
<file path=[Content_Types].xml><?xml version="1.0" encoding="utf-8"?>
<Types xmlns="http://schemas.openxmlformats.org/package/2006/content-types">
  <Default Extension="fntdata" ContentType="application/x-fontdata"/>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2" r:id="rId2"/>
    <p:sldMasterId id="2147483670" r:id="rId3"/>
    <p:sldMasterId id="2147483683" r:id="rId4"/>
  </p:sldMasterIdLst>
  <p:notesMasterIdLst>
    <p:notesMasterId r:id="rId39"/>
  </p:notesMasterIdLst>
  <p:sldIdLst>
    <p:sldId id="256" r:id="rId5"/>
    <p:sldId id="257" r:id="rId6"/>
    <p:sldId id="287" r:id="rId7"/>
    <p:sldId id="258" r:id="rId8"/>
    <p:sldId id="259" r:id="rId9"/>
    <p:sldId id="261" r:id="rId10"/>
    <p:sldId id="260" r:id="rId11"/>
    <p:sldId id="262" r:id="rId12"/>
    <p:sldId id="263" r:id="rId13"/>
    <p:sldId id="264" r:id="rId14"/>
    <p:sldId id="265" r:id="rId15"/>
    <p:sldId id="266" r:id="rId16"/>
    <p:sldId id="267" r:id="rId17"/>
    <p:sldId id="288" r:id="rId18"/>
    <p:sldId id="268" r:id="rId19"/>
    <p:sldId id="269" r:id="rId20"/>
    <p:sldId id="270" r:id="rId21"/>
    <p:sldId id="271" r:id="rId22"/>
    <p:sldId id="272" r:id="rId23"/>
    <p:sldId id="273" r:id="rId24"/>
    <p:sldId id="289" r:id="rId25"/>
    <p:sldId id="2145706385" r:id="rId26"/>
    <p:sldId id="2145706386" r:id="rId27"/>
    <p:sldId id="2145706387" r:id="rId28"/>
    <p:sldId id="2145706395" r:id="rId29"/>
    <p:sldId id="278" r:id="rId30"/>
    <p:sldId id="279" r:id="rId31"/>
    <p:sldId id="280" r:id="rId32"/>
    <p:sldId id="281" r:id="rId33"/>
    <p:sldId id="282" r:id="rId34"/>
    <p:sldId id="283" r:id="rId35"/>
    <p:sldId id="284" r:id="rId36"/>
    <p:sldId id="285" r:id="rId37"/>
    <p:sldId id="286" r:id="rId38"/>
  </p:sldIdLst>
  <p:sldSz cx="12192000" cy="6858000"/>
  <p:notesSz cx="6888163" cy="10020300"/>
  <p:embeddedFontLst>
    <p:embeddedFont>
      <p:font typeface="Bitter" panose="020B0604020202020204" charset="0"/>
      <p:regular r:id="rId40"/>
      <p:bold r:id="rId41"/>
      <p:italic r:id="rId42"/>
      <p:boldItalic r:id="rId43"/>
    </p:embeddedFont>
    <p:embeddedFont>
      <p:font typeface="Calibri" panose="020F0502020204030204" pitchFamily="34" charset="0"/>
      <p:regular r:id="rId44"/>
      <p:bold r:id="rId45"/>
      <p:italic r:id="rId46"/>
      <p:boldItalic r:id="rId47"/>
    </p:embeddedFont>
    <p:embeddedFont>
      <p:font typeface="Helvetica Neue" panose="020B0604020202020204"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3" roundtripDataSignature="AMtx7mjJGoBtz7OmjQ8LDgr2zw6j18h/h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9321C4-3D44-44B4-BFB2-3C2A447AE878}" v="13" dt="2023-09-04T14:53:32.6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889" autoAdjust="0"/>
  </p:normalViewPr>
  <p:slideViewPr>
    <p:cSldViewPr snapToGrid="0">
      <p:cViewPr varScale="1">
        <p:scale>
          <a:sx n="59" d="100"/>
          <a:sy n="59" d="100"/>
        </p:scale>
        <p:origin x="94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font" Target="fonts/font1.fntdata"/><Relationship Id="rId45" Type="http://schemas.openxmlformats.org/officeDocument/2006/relationships/font" Target="fonts/font6.fntdata"/><Relationship Id="rId53" Type="http://customschemas.google.com/relationships/presentationmetadata" Target="metadata"/><Relationship Id="rId58" Type="http://schemas.microsoft.com/office/2015/10/relationships/revisionInfo" Target="revisionInfo.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12.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7.fntdata"/><Relationship Id="rId20" Type="http://schemas.openxmlformats.org/officeDocument/2006/relationships/slide" Target="slides/slide16.xml"/><Relationship Id="rId41" Type="http://schemas.openxmlformats.org/officeDocument/2006/relationships/font" Target="fonts/font2.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0.fntdata"/><Relationship Id="rId57" Type="http://schemas.openxmlformats.org/officeDocument/2006/relationships/tableStyles" Target="tableStyle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84871" cy="502755"/>
          </a:xfrm>
          <a:prstGeom prst="rect">
            <a:avLst/>
          </a:prstGeom>
          <a:noFill/>
          <a:ln>
            <a:noFill/>
          </a:ln>
        </p:spPr>
        <p:txBody>
          <a:bodyPr spcFirstLastPara="1" wrap="square" lIns="96600" tIns="48287" rIns="96600" bIns="48287" anchor="t" anchorCtr="0">
            <a:noAutofit/>
          </a:bodyPr>
          <a:lstStyle>
            <a:lvl1pPr marR="0" lvl="0" algn="l"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01698" y="0"/>
            <a:ext cx="2984871" cy="502755"/>
          </a:xfrm>
          <a:prstGeom prst="rect">
            <a:avLst/>
          </a:prstGeom>
          <a:noFill/>
          <a:ln>
            <a:noFill/>
          </a:ln>
        </p:spPr>
        <p:txBody>
          <a:bodyPr spcFirstLastPara="1" wrap="square" lIns="96600" tIns="48287" rIns="96600" bIns="48287" anchor="t" anchorCtr="0">
            <a:noAutofit/>
          </a:bodyPr>
          <a:lstStyle>
            <a:lvl1pPr marR="0" lvl="0" algn="r"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517547"/>
            <a:ext cx="2984871" cy="502754"/>
          </a:xfrm>
          <a:prstGeom prst="rect">
            <a:avLst/>
          </a:prstGeom>
          <a:noFill/>
          <a:ln>
            <a:noFill/>
          </a:ln>
        </p:spPr>
        <p:txBody>
          <a:bodyPr spcFirstLastPara="1" wrap="square" lIns="96600" tIns="48287" rIns="96600" bIns="48287" anchor="b" anchorCtr="0">
            <a:noAutofit/>
          </a:bodyPr>
          <a:lstStyle>
            <a:lvl1pPr marR="0" lvl="0" algn="l" rtl="0">
              <a:lnSpc>
                <a:spcPct val="100000"/>
              </a:lnSpc>
              <a:spcBef>
                <a:spcPts val="0"/>
              </a:spcBef>
              <a:spcAft>
                <a:spcPts val="0"/>
              </a:spcAft>
              <a:buClr>
                <a:srgbClr val="000000"/>
              </a:buClr>
              <a:buSzPts val="1400"/>
              <a:buFont typeface="Arial"/>
              <a:buNone/>
              <a:defRPr sz="1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9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01698" y="9517547"/>
            <a:ext cx="2984871" cy="502754"/>
          </a:xfrm>
          <a:prstGeom prst="rect">
            <a:avLst/>
          </a:prstGeom>
          <a:noFill/>
          <a:ln>
            <a:noFill/>
          </a:ln>
        </p:spPr>
        <p:txBody>
          <a:bodyPr spcFirstLastPara="1" wrap="square" lIns="96600" tIns="48287" rIns="96600" bIns="48287" anchor="b" anchorCtr="0">
            <a:noAutofit/>
          </a:bodyPr>
          <a:lstStyle/>
          <a:p>
            <a:pPr algn="r">
              <a:buSzPts val="1200"/>
            </a:pPr>
            <a:fld id="{00000000-1234-1234-1234-123412341234}" type="slidenum">
              <a:rPr lang="es-CO" sz="1300" smtClean="0">
                <a:solidFill>
                  <a:schemeClr val="dk1"/>
                </a:solidFill>
                <a:latin typeface="Calibri"/>
                <a:ea typeface="Calibri"/>
                <a:cs typeface="Calibri"/>
                <a:sym typeface="Calibri"/>
              </a:rPr>
              <a:pPr algn="r">
                <a:buSzPts val="1200"/>
              </a:pPr>
              <a:t>‹Nº›</a:t>
            </a:fld>
            <a:endParaRPr lang="es-CO" sz="1300">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4"/>
        <p:cNvGrpSpPr/>
        <p:nvPr/>
      </p:nvGrpSpPr>
      <p:grpSpPr>
        <a:xfrm>
          <a:off x="0" y="0"/>
          <a:ext cx="0" cy="0"/>
          <a:chOff x="0" y="0"/>
          <a:chExt cx="0" cy="0"/>
        </a:xfrm>
      </p:grpSpPr>
      <p:sp>
        <p:nvSpPr>
          <p:cNvPr id="4985" name="Google Shape;4985;p2: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4986" name="Google Shape;4986;p2: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4"/>
        <p:cNvGrpSpPr/>
        <p:nvPr/>
      </p:nvGrpSpPr>
      <p:grpSpPr>
        <a:xfrm>
          <a:off x="0" y="0"/>
          <a:ext cx="0" cy="0"/>
          <a:chOff x="0" y="0"/>
          <a:chExt cx="0" cy="0"/>
        </a:xfrm>
      </p:grpSpPr>
      <p:sp>
        <p:nvSpPr>
          <p:cNvPr id="5045" name="Google Shape;5045;p45:notes"/>
          <p:cNvSpPr txBox="1">
            <a:spLocks noGrp="1"/>
          </p:cNvSpPr>
          <p:nvPr>
            <p:ph type="body" idx="1"/>
          </p:nvPr>
        </p:nvSpPr>
        <p:spPr>
          <a:xfrm>
            <a:off x="2019252" y="5964209"/>
            <a:ext cx="16154018" cy="4879808"/>
          </a:xfrm>
          <a:prstGeom prst="rect">
            <a:avLst/>
          </a:prstGeom>
          <a:noFill/>
          <a:ln>
            <a:noFill/>
          </a:ln>
        </p:spPr>
        <p:txBody>
          <a:bodyPr spcFirstLastPara="1" wrap="square" lIns="189607" tIns="94777" rIns="189607" bIns="94777" anchor="t" anchorCtr="0">
            <a:noAutofit/>
          </a:bodyPr>
          <a:lstStyle/>
          <a:p>
            <a:pPr marL="483078" indent="-241539"/>
            <a:r>
              <a:rPr lang="es-CO" sz="1300" dirty="0">
                <a:solidFill>
                  <a:srgbClr val="2F5496"/>
                </a:solidFill>
              </a:rPr>
              <a:t>“El </a:t>
            </a:r>
            <a:r>
              <a:rPr lang="es-CO" sz="1300" b="1" dirty="0">
                <a:solidFill>
                  <a:srgbClr val="C00000"/>
                </a:solidFill>
              </a:rPr>
              <a:t>desarrollo y el aprendizaje </a:t>
            </a:r>
            <a:r>
              <a:rPr lang="es-CO" sz="1300" dirty="0">
                <a:solidFill>
                  <a:srgbClr val="2F5496"/>
                </a:solidFill>
              </a:rPr>
              <a:t>son procesos</a:t>
            </a:r>
            <a:r>
              <a:rPr lang="es-CO" sz="1300" dirty="0"/>
              <a:t> </a:t>
            </a:r>
            <a:r>
              <a:rPr lang="es-CO" sz="1300" b="1" dirty="0">
                <a:solidFill>
                  <a:srgbClr val="C00000"/>
                </a:solidFill>
              </a:rPr>
              <a:t>interrelacionados</a:t>
            </a:r>
            <a:r>
              <a:rPr lang="es-CO" sz="1300" dirty="0"/>
              <a:t> </a:t>
            </a:r>
            <a:r>
              <a:rPr lang="es-CO" sz="1300" dirty="0">
                <a:solidFill>
                  <a:srgbClr val="2F5496"/>
                </a:solidFill>
              </a:rPr>
              <a:t>se derivan de la interacción social, cultural y ambiental de las niñas y los niños con las personas y sus entornos y son consecuencias de la acción, interpretación, disertación, indagación, exploración, interacción y comprensión que se logra sobre un aspecto específico” (MEN 2017). </a:t>
            </a:r>
            <a:endParaRPr sz="1300" dirty="0">
              <a:solidFill>
                <a:srgbClr val="2F5496"/>
              </a:solidFill>
            </a:endParaRPr>
          </a:p>
          <a:p>
            <a:pPr marL="483078" indent="-241539"/>
            <a:endParaRPr dirty="0"/>
          </a:p>
        </p:txBody>
      </p:sp>
      <p:sp>
        <p:nvSpPr>
          <p:cNvPr id="5046" name="Google Shape;5046;p45:notes"/>
          <p:cNvSpPr>
            <a:spLocks noGrp="1" noRot="1" noChangeAspect="1"/>
          </p:cNvSpPr>
          <p:nvPr>
            <p:ph type="sldImg" idx="2"/>
          </p:nvPr>
        </p:nvSpPr>
        <p:spPr>
          <a:xfrm>
            <a:off x="6378575" y="1549400"/>
            <a:ext cx="7434263" cy="41830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1"/>
        <p:cNvGrpSpPr/>
        <p:nvPr/>
      </p:nvGrpSpPr>
      <p:grpSpPr>
        <a:xfrm>
          <a:off x="0" y="0"/>
          <a:ext cx="0" cy="0"/>
          <a:chOff x="0" y="0"/>
          <a:chExt cx="0" cy="0"/>
        </a:xfrm>
      </p:grpSpPr>
      <p:sp>
        <p:nvSpPr>
          <p:cNvPr id="5082" name="Google Shape;5082;p46: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83" name="Google Shape;5083;p46: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483078" indent="-241539" algn="just"/>
            <a:r>
              <a:rPr lang="es-CO" dirty="0"/>
              <a:t>Los niños y las niñas viven en el juego y para el juego. El juego es su lenguaje natural, hasta el punto de que algunos dicen que el juego es para el niño, lo que el lenguaje verbal es para el adulto; es el escenario ideal para la socialización con pares y adultos. Es el escenario privilegiado de participación infantil</a:t>
            </a:r>
            <a:endParaRPr dirty="0"/>
          </a:p>
          <a:p>
            <a:pPr marL="483078" indent="-241539" algn="just"/>
            <a:endParaRPr dirty="0"/>
          </a:p>
        </p:txBody>
      </p:sp>
      <p:sp>
        <p:nvSpPr>
          <p:cNvPr id="5084" name="Google Shape;5084;p46:notes"/>
          <p:cNvSpPr txBox="1">
            <a:spLocks noGrp="1"/>
          </p:cNvSpPr>
          <p:nvPr>
            <p:ph type="sldNum" idx="12"/>
          </p:nvPr>
        </p:nvSpPr>
        <p:spPr>
          <a:xfrm>
            <a:off x="3901698" y="9517547"/>
            <a:ext cx="2984871" cy="502754"/>
          </a:xfrm>
          <a:prstGeom prst="rect">
            <a:avLst/>
          </a:prstGeom>
          <a:noFill/>
          <a:ln>
            <a:noFill/>
          </a:ln>
        </p:spPr>
        <p:txBody>
          <a:bodyPr spcFirstLastPara="1" wrap="square" lIns="96600" tIns="48287" rIns="96600" bIns="48287" anchor="b" anchorCtr="0">
            <a:noAutofit/>
          </a:bodyPr>
          <a:lstStyle/>
          <a:p>
            <a:pPr algn="r">
              <a:buSzPts val="1200"/>
            </a:pPr>
            <a:fld id="{00000000-1234-1234-1234-123412341234}" type="slidenum">
              <a:rPr lang="es-CO" sz="1300">
                <a:latin typeface="Calibri"/>
                <a:ea typeface="Calibri"/>
                <a:cs typeface="Calibri"/>
                <a:sym typeface="Calibri"/>
              </a:rPr>
              <a:pPr algn="r">
                <a:buSzPts val="1200"/>
              </a:pPr>
              <a:t>11</a:t>
            </a:fld>
            <a:endParaRPr sz="1300">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3"/>
        <p:cNvGrpSpPr/>
        <p:nvPr/>
      </p:nvGrpSpPr>
      <p:grpSpPr>
        <a:xfrm>
          <a:off x="0" y="0"/>
          <a:ext cx="0" cy="0"/>
          <a:chOff x="0" y="0"/>
          <a:chExt cx="0" cy="0"/>
        </a:xfrm>
      </p:grpSpPr>
      <p:sp>
        <p:nvSpPr>
          <p:cNvPr id="5094" name="Google Shape;5094;p47: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095" name="Google Shape;5095;p47: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3"/>
        <p:cNvGrpSpPr/>
        <p:nvPr/>
      </p:nvGrpSpPr>
      <p:grpSpPr>
        <a:xfrm>
          <a:off x="0" y="0"/>
          <a:ext cx="0" cy="0"/>
          <a:chOff x="0" y="0"/>
          <a:chExt cx="0" cy="0"/>
        </a:xfrm>
      </p:grpSpPr>
      <p:sp>
        <p:nvSpPr>
          <p:cNvPr id="5104" name="Google Shape;5104;p12: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105" name="Google Shape;5105;p12: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3"/>
        <p:cNvGrpSpPr/>
        <p:nvPr/>
      </p:nvGrpSpPr>
      <p:grpSpPr>
        <a:xfrm>
          <a:off x="0" y="0"/>
          <a:ext cx="0" cy="0"/>
          <a:chOff x="0" y="0"/>
          <a:chExt cx="0" cy="0"/>
        </a:xfrm>
      </p:grpSpPr>
      <p:sp>
        <p:nvSpPr>
          <p:cNvPr id="5104" name="Google Shape;5104;p12: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105" name="Google Shape;5105;p12: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9804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4"/>
        <p:cNvGrpSpPr/>
        <p:nvPr/>
      </p:nvGrpSpPr>
      <p:grpSpPr>
        <a:xfrm>
          <a:off x="0" y="0"/>
          <a:ext cx="0" cy="0"/>
          <a:chOff x="0" y="0"/>
          <a:chExt cx="0" cy="0"/>
        </a:xfrm>
      </p:grpSpPr>
      <p:sp>
        <p:nvSpPr>
          <p:cNvPr id="5115" name="Google Shape;5115;p48: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116" name="Google Shape;5116;p48: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4"/>
        <p:cNvGrpSpPr/>
        <p:nvPr/>
      </p:nvGrpSpPr>
      <p:grpSpPr>
        <a:xfrm>
          <a:off x="0" y="0"/>
          <a:ext cx="0" cy="0"/>
          <a:chOff x="0" y="0"/>
          <a:chExt cx="0" cy="0"/>
        </a:xfrm>
      </p:grpSpPr>
      <p:sp>
        <p:nvSpPr>
          <p:cNvPr id="5125" name="Google Shape;5125;p13: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126" name="Google Shape;5126;p13: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9"/>
        <p:cNvGrpSpPr/>
        <p:nvPr/>
      </p:nvGrpSpPr>
      <p:grpSpPr>
        <a:xfrm>
          <a:off x="0" y="0"/>
          <a:ext cx="0" cy="0"/>
          <a:chOff x="0" y="0"/>
          <a:chExt cx="0" cy="0"/>
        </a:xfrm>
      </p:grpSpPr>
      <p:sp>
        <p:nvSpPr>
          <p:cNvPr id="5130" name="Google Shape;5130;p18: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131" name="Google Shape;5131;p18: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4"/>
        <p:cNvGrpSpPr/>
        <p:nvPr/>
      </p:nvGrpSpPr>
      <p:grpSpPr>
        <a:xfrm>
          <a:off x="0" y="0"/>
          <a:ext cx="0" cy="0"/>
          <a:chOff x="0" y="0"/>
          <a:chExt cx="0" cy="0"/>
        </a:xfrm>
      </p:grpSpPr>
      <p:sp>
        <p:nvSpPr>
          <p:cNvPr id="5135" name="Google Shape;5135;p49: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5136" name="Google Shape;5136;p49: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0"/>
        <p:cNvGrpSpPr/>
        <p:nvPr/>
      </p:nvGrpSpPr>
      <p:grpSpPr>
        <a:xfrm>
          <a:off x="0" y="0"/>
          <a:ext cx="0" cy="0"/>
          <a:chOff x="0" y="0"/>
          <a:chExt cx="0" cy="0"/>
        </a:xfrm>
      </p:grpSpPr>
      <p:sp>
        <p:nvSpPr>
          <p:cNvPr id="5141" name="Google Shape;5141;p20: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dirty="0"/>
          </a:p>
        </p:txBody>
      </p:sp>
      <p:sp>
        <p:nvSpPr>
          <p:cNvPr id="5142" name="Google Shape;5142;p20: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9"/>
        <p:cNvGrpSpPr/>
        <p:nvPr/>
      </p:nvGrpSpPr>
      <p:grpSpPr>
        <a:xfrm>
          <a:off x="0" y="0"/>
          <a:ext cx="0" cy="0"/>
          <a:chOff x="0" y="0"/>
          <a:chExt cx="0" cy="0"/>
        </a:xfrm>
      </p:grpSpPr>
      <p:sp>
        <p:nvSpPr>
          <p:cNvPr id="4990" name="Google Shape;4990;p3: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4991" name="Google Shape;4991;p3: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7"/>
        <p:cNvGrpSpPr/>
        <p:nvPr/>
      </p:nvGrpSpPr>
      <p:grpSpPr>
        <a:xfrm>
          <a:off x="0" y="0"/>
          <a:ext cx="0" cy="0"/>
          <a:chOff x="0" y="0"/>
          <a:chExt cx="0" cy="0"/>
        </a:xfrm>
      </p:grpSpPr>
      <p:sp>
        <p:nvSpPr>
          <p:cNvPr id="5148" name="Google Shape;5148;p50: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149" name="Google Shape;5149;p50: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2: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323" name="Google Shape;323;p12: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5: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375" name="Google Shape;375;p15: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9445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5: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r>
              <a:rPr lang="es-ES" dirty="0"/>
              <a:t>Emoción, pensamiento, acción: Niña cancha de fútbol recibe un </a:t>
            </a:r>
            <a:r>
              <a:rPr lang="es-ES" dirty="0" err="1"/>
              <a:t>balonaso</a:t>
            </a:r>
            <a:r>
              <a:rPr lang="es-ES" dirty="0"/>
              <a:t> de una compañera, sienta ira por que piensa que su compañera lo hace de aposta, </a:t>
            </a:r>
          </a:p>
          <a:p>
            <a:pPr marL="0" indent="0"/>
            <a:r>
              <a:rPr lang="es-ES" dirty="0"/>
              <a:t>Pensamiento, emoción, actúa: el profesor viene de colegio privado y gana concurso en el </a:t>
            </a:r>
            <a:r>
              <a:rPr lang="es-ES" dirty="0" err="1"/>
              <a:t>eor</a:t>
            </a:r>
            <a:r>
              <a:rPr lang="es-ES" dirty="0"/>
              <a:t> colegio y piensa que le va a ir mal, los estudiantes son muy malos y lo </a:t>
            </a:r>
            <a:r>
              <a:rPr lang="es-ES" dirty="0" err="1"/>
              <a:t>traran</a:t>
            </a:r>
            <a:r>
              <a:rPr lang="es-ES" dirty="0"/>
              <a:t> mal esto le genera miedo , y de acuerdo con ello </a:t>
            </a:r>
            <a:r>
              <a:rPr lang="es-ES" dirty="0" err="1"/>
              <a:t>actua</a:t>
            </a:r>
            <a:endParaRPr dirty="0"/>
          </a:p>
        </p:txBody>
      </p:sp>
      <p:sp>
        <p:nvSpPr>
          <p:cNvPr id="375" name="Google Shape;375;p15: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26506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18: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419" name="Google Shape;419;p18: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2"/>
        <p:cNvGrpSpPr/>
        <p:nvPr/>
      </p:nvGrpSpPr>
      <p:grpSpPr>
        <a:xfrm>
          <a:off x="0" y="0"/>
          <a:ext cx="0" cy="0"/>
          <a:chOff x="0" y="0"/>
          <a:chExt cx="0" cy="0"/>
        </a:xfrm>
      </p:grpSpPr>
      <p:sp>
        <p:nvSpPr>
          <p:cNvPr id="5213" name="Google Shape;5213;p25: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214" name="Google Shape;5214;p25: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7"/>
        <p:cNvGrpSpPr/>
        <p:nvPr/>
      </p:nvGrpSpPr>
      <p:grpSpPr>
        <a:xfrm>
          <a:off x="0" y="0"/>
          <a:ext cx="0" cy="0"/>
          <a:chOff x="0" y="0"/>
          <a:chExt cx="0" cy="0"/>
        </a:xfrm>
      </p:grpSpPr>
      <p:sp>
        <p:nvSpPr>
          <p:cNvPr id="5218" name="Google Shape;5218;p51: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5219" name="Google Shape;5219;p51: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3"/>
        <p:cNvGrpSpPr/>
        <p:nvPr/>
      </p:nvGrpSpPr>
      <p:grpSpPr>
        <a:xfrm>
          <a:off x="0" y="0"/>
          <a:ext cx="0" cy="0"/>
          <a:chOff x="0" y="0"/>
          <a:chExt cx="0" cy="0"/>
        </a:xfrm>
      </p:grpSpPr>
      <p:sp>
        <p:nvSpPr>
          <p:cNvPr id="5224" name="Google Shape;5224;p27: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225" name="Google Shape;5225;p27: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8"/>
        <p:cNvGrpSpPr/>
        <p:nvPr/>
      </p:nvGrpSpPr>
      <p:grpSpPr>
        <a:xfrm>
          <a:off x="0" y="0"/>
          <a:ext cx="0" cy="0"/>
          <a:chOff x="0" y="0"/>
          <a:chExt cx="0" cy="0"/>
        </a:xfrm>
      </p:grpSpPr>
      <p:sp>
        <p:nvSpPr>
          <p:cNvPr id="5229" name="Google Shape;5229;p52: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5230" name="Google Shape;5230;p52: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3"/>
        <p:cNvGrpSpPr/>
        <p:nvPr/>
      </p:nvGrpSpPr>
      <p:grpSpPr>
        <a:xfrm>
          <a:off x="0" y="0"/>
          <a:ext cx="0" cy="0"/>
          <a:chOff x="0" y="0"/>
          <a:chExt cx="0" cy="0"/>
        </a:xfrm>
      </p:grpSpPr>
      <p:sp>
        <p:nvSpPr>
          <p:cNvPr id="5234" name="Google Shape;5234;p53: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5235" name="Google Shape;5235;p53: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9"/>
        <p:cNvGrpSpPr/>
        <p:nvPr/>
      </p:nvGrpSpPr>
      <p:grpSpPr>
        <a:xfrm>
          <a:off x="0" y="0"/>
          <a:ext cx="0" cy="0"/>
          <a:chOff x="0" y="0"/>
          <a:chExt cx="0" cy="0"/>
        </a:xfrm>
      </p:grpSpPr>
      <p:sp>
        <p:nvSpPr>
          <p:cNvPr id="4990" name="Google Shape;4990;p3: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4991" name="Google Shape;4991;p3: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674156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0"/>
        <p:cNvGrpSpPr/>
        <p:nvPr/>
      </p:nvGrpSpPr>
      <p:grpSpPr>
        <a:xfrm>
          <a:off x="0" y="0"/>
          <a:ext cx="0" cy="0"/>
          <a:chOff x="0" y="0"/>
          <a:chExt cx="0" cy="0"/>
        </a:xfrm>
      </p:grpSpPr>
      <p:sp>
        <p:nvSpPr>
          <p:cNvPr id="5241" name="Google Shape;5241;p54: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5242" name="Google Shape;5242;p54: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5"/>
        <p:cNvGrpSpPr/>
        <p:nvPr/>
      </p:nvGrpSpPr>
      <p:grpSpPr>
        <a:xfrm>
          <a:off x="0" y="0"/>
          <a:ext cx="0" cy="0"/>
          <a:chOff x="0" y="0"/>
          <a:chExt cx="0" cy="0"/>
        </a:xfrm>
      </p:grpSpPr>
      <p:sp>
        <p:nvSpPr>
          <p:cNvPr id="5246" name="Google Shape;5246;p55: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5247" name="Google Shape;5247;p55: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0"/>
        <p:cNvGrpSpPr/>
        <p:nvPr/>
      </p:nvGrpSpPr>
      <p:grpSpPr>
        <a:xfrm>
          <a:off x="0" y="0"/>
          <a:ext cx="0" cy="0"/>
          <a:chOff x="0" y="0"/>
          <a:chExt cx="0" cy="0"/>
        </a:xfrm>
      </p:grpSpPr>
      <p:sp>
        <p:nvSpPr>
          <p:cNvPr id="5251" name="Google Shape;5251;p56:notes"/>
          <p:cNvSpPr txBox="1">
            <a:spLocks noGrp="1"/>
          </p:cNvSpPr>
          <p:nvPr>
            <p:ph type="body" idx="1"/>
          </p:nvPr>
        </p:nvSpPr>
        <p:spPr>
          <a:xfrm>
            <a:off x="688817" y="4822269"/>
            <a:ext cx="5510530" cy="3945493"/>
          </a:xfrm>
          <a:prstGeom prst="rect">
            <a:avLst/>
          </a:prstGeom>
        </p:spPr>
        <p:txBody>
          <a:bodyPr spcFirstLastPara="1" wrap="square" lIns="96600" tIns="48287" rIns="96600" bIns="48287" anchor="t" anchorCtr="0">
            <a:noAutofit/>
          </a:bodyPr>
          <a:lstStyle/>
          <a:p>
            <a:pPr marL="0" indent="0"/>
            <a:endParaRPr/>
          </a:p>
        </p:txBody>
      </p:sp>
      <p:sp>
        <p:nvSpPr>
          <p:cNvPr id="5252" name="Google Shape;5252;p56: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6"/>
        <p:cNvGrpSpPr/>
        <p:nvPr/>
      </p:nvGrpSpPr>
      <p:grpSpPr>
        <a:xfrm>
          <a:off x="0" y="0"/>
          <a:ext cx="0" cy="0"/>
          <a:chOff x="0" y="0"/>
          <a:chExt cx="0" cy="0"/>
        </a:xfrm>
      </p:grpSpPr>
      <p:sp>
        <p:nvSpPr>
          <p:cNvPr id="5257" name="Google Shape;5257;p28: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258" name="Google Shape;5258;p28: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1"/>
        <p:cNvGrpSpPr/>
        <p:nvPr/>
      </p:nvGrpSpPr>
      <p:grpSpPr>
        <a:xfrm>
          <a:off x="0" y="0"/>
          <a:ext cx="0" cy="0"/>
          <a:chOff x="0" y="0"/>
          <a:chExt cx="0" cy="0"/>
        </a:xfrm>
      </p:grpSpPr>
      <p:sp>
        <p:nvSpPr>
          <p:cNvPr id="5002" name="Google Shape;5002;p5: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003" name="Google Shape;5003;p5: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9"/>
        <p:cNvGrpSpPr/>
        <p:nvPr/>
      </p:nvGrpSpPr>
      <p:grpSpPr>
        <a:xfrm>
          <a:off x="0" y="0"/>
          <a:ext cx="0" cy="0"/>
          <a:chOff x="0" y="0"/>
          <a:chExt cx="0" cy="0"/>
        </a:xfrm>
      </p:grpSpPr>
      <p:sp>
        <p:nvSpPr>
          <p:cNvPr id="5010" name="Google Shape;5010;p6: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011" name="Google Shape;5011;p6: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0"/>
        <p:cNvGrpSpPr/>
        <p:nvPr/>
      </p:nvGrpSpPr>
      <p:grpSpPr>
        <a:xfrm>
          <a:off x="0" y="0"/>
          <a:ext cx="0" cy="0"/>
          <a:chOff x="0" y="0"/>
          <a:chExt cx="0" cy="0"/>
        </a:xfrm>
      </p:grpSpPr>
      <p:sp>
        <p:nvSpPr>
          <p:cNvPr id="5021" name="Google Shape;5021;p43: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022" name="Google Shape;5022;p43: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4"/>
        <p:cNvGrpSpPr/>
        <p:nvPr/>
      </p:nvGrpSpPr>
      <p:grpSpPr>
        <a:xfrm>
          <a:off x="0" y="0"/>
          <a:ext cx="0" cy="0"/>
          <a:chOff x="0" y="0"/>
          <a:chExt cx="0" cy="0"/>
        </a:xfrm>
      </p:grpSpPr>
      <p:sp>
        <p:nvSpPr>
          <p:cNvPr id="5015" name="Google Shape;5015;p7: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dirty="0"/>
          </a:p>
        </p:txBody>
      </p:sp>
      <p:sp>
        <p:nvSpPr>
          <p:cNvPr id="5016" name="Google Shape;5016;p7: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8"/>
        <p:cNvGrpSpPr/>
        <p:nvPr/>
      </p:nvGrpSpPr>
      <p:grpSpPr>
        <a:xfrm>
          <a:off x="0" y="0"/>
          <a:ext cx="0" cy="0"/>
          <a:chOff x="0" y="0"/>
          <a:chExt cx="0" cy="0"/>
        </a:xfrm>
      </p:grpSpPr>
      <p:sp>
        <p:nvSpPr>
          <p:cNvPr id="5029" name="Google Shape;5029;p9:notes"/>
          <p:cNvSpPr txBox="1">
            <a:spLocks noGrp="1"/>
          </p:cNvSpPr>
          <p:nvPr>
            <p:ph type="body" idx="1"/>
          </p:nvPr>
        </p:nvSpPr>
        <p:spPr>
          <a:xfrm>
            <a:off x="688817" y="4822269"/>
            <a:ext cx="5510530" cy="3945493"/>
          </a:xfrm>
          <a:prstGeom prst="rect">
            <a:avLst/>
          </a:prstGeom>
          <a:noFill/>
          <a:ln>
            <a:noFill/>
          </a:ln>
        </p:spPr>
        <p:txBody>
          <a:bodyPr spcFirstLastPara="1" wrap="square" lIns="96600" tIns="48287" rIns="96600" bIns="48287" anchor="t" anchorCtr="0">
            <a:noAutofit/>
          </a:bodyPr>
          <a:lstStyle/>
          <a:p>
            <a:pPr marL="0" indent="0"/>
            <a:endParaRPr/>
          </a:p>
        </p:txBody>
      </p:sp>
      <p:sp>
        <p:nvSpPr>
          <p:cNvPr id="5030" name="Google Shape;5030;p9:notes"/>
          <p:cNvSpPr>
            <a:spLocks noGrp="1" noRot="1" noChangeAspect="1"/>
          </p:cNvSpPr>
          <p:nvPr>
            <p:ph type="sldImg" idx="2"/>
          </p:nvPr>
        </p:nvSpPr>
        <p:spPr>
          <a:xfrm>
            <a:off x="439738" y="1252538"/>
            <a:ext cx="6008687" cy="3381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3"/>
        <p:cNvGrpSpPr/>
        <p:nvPr/>
      </p:nvGrpSpPr>
      <p:grpSpPr>
        <a:xfrm>
          <a:off x="0" y="0"/>
          <a:ext cx="0" cy="0"/>
          <a:chOff x="0" y="0"/>
          <a:chExt cx="0" cy="0"/>
        </a:xfrm>
      </p:grpSpPr>
      <p:sp>
        <p:nvSpPr>
          <p:cNvPr id="5034" name="Google Shape;5034;p44:notes"/>
          <p:cNvSpPr txBox="1">
            <a:spLocks noGrp="1"/>
          </p:cNvSpPr>
          <p:nvPr>
            <p:ph type="body" idx="1"/>
          </p:nvPr>
        </p:nvSpPr>
        <p:spPr>
          <a:xfrm>
            <a:off x="2019252" y="5964209"/>
            <a:ext cx="16154018" cy="4879808"/>
          </a:xfrm>
          <a:prstGeom prst="rect">
            <a:avLst/>
          </a:prstGeom>
          <a:noFill/>
          <a:ln>
            <a:noFill/>
          </a:ln>
        </p:spPr>
        <p:txBody>
          <a:bodyPr spcFirstLastPara="1" wrap="square" lIns="189607" tIns="94777" rIns="189607" bIns="94777" anchor="t" anchorCtr="0">
            <a:noAutofit/>
          </a:bodyPr>
          <a:lstStyle/>
          <a:p>
            <a:pPr marL="483078" indent="-241539"/>
            <a:endParaRPr/>
          </a:p>
        </p:txBody>
      </p:sp>
      <p:sp>
        <p:nvSpPr>
          <p:cNvPr id="5035" name="Google Shape;5035;p44:notes"/>
          <p:cNvSpPr>
            <a:spLocks noGrp="1" noRot="1" noChangeAspect="1"/>
          </p:cNvSpPr>
          <p:nvPr>
            <p:ph type="sldImg" idx="2"/>
          </p:nvPr>
        </p:nvSpPr>
        <p:spPr>
          <a:xfrm>
            <a:off x="6378575" y="1549400"/>
            <a:ext cx="7434263" cy="418306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5"/>
        <p:cNvGrpSpPr/>
        <p:nvPr/>
      </p:nvGrpSpPr>
      <p:grpSpPr>
        <a:xfrm>
          <a:off x="0" y="0"/>
          <a:ext cx="0" cy="0"/>
          <a:chOff x="0" y="0"/>
          <a:chExt cx="0" cy="0"/>
        </a:xfrm>
      </p:grpSpPr>
      <p:pic>
        <p:nvPicPr>
          <p:cNvPr id="16" name="Google Shape;16;p31"/>
          <p:cNvPicPr preferRelativeResize="0"/>
          <p:nvPr/>
        </p:nvPicPr>
        <p:blipFill rotWithShape="1">
          <a:blip r:embed="rId2">
            <a:alphaModFix/>
          </a:blip>
          <a:srcRect/>
          <a:stretch/>
        </p:blipFill>
        <p:spPr>
          <a:xfrm>
            <a:off x="0" y="-8100"/>
            <a:ext cx="12191733" cy="6858149"/>
          </a:xfrm>
          <a:prstGeom prst="rect">
            <a:avLst/>
          </a:prstGeom>
          <a:noFill/>
          <a:ln>
            <a:noFill/>
          </a:ln>
        </p:spPr>
      </p:pic>
      <p:sp>
        <p:nvSpPr>
          <p:cNvPr id="17" name="Google Shape;17;p3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Helvetica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9" name="Google Shape;19;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83"/>
        <p:cNvGrpSpPr/>
        <p:nvPr/>
      </p:nvGrpSpPr>
      <p:grpSpPr>
        <a:xfrm>
          <a:off x="0" y="0"/>
          <a:ext cx="0" cy="0"/>
          <a:chOff x="0" y="0"/>
          <a:chExt cx="0" cy="0"/>
        </a:xfrm>
      </p:grpSpPr>
      <p:sp>
        <p:nvSpPr>
          <p:cNvPr id="84" name="Google Shape;84;p3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Helvetica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3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86" name="Google Shape;86;p3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7" name="Google Shape;87;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90" name="Google Shape;90;p39"/>
          <p:cNvPicPr preferRelativeResize="0"/>
          <p:nvPr/>
        </p:nvPicPr>
        <p:blipFill rotWithShape="1">
          <a:blip r:embed="rId2">
            <a:alphaModFix/>
          </a:blip>
          <a:srcRect/>
          <a:stretch/>
        </p:blipFill>
        <p:spPr>
          <a:xfrm>
            <a:off x="266" y="0"/>
            <a:ext cx="12191733" cy="6858148"/>
          </a:xfrm>
          <a:prstGeom prst="rect">
            <a:avLst/>
          </a:prstGeom>
          <a:noFill/>
          <a:ln>
            <a:noFill/>
          </a:ln>
        </p:spPr>
      </p:pic>
      <p:pic>
        <p:nvPicPr>
          <p:cNvPr id="91" name="Google Shape;91;p39"/>
          <p:cNvPicPr preferRelativeResize="0"/>
          <p:nvPr/>
        </p:nvPicPr>
        <p:blipFill rotWithShape="1">
          <a:blip r:embed="rId3">
            <a:alphaModFix/>
          </a:blip>
          <a:srcRect/>
          <a:stretch/>
        </p:blipFill>
        <p:spPr>
          <a:xfrm>
            <a:off x="-266" y="0"/>
            <a:ext cx="12192000" cy="68582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92"/>
        <p:cNvGrpSpPr/>
        <p:nvPr/>
      </p:nvGrpSpPr>
      <p:grpSpPr>
        <a:xfrm>
          <a:off x="0" y="0"/>
          <a:ext cx="0" cy="0"/>
          <a:chOff x="0" y="0"/>
          <a:chExt cx="0" cy="0"/>
        </a:xfrm>
      </p:grpSpPr>
      <p:sp>
        <p:nvSpPr>
          <p:cNvPr id="93" name="Google Shape;93;p4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Helvetica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4" name="Google Shape;94;p40"/>
          <p:cNvSpPr>
            <a:spLocks noGrp="1"/>
          </p:cNvSpPr>
          <p:nvPr>
            <p:ph type="pic" idx="2"/>
          </p:nvPr>
        </p:nvSpPr>
        <p:spPr>
          <a:xfrm>
            <a:off x="5183188" y="987425"/>
            <a:ext cx="6172200" cy="4873625"/>
          </a:xfrm>
          <a:prstGeom prst="rect">
            <a:avLst/>
          </a:prstGeom>
          <a:noFill/>
          <a:ln>
            <a:noFill/>
          </a:ln>
        </p:spPr>
      </p:sp>
      <p:sp>
        <p:nvSpPr>
          <p:cNvPr id="95" name="Google Shape;95;p4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6" name="Google Shape;96;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8" name="Google Shape;98;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99" name="Google Shape;99;p40"/>
          <p:cNvPicPr preferRelativeResize="0"/>
          <p:nvPr/>
        </p:nvPicPr>
        <p:blipFill rotWithShape="1">
          <a:blip r:embed="rId2">
            <a:alphaModFix/>
          </a:blip>
          <a:srcRect/>
          <a:stretch/>
        </p:blipFill>
        <p:spPr>
          <a:xfrm>
            <a:off x="266" y="0"/>
            <a:ext cx="12191733" cy="6858148"/>
          </a:xfrm>
          <a:prstGeom prst="rect">
            <a:avLst/>
          </a:prstGeom>
          <a:noFill/>
          <a:ln>
            <a:noFill/>
          </a:ln>
        </p:spPr>
      </p:pic>
      <p:pic>
        <p:nvPicPr>
          <p:cNvPr id="100" name="Google Shape;100;p40"/>
          <p:cNvPicPr preferRelativeResize="0"/>
          <p:nvPr/>
        </p:nvPicPr>
        <p:blipFill rotWithShape="1">
          <a:blip r:embed="rId3">
            <a:alphaModFix/>
          </a:blip>
          <a:srcRect/>
          <a:stretch/>
        </p:blipFill>
        <p:spPr>
          <a:xfrm>
            <a:off x="-266" y="0"/>
            <a:ext cx="12192000" cy="6858298"/>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101"/>
        <p:cNvGrpSpPr/>
        <p:nvPr/>
      </p:nvGrpSpPr>
      <p:grpSpPr>
        <a:xfrm>
          <a:off x="0" y="0"/>
          <a:ext cx="0" cy="0"/>
          <a:chOff x="0" y="0"/>
          <a:chExt cx="0" cy="0"/>
        </a:xfrm>
      </p:grpSpPr>
      <p:sp>
        <p:nvSpPr>
          <p:cNvPr id="102" name="Google Shape;102;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4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107" name="Google Shape;107;p41"/>
          <p:cNvPicPr preferRelativeResize="0"/>
          <p:nvPr/>
        </p:nvPicPr>
        <p:blipFill rotWithShape="1">
          <a:blip r:embed="rId2">
            <a:alphaModFix/>
          </a:blip>
          <a:srcRect/>
          <a:stretch/>
        </p:blipFill>
        <p:spPr>
          <a:xfrm>
            <a:off x="266" y="0"/>
            <a:ext cx="12191733" cy="6858148"/>
          </a:xfrm>
          <a:prstGeom prst="rect">
            <a:avLst/>
          </a:prstGeom>
          <a:noFill/>
          <a:ln>
            <a:noFill/>
          </a:ln>
        </p:spPr>
      </p:pic>
      <p:pic>
        <p:nvPicPr>
          <p:cNvPr id="108" name="Google Shape;108;p41"/>
          <p:cNvPicPr preferRelativeResize="0"/>
          <p:nvPr/>
        </p:nvPicPr>
        <p:blipFill rotWithShape="1">
          <a:blip r:embed="rId3">
            <a:alphaModFix/>
          </a:blip>
          <a:srcRect/>
          <a:stretch/>
        </p:blipFill>
        <p:spPr>
          <a:xfrm>
            <a:off x="-83128" y="0"/>
            <a:ext cx="12192000" cy="6858298"/>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109"/>
        <p:cNvGrpSpPr/>
        <p:nvPr/>
      </p:nvGrpSpPr>
      <p:grpSpPr>
        <a:xfrm>
          <a:off x="0" y="0"/>
          <a:ext cx="0" cy="0"/>
          <a:chOff x="0" y="0"/>
          <a:chExt cx="0" cy="0"/>
        </a:xfrm>
      </p:grpSpPr>
      <p:sp>
        <p:nvSpPr>
          <p:cNvPr id="110" name="Google Shape;110;p4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4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2" name="Google Shape;112;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115" name="Google Shape;115;p42"/>
          <p:cNvPicPr preferRelativeResize="0"/>
          <p:nvPr/>
        </p:nvPicPr>
        <p:blipFill rotWithShape="1">
          <a:blip r:embed="rId2">
            <a:alphaModFix/>
          </a:blip>
          <a:srcRect/>
          <a:stretch/>
        </p:blipFill>
        <p:spPr>
          <a:xfrm>
            <a:off x="266" y="0"/>
            <a:ext cx="12191733" cy="6858148"/>
          </a:xfrm>
          <a:prstGeom prst="rect">
            <a:avLst/>
          </a:prstGeom>
          <a:noFill/>
          <a:ln>
            <a:noFill/>
          </a:ln>
        </p:spPr>
      </p:pic>
      <p:pic>
        <p:nvPicPr>
          <p:cNvPr id="116" name="Google Shape;116;p42"/>
          <p:cNvPicPr preferRelativeResize="0"/>
          <p:nvPr/>
        </p:nvPicPr>
        <p:blipFill rotWithShape="1">
          <a:blip r:embed="rId3">
            <a:alphaModFix/>
          </a:blip>
          <a:srcRect/>
          <a:stretch/>
        </p:blipFill>
        <p:spPr>
          <a:xfrm>
            <a:off x="-74815" y="0"/>
            <a:ext cx="12192000" cy="6858298"/>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25"/>
        <p:cNvGrpSpPr/>
        <p:nvPr/>
      </p:nvGrpSpPr>
      <p:grpSpPr>
        <a:xfrm>
          <a:off x="0" y="0"/>
          <a:ext cx="0" cy="0"/>
          <a:chOff x="0" y="0"/>
          <a:chExt cx="0" cy="0"/>
        </a:xfrm>
      </p:grpSpPr>
      <p:sp>
        <p:nvSpPr>
          <p:cNvPr id="126" name="Google Shape;126;p58"/>
          <p:cNvSpPr txBox="1">
            <a:spLocks noGrp="1"/>
          </p:cNvSpPr>
          <p:nvPr>
            <p:ph type="ctrTitle"/>
          </p:nvPr>
        </p:nvSpPr>
        <p:spPr>
          <a:xfrm>
            <a:off x="914401" y="1663200"/>
            <a:ext cx="10363200" cy="1846763"/>
          </a:xfrm>
          <a:prstGeom prst="rect">
            <a:avLst/>
          </a:prstGeom>
          <a:noFill/>
          <a:ln>
            <a:noFill/>
          </a:ln>
        </p:spPr>
        <p:txBody>
          <a:bodyPr spcFirstLastPara="1" wrap="square" lIns="0" tIns="0" rIns="0" bIns="0" anchor="b" anchorCtr="0">
            <a:spAutoFit/>
          </a:bodyPr>
          <a:lstStyle>
            <a:lvl1pPr lvl="0" algn="ctr">
              <a:spcBef>
                <a:spcPts val="0"/>
              </a:spcBef>
              <a:spcAft>
                <a:spcPts val="0"/>
              </a:spcAft>
              <a:buSzPts val="1400"/>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7" name="Google Shape;127;p58"/>
          <p:cNvSpPr txBox="1">
            <a:spLocks noGrp="1"/>
          </p:cNvSpPr>
          <p:nvPr>
            <p:ph type="subTitle" idx="1"/>
          </p:nvPr>
        </p:nvSpPr>
        <p:spPr>
          <a:xfrm>
            <a:off x="1524001" y="3602039"/>
            <a:ext cx="9144000" cy="369345"/>
          </a:xfrm>
          <a:prstGeom prst="rect">
            <a:avLst/>
          </a:prstGeom>
          <a:noFill/>
          <a:ln>
            <a:noFill/>
          </a:ln>
        </p:spPr>
        <p:txBody>
          <a:bodyPr spcFirstLastPara="1" wrap="square" lIns="0" tIns="0" rIns="0" bIns="0" anchor="t" anchorCtr="0">
            <a:spAutoFit/>
          </a:bodyPr>
          <a:lstStyle>
            <a:lvl1pPr lvl="0" algn="ctr">
              <a:spcBef>
                <a:spcPts val="0"/>
              </a:spcBef>
              <a:spcAft>
                <a:spcPts val="0"/>
              </a:spcAft>
              <a:buClr>
                <a:srgbClr val="00EFFF"/>
              </a:buClr>
              <a:buSzPts val="2400"/>
              <a:buFont typeface="Arial"/>
              <a:buNone/>
              <a:defRPr sz="2400"/>
            </a:lvl1pPr>
            <a:lvl2pPr lvl="1" algn="ctr">
              <a:spcBef>
                <a:spcPts val="0"/>
              </a:spcBef>
              <a:spcAft>
                <a:spcPts val="0"/>
              </a:spcAft>
              <a:buSzPts val="2000"/>
              <a:buFont typeface="Calibri"/>
              <a:buNone/>
              <a:defRPr sz="2000"/>
            </a:lvl2pPr>
            <a:lvl3pPr lvl="2" algn="ctr">
              <a:spcBef>
                <a:spcPts val="0"/>
              </a:spcBef>
              <a:spcAft>
                <a:spcPts val="0"/>
              </a:spcAft>
              <a:buSzPts val="1800"/>
              <a:buFont typeface="Calibri"/>
              <a:buNone/>
              <a:defRPr sz="1800"/>
            </a:lvl3pPr>
            <a:lvl4pPr lvl="3" algn="ctr">
              <a:spcBef>
                <a:spcPts val="0"/>
              </a:spcBef>
              <a:spcAft>
                <a:spcPts val="0"/>
              </a:spcAft>
              <a:buSzPts val="1600"/>
              <a:buFont typeface="Calibri"/>
              <a:buNone/>
              <a:defRPr sz="1600"/>
            </a:lvl4pPr>
            <a:lvl5pPr lvl="4" algn="ctr">
              <a:spcBef>
                <a:spcPts val="0"/>
              </a:spcBef>
              <a:spcAft>
                <a:spcPts val="0"/>
              </a:spcAft>
              <a:buSzPts val="1600"/>
              <a:buFont typeface="Calibri"/>
              <a:buNone/>
              <a:defRPr sz="1600"/>
            </a:lvl5pPr>
            <a:lvl6pPr lvl="5" algn="ctr">
              <a:spcBef>
                <a:spcPts val="0"/>
              </a:spcBef>
              <a:spcAft>
                <a:spcPts val="0"/>
              </a:spcAft>
              <a:buSzPts val="1600"/>
              <a:buFont typeface="Calibri"/>
              <a:buNone/>
              <a:defRPr sz="1600"/>
            </a:lvl6pPr>
            <a:lvl7pPr lvl="6" algn="ctr">
              <a:spcBef>
                <a:spcPts val="0"/>
              </a:spcBef>
              <a:spcAft>
                <a:spcPts val="0"/>
              </a:spcAft>
              <a:buSzPts val="1600"/>
              <a:buFont typeface="Calibri"/>
              <a:buNone/>
              <a:defRPr sz="1600"/>
            </a:lvl7pPr>
            <a:lvl8pPr lvl="7" algn="ctr">
              <a:spcBef>
                <a:spcPts val="0"/>
              </a:spcBef>
              <a:spcAft>
                <a:spcPts val="0"/>
              </a:spcAft>
              <a:buSzPts val="1600"/>
              <a:buFont typeface="Calibri"/>
              <a:buNone/>
              <a:defRPr sz="1600"/>
            </a:lvl8pPr>
            <a:lvl9pPr lvl="8" algn="ctr">
              <a:spcBef>
                <a:spcPts val="0"/>
              </a:spcBef>
              <a:spcAft>
                <a:spcPts val="0"/>
              </a:spcAft>
              <a:buSzPts val="1600"/>
              <a:buFont typeface="Calibri"/>
              <a:buNone/>
              <a:defRPr sz="1600"/>
            </a:lvl9pPr>
          </a:lstStyle>
          <a:p>
            <a:endParaRPr/>
          </a:p>
        </p:txBody>
      </p:sp>
      <p:sp>
        <p:nvSpPr>
          <p:cNvPr id="128" name="Google Shape;128;p58"/>
          <p:cNvSpPr txBox="1">
            <a:spLocks noGrp="1"/>
          </p:cNvSpPr>
          <p:nvPr>
            <p:ph type="dt" idx="10"/>
          </p:nvPr>
        </p:nvSpPr>
        <p:spPr>
          <a:xfrm>
            <a:off x="609600" y="6377941"/>
            <a:ext cx="2804160" cy="215444"/>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9" name="Google Shape;129;p58"/>
          <p:cNvSpPr txBox="1">
            <a:spLocks noGrp="1"/>
          </p:cNvSpPr>
          <p:nvPr>
            <p:ph type="ftr" idx="11"/>
          </p:nvPr>
        </p:nvSpPr>
        <p:spPr>
          <a:xfrm>
            <a:off x="4145280" y="6377941"/>
            <a:ext cx="3901440" cy="215444"/>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58"/>
          <p:cNvSpPr txBox="1">
            <a:spLocks noGrp="1"/>
          </p:cNvSpPr>
          <p:nvPr>
            <p:ph type="sldNum" idx="12"/>
          </p:nvPr>
        </p:nvSpPr>
        <p:spPr>
          <a:xfrm>
            <a:off x="8778241" y="6377941"/>
            <a:ext cx="2804160" cy="215444"/>
          </a:xfrm>
          <a:prstGeom prst="rect">
            <a:avLst/>
          </a:prstGeom>
          <a:noFill/>
          <a:ln>
            <a:noFill/>
          </a:ln>
        </p:spPr>
        <p:txBody>
          <a:bodyPr spcFirstLastPara="1" wrap="square" lIns="0" tIns="0" rIns="0" bIns="0" anchor="t" anchorCtr="0">
            <a:sp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obj">
  <p:cSld name="OBJECT">
    <p:spTree>
      <p:nvGrpSpPr>
        <p:cNvPr id="1" name="Shape 131"/>
        <p:cNvGrpSpPr/>
        <p:nvPr/>
      </p:nvGrpSpPr>
      <p:grpSpPr>
        <a:xfrm>
          <a:off x="0" y="0"/>
          <a:ext cx="0" cy="0"/>
          <a:chOff x="0" y="0"/>
          <a:chExt cx="0" cy="0"/>
        </a:xfrm>
      </p:grpSpPr>
      <p:sp>
        <p:nvSpPr>
          <p:cNvPr id="132" name="Google Shape;132;p59"/>
          <p:cNvSpPr txBox="1">
            <a:spLocks noGrp="1"/>
          </p:cNvSpPr>
          <p:nvPr>
            <p:ph type="ctrTitle"/>
          </p:nvPr>
        </p:nvSpPr>
        <p:spPr>
          <a:xfrm>
            <a:off x="914400" y="2125980"/>
            <a:ext cx="10363201" cy="3070071"/>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59"/>
          <p:cNvSpPr txBox="1">
            <a:spLocks noGrp="1"/>
          </p:cNvSpPr>
          <p:nvPr>
            <p:ph type="subTitle" idx="1"/>
          </p:nvPr>
        </p:nvSpPr>
        <p:spPr>
          <a:xfrm>
            <a:off x="1828800" y="3840480"/>
            <a:ext cx="8534400" cy="415498"/>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4" name="Google Shape;134;p59"/>
          <p:cNvSpPr txBox="1">
            <a:spLocks noGrp="1"/>
          </p:cNvSpPr>
          <p:nvPr>
            <p:ph type="ftr" idx="11"/>
          </p:nvPr>
        </p:nvSpPr>
        <p:spPr>
          <a:xfrm>
            <a:off x="4145280" y="6377940"/>
            <a:ext cx="3901440" cy="215444"/>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5" name="Google Shape;135;p59"/>
          <p:cNvSpPr txBox="1">
            <a:spLocks noGrp="1"/>
          </p:cNvSpPr>
          <p:nvPr>
            <p:ph type="dt" idx="10"/>
          </p:nvPr>
        </p:nvSpPr>
        <p:spPr>
          <a:xfrm>
            <a:off x="609600" y="6377940"/>
            <a:ext cx="2804160" cy="215444"/>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6" name="Google Shape;136;p59"/>
          <p:cNvSpPr txBox="1">
            <a:spLocks noGrp="1"/>
          </p:cNvSpPr>
          <p:nvPr>
            <p:ph type="sldNum" idx="12"/>
          </p:nvPr>
        </p:nvSpPr>
        <p:spPr>
          <a:xfrm>
            <a:off x="8778241" y="6377940"/>
            <a:ext cx="2804160" cy="215444"/>
          </a:xfrm>
          <a:prstGeom prst="rect">
            <a:avLst/>
          </a:prstGeom>
          <a:noFill/>
          <a:ln>
            <a:noFill/>
          </a:ln>
        </p:spPr>
        <p:txBody>
          <a:bodyPr spcFirstLastPara="1" wrap="square" lIns="0" tIns="0" rIns="0" bIns="0" anchor="t" anchorCtr="0">
            <a:spAutoFit/>
          </a:bodyPr>
          <a:lstStyle>
            <a:lvl1pPr marL="0" lvl="0" indent="0" algn="r">
              <a:lnSpc>
                <a:spcPct val="100000"/>
              </a:lnSpc>
              <a:spcBef>
                <a:spcPts val="0"/>
              </a:spcBef>
              <a:spcAft>
                <a:spcPts val="0"/>
              </a:spcAft>
              <a:buNone/>
              <a:defRPr>
                <a:solidFill>
                  <a:srgbClr val="888888"/>
                </a:solidFill>
              </a:defRPr>
            </a:lvl1pPr>
            <a:lvl2pPr marL="0" lvl="1" indent="0" algn="r">
              <a:lnSpc>
                <a:spcPct val="100000"/>
              </a:lnSpc>
              <a:spcBef>
                <a:spcPts val="0"/>
              </a:spcBef>
              <a:spcAft>
                <a:spcPts val="0"/>
              </a:spcAft>
              <a:buNone/>
              <a:defRPr>
                <a:solidFill>
                  <a:srgbClr val="888888"/>
                </a:solidFill>
              </a:defRPr>
            </a:lvl2pPr>
            <a:lvl3pPr marL="0" lvl="2" indent="0" algn="r">
              <a:lnSpc>
                <a:spcPct val="100000"/>
              </a:lnSpc>
              <a:spcBef>
                <a:spcPts val="0"/>
              </a:spcBef>
              <a:spcAft>
                <a:spcPts val="0"/>
              </a:spcAft>
              <a:buNone/>
              <a:defRPr>
                <a:solidFill>
                  <a:srgbClr val="888888"/>
                </a:solidFill>
              </a:defRPr>
            </a:lvl3pPr>
            <a:lvl4pPr marL="0" lvl="3" indent="0" algn="r">
              <a:lnSpc>
                <a:spcPct val="100000"/>
              </a:lnSpc>
              <a:spcBef>
                <a:spcPts val="0"/>
              </a:spcBef>
              <a:spcAft>
                <a:spcPts val="0"/>
              </a:spcAft>
              <a:buNone/>
              <a:defRPr>
                <a:solidFill>
                  <a:srgbClr val="888888"/>
                </a:solidFill>
              </a:defRPr>
            </a:lvl4pPr>
            <a:lvl5pPr marL="0" lvl="4" indent="0" algn="r">
              <a:lnSpc>
                <a:spcPct val="100000"/>
              </a:lnSpc>
              <a:spcBef>
                <a:spcPts val="0"/>
              </a:spcBef>
              <a:spcAft>
                <a:spcPts val="0"/>
              </a:spcAft>
              <a:buNone/>
              <a:defRPr>
                <a:solidFill>
                  <a:srgbClr val="888888"/>
                </a:solidFill>
              </a:defRPr>
            </a:lvl5pPr>
            <a:lvl6pPr marL="0" lvl="5" indent="0" algn="r">
              <a:lnSpc>
                <a:spcPct val="100000"/>
              </a:lnSpc>
              <a:spcBef>
                <a:spcPts val="0"/>
              </a:spcBef>
              <a:spcAft>
                <a:spcPts val="0"/>
              </a:spcAft>
              <a:buNone/>
              <a:defRPr>
                <a:solidFill>
                  <a:srgbClr val="888888"/>
                </a:solidFill>
              </a:defRPr>
            </a:lvl6pPr>
            <a:lvl7pPr marL="0" lvl="6" indent="0" algn="r">
              <a:lnSpc>
                <a:spcPct val="100000"/>
              </a:lnSpc>
              <a:spcBef>
                <a:spcPts val="0"/>
              </a:spcBef>
              <a:spcAft>
                <a:spcPts val="0"/>
              </a:spcAft>
              <a:buNone/>
              <a:defRPr>
                <a:solidFill>
                  <a:srgbClr val="888888"/>
                </a:solidFill>
              </a:defRPr>
            </a:lvl7pPr>
            <a:lvl8pPr marL="0" lvl="7" indent="0" algn="r">
              <a:lnSpc>
                <a:spcPct val="100000"/>
              </a:lnSpc>
              <a:spcBef>
                <a:spcPts val="0"/>
              </a:spcBef>
              <a:spcAft>
                <a:spcPts val="0"/>
              </a:spcAft>
              <a:buNone/>
              <a:defRPr>
                <a:solidFill>
                  <a:srgbClr val="888888"/>
                </a:solidFill>
              </a:defRPr>
            </a:lvl8pPr>
            <a:lvl9pPr marL="0" lvl="8" indent="0" algn="r">
              <a:lnSpc>
                <a:spcPct val="100000"/>
              </a:lnSpc>
              <a:spcBef>
                <a:spcPts val="0"/>
              </a:spcBef>
              <a:spcAft>
                <a:spcPts val="0"/>
              </a:spcAft>
              <a:buNone/>
              <a:defRPr>
                <a:solidFill>
                  <a:srgbClr val="888888"/>
                </a:solidFill>
              </a:defRPr>
            </a:lvl9pPr>
          </a:lstStyle>
          <a:p>
            <a:pPr marL="0" lvl="0" indent="0" algn="r" rtl="0">
              <a:spcBef>
                <a:spcPts val="0"/>
              </a:spcBef>
              <a:spcAft>
                <a:spcPts val="0"/>
              </a:spcAft>
              <a:buNone/>
            </a:pPr>
            <a:fld id="{00000000-1234-1234-1234-123412341234}" type="slidenum">
              <a:rPr lang="es-CO"/>
              <a:t>‹Nº›</a:t>
            </a:fld>
            <a:endParaRPr sz="1400" b="0" i="0" u="none" strike="noStrike" cap="none">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chemeClr val="lt1"/>
        </a:solidFill>
        <a:effectLst/>
      </p:bgPr>
    </p:bg>
    <p:spTree>
      <p:nvGrpSpPr>
        <p:cNvPr id="1" name="Shape 137"/>
        <p:cNvGrpSpPr/>
        <p:nvPr/>
      </p:nvGrpSpPr>
      <p:grpSpPr>
        <a:xfrm>
          <a:off x="0" y="0"/>
          <a:ext cx="0" cy="0"/>
          <a:chOff x="0" y="0"/>
          <a:chExt cx="0" cy="0"/>
        </a:xfrm>
      </p:grpSpPr>
      <p:sp>
        <p:nvSpPr>
          <p:cNvPr id="138" name="Google Shape;138;p62"/>
          <p:cNvSpPr/>
          <p:nvPr/>
        </p:nvSpPr>
        <p:spPr>
          <a:xfrm>
            <a:off x="704138" y="7981"/>
            <a:ext cx="11488053" cy="2301531"/>
          </a:xfrm>
          <a:custGeom>
            <a:avLst/>
            <a:gdLst/>
            <a:ahLst/>
            <a:cxnLst/>
            <a:rect l="l" t="t" r="r" b="b"/>
            <a:pathLst>
              <a:path w="18943320" h="3795395" extrusionOk="0">
                <a:moveTo>
                  <a:pt x="0" y="3794921"/>
                </a:moveTo>
                <a:lnTo>
                  <a:pt x="18943004" y="3794921"/>
                </a:lnTo>
                <a:lnTo>
                  <a:pt x="18943004" y="0"/>
                </a:lnTo>
                <a:lnTo>
                  <a:pt x="0" y="0"/>
                </a:lnTo>
                <a:lnTo>
                  <a:pt x="0" y="3794921"/>
                </a:lnTo>
                <a:close/>
              </a:path>
            </a:pathLst>
          </a:custGeom>
          <a:solidFill>
            <a:srgbClr val="00EFFF"/>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 name="Google Shape;139;p62"/>
          <p:cNvSpPr txBox="1">
            <a:spLocks noGrp="1"/>
          </p:cNvSpPr>
          <p:nvPr>
            <p:ph type="title"/>
          </p:nvPr>
        </p:nvSpPr>
        <p:spPr>
          <a:xfrm>
            <a:off x="2022661" y="1271326"/>
            <a:ext cx="5334289" cy="1861728"/>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2098" b="1" i="0">
                <a:solidFill>
                  <a:srgbClr val="FF0000"/>
                </a:solidFill>
                <a:latin typeface="Bitter"/>
                <a:ea typeface="Bitter"/>
                <a:cs typeface="Bitter"/>
                <a:sym typeface="Bitter"/>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 name="Google Shape;140;p62"/>
          <p:cNvSpPr txBox="1">
            <a:spLocks noGrp="1"/>
          </p:cNvSpPr>
          <p:nvPr>
            <p:ph type="body" idx="1"/>
          </p:nvPr>
        </p:nvSpPr>
        <p:spPr>
          <a:xfrm>
            <a:off x="3850773" y="1923316"/>
            <a:ext cx="7143064" cy="251928"/>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sz="1637" b="1" i="0">
                <a:solidFill>
                  <a:srgbClr val="00EFFF"/>
                </a:solidFill>
                <a:latin typeface="Arial"/>
                <a:ea typeface="Arial"/>
                <a:cs typeface="Arial"/>
                <a:sym typeface="Arial"/>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41" name="Google Shape;141;p62"/>
          <p:cNvSpPr txBox="1">
            <a:spLocks noGrp="1"/>
          </p:cNvSpPr>
          <p:nvPr>
            <p:ph type="ftr" idx="11"/>
          </p:nvPr>
        </p:nvSpPr>
        <p:spPr>
          <a:xfrm>
            <a:off x="4145280" y="6377940"/>
            <a:ext cx="3901440" cy="215444"/>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2" name="Google Shape;142;p62"/>
          <p:cNvSpPr txBox="1">
            <a:spLocks noGrp="1"/>
          </p:cNvSpPr>
          <p:nvPr>
            <p:ph type="dt" idx="10"/>
          </p:nvPr>
        </p:nvSpPr>
        <p:spPr>
          <a:xfrm>
            <a:off x="609600" y="6377940"/>
            <a:ext cx="2804160" cy="215444"/>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62"/>
          <p:cNvSpPr txBox="1">
            <a:spLocks noGrp="1"/>
          </p:cNvSpPr>
          <p:nvPr>
            <p:ph type="sldNum" idx="12"/>
          </p:nvPr>
        </p:nvSpPr>
        <p:spPr>
          <a:xfrm>
            <a:off x="8778241" y="6377940"/>
            <a:ext cx="2804160" cy="215444"/>
          </a:xfrm>
          <a:prstGeom prst="rect">
            <a:avLst/>
          </a:prstGeom>
          <a:noFill/>
          <a:ln>
            <a:noFill/>
          </a:ln>
        </p:spPr>
        <p:txBody>
          <a:bodyPr spcFirstLastPara="1" wrap="square" lIns="0" tIns="0" rIns="0" bIns="0" anchor="t" anchorCtr="0">
            <a:spAutoFit/>
          </a:bodyPr>
          <a:lstStyle>
            <a:lvl1pPr marL="0" lvl="0" indent="0" algn="r">
              <a:lnSpc>
                <a:spcPct val="100000"/>
              </a:lnSpc>
              <a:spcBef>
                <a:spcPts val="0"/>
              </a:spcBef>
              <a:spcAft>
                <a:spcPts val="0"/>
              </a:spcAft>
              <a:buNone/>
              <a:defRPr>
                <a:solidFill>
                  <a:srgbClr val="888888"/>
                </a:solidFill>
              </a:defRPr>
            </a:lvl1pPr>
            <a:lvl2pPr marL="0" lvl="1" indent="0" algn="r">
              <a:lnSpc>
                <a:spcPct val="100000"/>
              </a:lnSpc>
              <a:spcBef>
                <a:spcPts val="0"/>
              </a:spcBef>
              <a:spcAft>
                <a:spcPts val="0"/>
              </a:spcAft>
              <a:buNone/>
              <a:defRPr>
                <a:solidFill>
                  <a:srgbClr val="888888"/>
                </a:solidFill>
              </a:defRPr>
            </a:lvl2pPr>
            <a:lvl3pPr marL="0" lvl="2" indent="0" algn="r">
              <a:lnSpc>
                <a:spcPct val="100000"/>
              </a:lnSpc>
              <a:spcBef>
                <a:spcPts val="0"/>
              </a:spcBef>
              <a:spcAft>
                <a:spcPts val="0"/>
              </a:spcAft>
              <a:buNone/>
              <a:defRPr>
                <a:solidFill>
                  <a:srgbClr val="888888"/>
                </a:solidFill>
              </a:defRPr>
            </a:lvl3pPr>
            <a:lvl4pPr marL="0" lvl="3" indent="0" algn="r">
              <a:lnSpc>
                <a:spcPct val="100000"/>
              </a:lnSpc>
              <a:spcBef>
                <a:spcPts val="0"/>
              </a:spcBef>
              <a:spcAft>
                <a:spcPts val="0"/>
              </a:spcAft>
              <a:buNone/>
              <a:defRPr>
                <a:solidFill>
                  <a:srgbClr val="888888"/>
                </a:solidFill>
              </a:defRPr>
            </a:lvl4pPr>
            <a:lvl5pPr marL="0" lvl="4" indent="0" algn="r">
              <a:lnSpc>
                <a:spcPct val="100000"/>
              </a:lnSpc>
              <a:spcBef>
                <a:spcPts val="0"/>
              </a:spcBef>
              <a:spcAft>
                <a:spcPts val="0"/>
              </a:spcAft>
              <a:buNone/>
              <a:defRPr>
                <a:solidFill>
                  <a:srgbClr val="888888"/>
                </a:solidFill>
              </a:defRPr>
            </a:lvl5pPr>
            <a:lvl6pPr marL="0" lvl="5" indent="0" algn="r">
              <a:lnSpc>
                <a:spcPct val="100000"/>
              </a:lnSpc>
              <a:spcBef>
                <a:spcPts val="0"/>
              </a:spcBef>
              <a:spcAft>
                <a:spcPts val="0"/>
              </a:spcAft>
              <a:buNone/>
              <a:defRPr>
                <a:solidFill>
                  <a:srgbClr val="888888"/>
                </a:solidFill>
              </a:defRPr>
            </a:lvl6pPr>
            <a:lvl7pPr marL="0" lvl="6" indent="0" algn="r">
              <a:lnSpc>
                <a:spcPct val="100000"/>
              </a:lnSpc>
              <a:spcBef>
                <a:spcPts val="0"/>
              </a:spcBef>
              <a:spcAft>
                <a:spcPts val="0"/>
              </a:spcAft>
              <a:buNone/>
              <a:defRPr>
                <a:solidFill>
                  <a:srgbClr val="888888"/>
                </a:solidFill>
              </a:defRPr>
            </a:lvl7pPr>
            <a:lvl8pPr marL="0" lvl="7" indent="0" algn="r">
              <a:lnSpc>
                <a:spcPct val="100000"/>
              </a:lnSpc>
              <a:spcBef>
                <a:spcPts val="0"/>
              </a:spcBef>
              <a:spcAft>
                <a:spcPts val="0"/>
              </a:spcAft>
              <a:buNone/>
              <a:defRPr>
                <a:solidFill>
                  <a:srgbClr val="888888"/>
                </a:solidFill>
              </a:defRPr>
            </a:lvl8pPr>
            <a:lvl9pPr marL="0" lvl="8" indent="0" algn="r">
              <a:lnSpc>
                <a:spcPct val="100000"/>
              </a:lnSpc>
              <a:spcBef>
                <a:spcPts val="0"/>
              </a:spcBef>
              <a:spcAft>
                <a:spcPts val="0"/>
              </a:spcAft>
              <a:buNone/>
              <a:defRPr>
                <a:solidFill>
                  <a:srgbClr val="888888"/>
                </a:solidFill>
              </a:defRPr>
            </a:lvl9pPr>
          </a:lstStyle>
          <a:p>
            <a:pPr marL="0" lvl="0" indent="0" algn="r" rtl="0">
              <a:spcBef>
                <a:spcPts val="0"/>
              </a:spcBef>
              <a:spcAft>
                <a:spcPts val="0"/>
              </a:spcAft>
              <a:buNone/>
            </a:pPr>
            <a:fld id="{00000000-1234-1234-1234-123412341234}" type="slidenum">
              <a:rPr lang="es-CO"/>
              <a:t>‹Nº›</a:t>
            </a:fld>
            <a:endParaRPr sz="1400" b="0" i="0" u="none" strike="noStrike" cap="none">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wo Content">
  <p:cSld name="Two Content">
    <p:bg>
      <p:bgPr>
        <a:solidFill>
          <a:schemeClr val="lt1"/>
        </a:solidFill>
        <a:effectLst/>
      </p:bgPr>
    </p:bg>
    <p:spTree>
      <p:nvGrpSpPr>
        <p:cNvPr id="1" name="Shape 144"/>
        <p:cNvGrpSpPr/>
        <p:nvPr/>
      </p:nvGrpSpPr>
      <p:grpSpPr>
        <a:xfrm>
          <a:off x="0" y="0"/>
          <a:ext cx="0" cy="0"/>
          <a:chOff x="0" y="0"/>
          <a:chExt cx="0" cy="0"/>
        </a:xfrm>
      </p:grpSpPr>
      <p:sp>
        <p:nvSpPr>
          <p:cNvPr id="145" name="Google Shape;145;p63"/>
          <p:cNvSpPr/>
          <p:nvPr/>
        </p:nvSpPr>
        <p:spPr>
          <a:xfrm>
            <a:off x="0" y="11070"/>
            <a:ext cx="941164" cy="6846448"/>
          </a:xfrm>
          <a:custGeom>
            <a:avLst/>
            <a:gdLst/>
            <a:ahLst/>
            <a:cxnLst/>
            <a:rect l="l" t="t" r="r" b="b"/>
            <a:pathLst>
              <a:path w="1551940" h="11290300" extrusionOk="0">
                <a:moveTo>
                  <a:pt x="31347" y="3365500"/>
                </a:moveTo>
                <a:lnTo>
                  <a:pt x="0" y="3365500"/>
                </a:lnTo>
                <a:lnTo>
                  <a:pt x="0" y="11290300"/>
                </a:lnTo>
                <a:lnTo>
                  <a:pt x="1549406" y="11290300"/>
                </a:lnTo>
                <a:lnTo>
                  <a:pt x="1549540" y="11277600"/>
                </a:lnTo>
                <a:lnTo>
                  <a:pt x="1549605" y="11226800"/>
                </a:lnTo>
                <a:lnTo>
                  <a:pt x="1550306" y="11214100"/>
                </a:lnTo>
                <a:lnTo>
                  <a:pt x="1544432" y="11201400"/>
                </a:lnTo>
                <a:lnTo>
                  <a:pt x="1548191" y="11188700"/>
                </a:lnTo>
                <a:lnTo>
                  <a:pt x="1549542" y="11188700"/>
                </a:lnTo>
                <a:lnTo>
                  <a:pt x="1549479" y="11087100"/>
                </a:lnTo>
                <a:lnTo>
                  <a:pt x="1548516" y="11087100"/>
                </a:lnTo>
                <a:lnTo>
                  <a:pt x="1545165" y="11074400"/>
                </a:lnTo>
                <a:lnTo>
                  <a:pt x="1549332" y="11061700"/>
                </a:lnTo>
                <a:lnTo>
                  <a:pt x="1545395" y="11061700"/>
                </a:lnTo>
                <a:lnTo>
                  <a:pt x="1548798" y="11049000"/>
                </a:lnTo>
                <a:lnTo>
                  <a:pt x="1549605" y="11049000"/>
                </a:lnTo>
                <a:lnTo>
                  <a:pt x="1549249" y="11036300"/>
                </a:lnTo>
                <a:lnTo>
                  <a:pt x="1549772" y="11023600"/>
                </a:lnTo>
                <a:lnTo>
                  <a:pt x="1549762" y="11010900"/>
                </a:lnTo>
                <a:lnTo>
                  <a:pt x="1549479" y="11010900"/>
                </a:lnTo>
                <a:lnTo>
                  <a:pt x="1549311" y="10998200"/>
                </a:lnTo>
                <a:lnTo>
                  <a:pt x="1549416" y="10972800"/>
                </a:lnTo>
                <a:lnTo>
                  <a:pt x="1548683" y="10972800"/>
                </a:lnTo>
                <a:lnTo>
                  <a:pt x="1551469" y="10960100"/>
                </a:lnTo>
                <a:lnTo>
                  <a:pt x="1543123" y="10947400"/>
                </a:lnTo>
                <a:lnTo>
                  <a:pt x="1551133" y="10934700"/>
                </a:lnTo>
                <a:lnTo>
                  <a:pt x="1549730" y="10934700"/>
                </a:lnTo>
                <a:lnTo>
                  <a:pt x="1549846" y="10922000"/>
                </a:lnTo>
                <a:lnTo>
                  <a:pt x="13997" y="10922000"/>
                </a:lnTo>
                <a:lnTo>
                  <a:pt x="13578" y="10909300"/>
                </a:lnTo>
                <a:lnTo>
                  <a:pt x="1549914" y="10909300"/>
                </a:lnTo>
                <a:lnTo>
                  <a:pt x="1549856" y="10896600"/>
                </a:lnTo>
                <a:lnTo>
                  <a:pt x="1549877" y="10883900"/>
                </a:lnTo>
                <a:lnTo>
                  <a:pt x="1544956" y="10883900"/>
                </a:lnTo>
                <a:lnTo>
                  <a:pt x="1545071" y="10871200"/>
                </a:lnTo>
                <a:lnTo>
                  <a:pt x="1550222" y="10871200"/>
                </a:lnTo>
                <a:lnTo>
                  <a:pt x="1549186" y="10858500"/>
                </a:lnTo>
                <a:lnTo>
                  <a:pt x="1549278" y="10782300"/>
                </a:lnTo>
                <a:lnTo>
                  <a:pt x="10688" y="10782300"/>
                </a:lnTo>
                <a:lnTo>
                  <a:pt x="12290" y="10769600"/>
                </a:lnTo>
                <a:lnTo>
                  <a:pt x="1549294" y="10769600"/>
                </a:lnTo>
                <a:lnTo>
                  <a:pt x="1549479" y="10617200"/>
                </a:lnTo>
                <a:lnTo>
                  <a:pt x="1549704" y="10604500"/>
                </a:lnTo>
                <a:lnTo>
                  <a:pt x="1549691" y="10591800"/>
                </a:lnTo>
                <a:lnTo>
                  <a:pt x="1549489" y="10579100"/>
                </a:lnTo>
                <a:lnTo>
                  <a:pt x="1549593" y="10566400"/>
                </a:lnTo>
                <a:lnTo>
                  <a:pt x="1549797" y="10553700"/>
                </a:lnTo>
                <a:lnTo>
                  <a:pt x="1549968" y="10541000"/>
                </a:lnTo>
                <a:lnTo>
                  <a:pt x="1549806" y="10528300"/>
                </a:lnTo>
                <a:lnTo>
                  <a:pt x="1549465" y="10528300"/>
                </a:lnTo>
                <a:lnTo>
                  <a:pt x="1548662" y="10515600"/>
                </a:lnTo>
                <a:lnTo>
                  <a:pt x="1546348" y="10502900"/>
                </a:lnTo>
                <a:lnTo>
                  <a:pt x="1547060" y="10502900"/>
                </a:lnTo>
                <a:lnTo>
                  <a:pt x="1548810" y="10490200"/>
                </a:lnTo>
                <a:lnTo>
                  <a:pt x="1549311" y="10490200"/>
                </a:lnTo>
                <a:lnTo>
                  <a:pt x="1549584" y="10477500"/>
                </a:lnTo>
                <a:lnTo>
                  <a:pt x="1545270" y="10464800"/>
                </a:lnTo>
                <a:lnTo>
                  <a:pt x="1543772" y="10464800"/>
                </a:lnTo>
                <a:lnTo>
                  <a:pt x="1549615" y="10452100"/>
                </a:lnTo>
                <a:lnTo>
                  <a:pt x="1549626" y="10299700"/>
                </a:lnTo>
                <a:lnTo>
                  <a:pt x="1549783" y="10287000"/>
                </a:lnTo>
                <a:lnTo>
                  <a:pt x="1544840" y="10274300"/>
                </a:lnTo>
                <a:lnTo>
                  <a:pt x="1547102" y="10274300"/>
                </a:lnTo>
                <a:lnTo>
                  <a:pt x="1549409" y="10261600"/>
                </a:lnTo>
                <a:lnTo>
                  <a:pt x="1549898" y="10261600"/>
                </a:lnTo>
                <a:lnTo>
                  <a:pt x="1549052" y="10248900"/>
                </a:lnTo>
                <a:lnTo>
                  <a:pt x="1546662" y="10248900"/>
                </a:lnTo>
                <a:lnTo>
                  <a:pt x="1545186" y="10236200"/>
                </a:lnTo>
                <a:lnTo>
                  <a:pt x="1549950" y="10236200"/>
                </a:lnTo>
                <a:lnTo>
                  <a:pt x="1549490" y="10223500"/>
                </a:lnTo>
                <a:lnTo>
                  <a:pt x="1549385" y="10134600"/>
                </a:lnTo>
                <a:lnTo>
                  <a:pt x="1549571" y="10121900"/>
                </a:lnTo>
                <a:lnTo>
                  <a:pt x="1549656" y="10109200"/>
                </a:lnTo>
                <a:lnTo>
                  <a:pt x="1548765" y="10109200"/>
                </a:lnTo>
                <a:lnTo>
                  <a:pt x="1546024" y="10096500"/>
                </a:lnTo>
                <a:lnTo>
                  <a:pt x="1546652" y="10096500"/>
                </a:lnTo>
                <a:lnTo>
                  <a:pt x="1550955" y="10083800"/>
                </a:lnTo>
                <a:lnTo>
                  <a:pt x="1544673" y="10083800"/>
                </a:lnTo>
                <a:lnTo>
                  <a:pt x="1549406" y="10071100"/>
                </a:lnTo>
                <a:lnTo>
                  <a:pt x="65262" y="10071100"/>
                </a:lnTo>
                <a:lnTo>
                  <a:pt x="64467" y="10058400"/>
                </a:lnTo>
                <a:lnTo>
                  <a:pt x="1549434" y="10058400"/>
                </a:lnTo>
                <a:lnTo>
                  <a:pt x="1549288" y="9982200"/>
                </a:lnTo>
                <a:lnTo>
                  <a:pt x="1549154" y="9944100"/>
                </a:lnTo>
                <a:lnTo>
                  <a:pt x="1549793" y="9931400"/>
                </a:lnTo>
                <a:lnTo>
                  <a:pt x="1544306" y="9918700"/>
                </a:lnTo>
                <a:lnTo>
                  <a:pt x="1550599" y="9906000"/>
                </a:lnTo>
                <a:lnTo>
                  <a:pt x="1548872" y="9906000"/>
                </a:lnTo>
                <a:lnTo>
                  <a:pt x="1548516" y="9893300"/>
                </a:lnTo>
                <a:lnTo>
                  <a:pt x="1545374" y="9893300"/>
                </a:lnTo>
                <a:lnTo>
                  <a:pt x="1549416" y="9880600"/>
                </a:lnTo>
                <a:lnTo>
                  <a:pt x="1550003" y="9880600"/>
                </a:lnTo>
                <a:lnTo>
                  <a:pt x="1549259" y="9867900"/>
                </a:lnTo>
                <a:lnTo>
                  <a:pt x="1549852" y="9855200"/>
                </a:lnTo>
                <a:lnTo>
                  <a:pt x="1549549" y="9842500"/>
                </a:lnTo>
                <a:lnTo>
                  <a:pt x="1546778" y="9842500"/>
                </a:lnTo>
                <a:lnTo>
                  <a:pt x="1547814" y="9829800"/>
                </a:lnTo>
                <a:lnTo>
                  <a:pt x="1549374" y="9829800"/>
                </a:lnTo>
                <a:lnTo>
                  <a:pt x="1549741" y="9817100"/>
                </a:lnTo>
                <a:lnTo>
                  <a:pt x="1549818" y="9804400"/>
                </a:lnTo>
                <a:lnTo>
                  <a:pt x="1549630" y="9791700"/>
                </a:lnTo>
                <a:lnTo>
                  <a:pt x="1549479" y="9791700"/>
                </a:lnTo>
                <a:lnTo>
                  <a:pt x="1549427" y="9779000"/>
                </a:lnTo>
                <a:lnTo>
                  <a:pt x="44907" y="9779000"/>
                </a:lnTo>
                <a:lnTo>
                  <a:pt x="46195" y="9766300"/>
                </a:lnTo>
                <a:lnTo>
                  <a:pt x="1546307" y="9766300"/>
                </a:lnTo>
                <a:lnTo>
                  <a:pt x="1544802" y="9753600"/>
                </a:lnTo>
                <a:lnTo>
                  <a:pt x="1545550" y="9753600"/>
                </a:lnTo>
                <a:lnTo>
                  <a:pt x="1549332" y="9740900"/>
                </a:lnTo>
                <a:lnTo>
                  <a:pt x="1549605" y="9740900"/>
                </a:lnTo>
                <a:lnTo>
                  <a:pt x="1549259" y="9715500"/>
                </a:lnTo>
                <a:lnTo>
                  <a:pt x="1549890" y="9702800"/>
                </a:lnTo>
                <a:lnTo>
                  <a:pt x="1549354" y="9690100"/>
                </a:lnTo>
                <a:lnTo>
                  <a:pt x="1545511" y="9664700"/>
                </a:lnTo>
                <a:lnTo>
                  <a:pt x="1546327" y="9664700"/>
                </a:lnTo>
                <a:lnTo>
                  <a:pt x="1548882" y="9652000"/>
                </a:lnTo>
                <a:lnTo>
                  <a:pt x="1550119" y="9652000"/>
                </a:lnTo>
                <a:lnTo>
                  <a:pt x="1550313" y="9639300"/>
                </a:lnTo>
                <a:lnTo>
                  <a:pt x="1549741" y="9639300"/>
                </a:lnTo>
                <a:lnTo>
                  <a:pt x="1549677" y="9626600"/>
                </a:lnTo>
                <a:lnTo>
                  <a:pt x="1550130" y="9626600"/>
                </a:lnTo>
                <a:lnTo>
                  <a:pt x="1549831" y="9613900"/>
                </a:lnTo>
                <a:lnTo>
                  <a:pt x="1547511" y="9613900"/>
                </a:lnTo>
                <a:lnTo>
                  <a:pt x="1545272" y="9601200"/>
                </a:lnTo>
                <a:lnTo>
                  <a:pt x="1546389" y="9601200"/>
                </a:lnTo>
                <a:lnTo>
                  <a:pt x="1548525" y="9588500"/>
                </a:lnTo>
                <a:lnTo>
                  <a:pt x="1549102" y="9588500"/>
                </a:lnTo>
                <a:lnTo>
                  <a:pt x="1549950" y="9575800"/>
                </a:lnTo>
                <a:lnTo>
                  <a:pt x="74205" y="9575800"/>
                </a:lnTo>
                <a:lnTo>
                  <a:pt x="73388" y="9563100"/>
                </a:lnTo>
                <a:lnTo>
                  <a:pt x="1547877" y="9563100"/>
                </a:lnTo>
                <a:lnTo>
                  <a:pt x="1550107" y="9550400"/>
                </a:lnTo>
                <a:lnTo>
                  <a:pt x="1549563" y="9537700"/>
                </a:lnTo>
                <a:lnTo>
                  <a:pt x="1549762" y="9525000"/>
                </a:lnTo>
                <a:lnTo>
                  <a:pt x="1550191" y="9525000"/>
                </a:lnTo>
                <a:lnTo>
                  <a:pt x="1547615" y="9512300"/>
                </a:lnTo>
                <a:lnTo>
                  <a:pt x="1546871" y="9512300"/>
                </a:lnTo>
                <a:lnTo>
                  <a:pt x="1548114" y="9499600"/>
                </a:lnTo>
                <a:lnTo>
                  <a:pt x="1549681" y="9499600"/>
                </a:lnTo>
                <a:lnTo>
                  <a:pt x="1549908" y="9486900"/>
                </a:lnTo>
                <a:lnTo>
                  <a:pt x="1548819" y="9486900"/>
                </a:lnTo>
                <a:lnTo>
                  <a:pt x="1549751" y="9474200"/>
                </a:lnTo>
                <a:lnTo>
                  <a:pt x="1549783" y="9461500"/>
                </a:lnTo>
                <a:lnTo>
                  <a:pt x="1548851" y="9461500"/>
                </a:lnTo>
                <a:lnTo>
                  <a:pt x="1545490" y="9448800"/>
                </a:lnTo>
                <a:lnTo>
                  <a:pt x="1548819" y="9448800"/>
                </a:lnTo>
                <a:lnTo>
                  <a:pt x="1549521" y="9436100"/>
                </a:lnTo>
                <a:lnTo>
                  <a:pt x="1549567" y="9410700"/>
                </a:lnTo>
                <a:lnTo>
                  <a:pt x="1549311" y="9398000"/>
                </a:lnTo>
                <a:lnTo>
                  <a:pt x="1549561" y="9385300"/>
                </a:lnTo>
                <a:lnTo>
                  <a:pt x="1549742" y="9372600"/>
                </a:lnTo>
                <a:lnTo>
                  <a:pt x="1548677" y="9372600"/>
                </a:lnTo>
                <a:lnTo>
                  <a:pt x="1545186" y="9359900"/>
                </a:lnTo>
                <a:lnTo>
                  <a:pt x="1544547" y="9359900"/>
                </a:lnTo>
                <a:lnTo>
                  <a:pt x="1546547" y="9347200"/>
                </a:lnTo>
                <a:lnTo>
                  <a:pt x="1549563" y="9347200"/>
                </a:lnTo>
                <a:lnTo>
                  <a:pt x="1548013" y="9334500"/>
                </a:lnTo>
                <a:lnTo>
                  <a:pt x="1542432" y="9334500"/>
                </a:lnTo>
                <a:lnTo>
                  <a:pt x="1539846" y="9321800"/>
                </a:lnTo>
                <a:lnTo>
                  <a:pt x="1547154" y="9321800"/>
                </a:lnTo>
                <a:lnTo>
                  <a:pt x="1548128" y="9309100"/>
                </a:lnTo>
                <a:lnTo>
                  <a:pt x="1549602" y="9296400"/>
                </a:lnTo>
                <a:lnTo>
                  <a:pt x="1550237" y="9296400"/>
                </a:lnTo>
                <a:lnTo>
                  <a:pt x="1549487" y="9283700"/>
                </a:lnTo>
                <a:lnTo>
                  <a:pt x="1546809" y="9271000"/>
                </a:lnTo>
                <a:lnTo>
                  <a:pt x="1547511" y="9271000"/>
                </a:lnTo>
                <a:lnTo>
                  <a:pt x="1549207" y="9258300"/>
                </a:lnTo>
                <a:lnTo>
                  <a:pt x="1550013" y="9258300"/>
                </a:lnTo>
                <a:lnTo>
                  <a:pt x="1547018" y="9245600"/>
                </a:lnTo>
                <a:lnTo>
                  <a:pt x="1545427" y="9245600"/>
                </a:lnTo>
                <a:lnTo>
                  <a:pt x="1549469" y="9232900"/>
                </a:lnTo>
                <a:lnTo>
                  <a:pt x="5777" y="9232900"/>
                </a:lnTo>
                <a:lnTo>
                  <a:pt x="4992" y="9220200"/>
                </a:lnTo>
                <a:lnTo>
                  <a:pt x="1549280" y="9220200"/>
                </a:lnTo>
                <a:lnTo>
                  <a:pt x="1551217" y="9207500"/>
                </a:lnTo>
                <a:lnTo>
                  <a:pt x="1543793" y="9194800"/>
                </a:lnTo>
                <a:lnTo>
                  <a:pt x="1549678" y="9194800"/>
                </a:lnTo>
                <a:lnTo>
                  <a:pt x="1548715" y="9169400"/>
                </a:lnTo>
                <a:lnTo>
                  <a:pt x="1549332" y="9169400"/>
                </a:lnTo>
                <a:lnTo>
                  <a:pt x="1549322" y="9156700"/>
                </a:lnTo>
                <a:lnTo>
                  <a:pt x="1548495" y="9156700"/>
                </a:lnTo>
                <a:lnTo>
                  <a:pt x="1546227" y="9144000"/>
                </a:lnTo>
                <a:lnTo>
                  <a:pt x="1546965" y="9144000"/>
                </a:lnTo>
                <a:lnTo>
                  <a:pt x="1547904" y="9131300"/>
                </a:lnTo>
                <a:lnTo>
                  <a:pt x="1546244" y="9131300"/>
                </a:lnTo>
                <a:lnTo>
                  <a:pt x="1549453" y="9093200"/>
                </a:lnTo>
                <a:lnTo>
                  <a:pt x="1549477" y="9067800"/>
                </a:lnTo>
                <a:lnTo>
                  <a:pt x="1548484" y="9055100"/>
                </a:lnTo>
                <a:lnTo>
                  <a:pt x="1544694" y="9055100"/>
                </a:lnTo>
                <a:lnTo>
                  <a:pt x="1547511" y="9042400"/>
                </a:lnTo>
                <a:lnTo>
                  <a:pt x="1549008" y="9042400"/>
                </a:lnTo>
                <a:lnTo>
                  <a:pt x="1547908" y="9029700"/>
                </a:lnTo>
                <a:lnTo>
                  <a:pt x="1545364" y="9029700"/>
                </a:lnTo>
                <a:lnTo>
                  <a:pt x="1550139" y="9017000"/>
                </a:lnTo>
                <a:lnTo>
                  <a:pt x="1549479" y="9017000"/>
                </a:lnTo>
                <a:lnTo>
                  <a:pt x="1549479" y="9004300"/>
                </a:lnTo>
                <a:lnTo>
                  <a:pt x="1548798" y="8991600"/>
                </a:lnTo>
                <a:lnTo>
                  <a:pt x="1548432" y="8978900"/>
                </a:lnTo>
                <a:lnTo>
                  <a:pt x="1546851" y="8978900"/>
                </a:lnTo>
                <a:lnTo>
                  <a:pt x="1548538" y="8966200"/>
                </a:lnTo>
                <a:lnTo>
                  <a:pt x="1548034" y="8966200"/>
                </a:lnTo>
                <a:lnTo>
                  <a:pt x="1545657" y="8953500"/>
                </a:lnTo>
                <a:lnTo>
                  <a:pt x="1548662" y="8953500"/>
                </a:lnTo>
                <a:lnTo>
                  <a:pt x="1549569" y="8940800"/>
                </a:lnTo>
                <a:lnTo>
                  <a:pt x="1549787" y="8940800"/>
                </a:lnTo>
                <a:lnTo>
                  <a:pt x="1549745" y="8902700"/>
                </a:lnTo>
                <a:lnTo>
                  <a:pt x="1548577" y="8902700"/>
                </a:lnTo>
                <a:lnTo>
                  <a:pt x="1545238" y="8890000"/>
                </a:lnTo>
                <a:lnTo>
                  <a:pt x="1546422" y="8890000"/>
                </a:lnTo>
                <a:lnTo>
                  <a:pt x="1547573" y="8877300"/>
                </a:lnTo>
                <a:lnTo>
                  <a:pt x="1549762" y="8877300"/>
                </a:lnTo>
                <a:lnTo>
                  <a:pt x="1546390" y="8864600"/>
                </a:lnTo>
                <a:lnTo>
                  <a:pt x="1546620" y="8864600"/>
                </a:lnTo>
                <a:lnTo>
                  <a:pt x="1550013" y="8851900"/>
                </a:lnTo>
                <a:lnTo>
                  <a:pt x="1549385" y="8839200"/>
                </a:lnTo>
                <a:lnTo>
                  <a:pt x="1547395" y="8839200"/>
                </a:lnTo>
                <a:lnTo>
                  <a:pt x="1545270" y="8826500"/>
                </a:lnTo>
                <a:lnTo>
                  <a:pt x="1547626" y="8826500"/>
                </a:lnTo>
                <a:lnTo>
                  <a:pt x="1549729" y="8813800"/>
                </a:lnTo>
                <a:lnTo>
                  <a:pt x="1550539" y="8813800"/>
                </a:lnTo>
                <a:lnTo>
                  <a:pt x="1549884" y="8801100"/>
                </a:lnTo>
                <a:lnTo>
                  <a:pt x="1544872" y="8801100"/>
                </a:lnTo>
                <a:lnTo>
                  <a:pt x="1546736" y="8788400"/>
                </a:lnTo>
                <a:lnTo>
                  <a:pt x="1547814" y="8788400"/>
                </a:lnTo>
                <a:lnTo>
                  <a:pt x="1549341" y="8775700"/>
                </a:lnTo>
                <a:lnTo>
                  <a:pt x="1550012" y="8775700"/>
                </a:lnTo>
                <a:lnTo>
                  <a:pt x="1549494" y="8763000"/>
                </a:lnTo>
                <a:lnTo>
                  <a:pt x="1547458" y="8750300"/>
                </a:lnTo>
                <a:lnTo>
                  <a:pt x="1547008" y="8750300"/>
                </a:lnTo>
                <a:lnTo>
                  <a:pt x="1548997" y="8737600"/>
                </a:lnTo>
                <a:lnTo>
                  <a:pt x="1549982" y="8737600"/>
                </a:lnTo>
                <a:lnTo>
                  <a:pt x="1549636" y="8724900"/>
                </a:lnTo>
                <a:lnTo>
                  <a:pt x="1549592" y="8699500"/>
                </a:lnTo>
                <a:lnTo>
                  <a:pt x="1548744" y="8699500"/>
                </a:lnTo>
                <a:lnTo>
                  <a:pt x="1545793" y="8686800"/>
                </a:lnTo>
                <a:lnTo>
                  <a:pt x="1550327" y="8674100"/>
                </a:lnTo>
                <a:lnTo>
                  <a:pt x="1550589" y="8674100"/>
                </a:lnTo>
                <a:lnTo>
                  <a:pt x="1546003" y="8661400"/>
                </a:lnTo>
                <a:lnTo>
                  <a:pt x="1550442" y="8648700"/>
                </a:lnTo>
                <a:lnTo>
                  <a:pt x="1550149" y="8648700"/>
                </a:lnTo>
                <a:lnTo>
                  <a:pt x="1549448" y="8636000"/>
                </a:lnTo>
                <a:lnTo>
                  <a:pt x="1549101" y="8623300"/>
                </a:lnTo>
                <a:lnTo>
                  <a:pt x="1549624" y="8610600"/>
                </a:lnTo>
                <a:lnTo>
                  <a:pt x="1549125" y="8597900"/>
                </a:lnTo>
                <a:lnTo>
                  <a:pt x="1545710" y="8585200"/>
                </a:lnTo>
                <a:lnTo>
                  <a:pt x="1548547" y="8572500"/>
                </a:lnTo>
                <a:lnTo>
                  <a:pt x="1549741" y="8572500"/>
                </a:lnTo>
                <a:lnTo>
                  <a:pt x="1549709" y="8559800"/>
                </a:lnTo>
                <a:lnTo>
                  <a:pt x="53368" y="8559800"/>
                </a:lnTo>
                <a:lnTo>
                  <a:pt x="50708" y="8547100"/>
                </a:lnTo>
                <a:lnTo>
                  <a:pt x="1549677" y="8547100"/>
                </a:lnTo>
                <a:lnTo>
                  <a:pt x="1549657" y="8521700"/>
                </a:lnTo>
                <a:lnTo>
                  <a:pt x="94518" y="8521700"/>
                </a:lnTo>
                <a:lnTo>
                  <a:pt x="95534" y="8509000"/>
                </a:lnTo>
                <a:lnTo>
                  <a:pt x="1549646" y="8509000"/>
                </a:lnTo>
                <a:lnTo>
                  <a:pt x="1549636" y="8496300"/>
                </a:lnTo>
                <a:lnTo>
                  <a:pt x="1549479" y="8496300"/>
                </a:lnTo>
                <a:lnTo>
                  <a:pt x="1549527" y="8483600"/>
                </a:lnTo>
                <a:lnTo>
                  <a:pt x="1549633" y="8470900"/>
                </a:lnTo>
                <a:lnTo>
                  <a:pt x="1549469" y="8458200"/>
                </a:lnTo>
                <a:lnTo>
                  <a:pt x="1549092" y="8458200"/>
                </a:lnTo>
                <a:lnTo>
                  <a:pt x="1547699" y="8445500"/>
                </a:lnTo>
                <a:lnTo>
                  <a:pt x="1546746" y="8445500"/>
                </a:lnTo>
                <a:lnTo>
                  <a:pt x="1548653" y="8432800"/>
                </a:lnTo>
                <a:lnTo>
                  <a:pt x="1549245" y="8432800"/>
                </a:lnTo>
                <a:lnTo>
                  <a:pt x="1549175" y="8420100"/>
                </a:lnTo>
                <a:lnTo>
                  <a:pt x="1549264" y="8394700"/>
                </a:lnTo>
                <a:lnTo>
                  <a:pt x="1549427" y="8394700"/>
                </a:lnTo>
                <a:lnTo>
                  <a:pt x="1549762" y="8382000"/>
                </a:lnTo>
                <a:lnTo>
                  <a:pt x="1548453" y="8382000"/>
                </a:lnTo>
                <a:lnTo>
                  <a:pt x="1546160" y="8369300"/>
                </a:lnTo>
                <a:lnTo>
                  <a:pt x="1548266" y="8369300"/>
                </a:lnTo>
                <a:lnTo>
                  <a:pt x="1549175" y="8356600"/>
                </a:lnTo>
                <a:lnTo>
                  <a:pt x="84351" y="8356600"/>
                </a:lnTo>
                <a:lnTo>
                  <a:pt x="85377" y="8343900"/>
                </a:lnTo>
                <a:lnTo>
                  <a:pt x="1550055" y="8343900"/>
                </a:lnTo>
                <a:lnTo>
                  <a:pt x="1549437" y="8331200"/>
                </a:lnTo>
                <a:lnTo>
                  <a:pt x="1545615" y="8331200"/>
                </a:lnTo>
                <a:lnTo>
                  <a:pt x="1549751" y="8318500"/>
                </a:lnTo>
                <a:lnTo>
                  <a:pt x="1549724" y="8267700"/>
                </a:lnTo>
                <a:lnTo>
                  <a:pt x="1549565" y="8255000"/>
                </a:lnTo>
                <a:lnTo>
                  <a:pt x="1549353" y="8229600"/>
                </a:lnTo>
                <a:lnTo>
                  <a:pt x="1545291" y="8229600"/>
                </a:lnTo>
                <a:lnTo>
                  <a:pt x="1543594" y="8216900"/>
                </a:lnTo>
                <a:lnTo>
                  <a:pt x="1547427" y="8216900"/>
                </a:lnTo>
                <a:lnTo>
                  <a:pt x="1549081" y="8204200"/>
                </a:lnTo>
                <a:lnTo>
                  <a:pt x="1549849" y="8191500"/>
                </a:lnTo>
                <a:lnTo>
                  <a:pt x="1549163" y="8178800"/>
                </a:lnTo>
                <a:lnTo>
                  <a:pt x="1546453" y="8166100"/>
                </a:lnTo>
                <a:lnTo>
                  <a:pt x="1544139" y="8166100"/>
                </a:lnTo>
                <a:lnTo>
                  <a:pt x="1543731" y="8153400"/>
                </a:lnTo>
                <a:lnTo>
                  <a:pt x="1548767" y="8153400"/>
                </a:lnTo>
                <a:lnTo>
                  <a:pt x="1548971" y="8140700"/>
                </a:lnTo>
                <a:lnTo>
                  <a:pt x="1549077" y="8128000"/>
                </a:lnTo>
                <a:lnTo>
                  <a:pt x="122130" y="8128000"/>
                </a:lnTo>
                <a:lnTo>
                  <a:pt x="121104" y="8115300"/>
                </a:lnTo>
                <a:lnTo>
                  <a:pt x="1549182" y="8115300"/>
                </a:lnTo>
                <a:lnTo>
                  <a:pt x="1549287" y="8102600"/>
                </a:lnTo>
                <a:lnTo>
                  <a:pt x="1549500" y="8089900"/>
                </a:lnTo>
                <a:lnTo>
                  <a:pt x="1547657" y="8077200"/>
                </a:lnTo>
                <a:lnTo>
                  <a:pt x="1544778" y="8077200"/>
                </a:lnTo>
                <a:lnTo>
                  <a:pt x="1545689" y="8064500"/>
                </a:lnTo>
                <a:lnTo>
                  <a:pt x="1548855" y="8064500"/>
                </a:lnTo>
                <a:lnTo>
                  <a:pt x="1549980" y="8051800"/>
                </a:lnTo>
                <a:lnTo>
                  <a:pt x="1549038" y="8039100"/>
                </a:lnTo>
                <a:lnTo>
                  <a:pt x="1546003" y="8039100"/>
                </a:lnTo>
                <a:lnTo>
                  <a:pt x="1543678" y="8026400"/>
                </a:lnTo>
                <a:lnTo>
                  <a:pt x="1545081" y="8026400"/>
                </a:lnTo>
                <a:lnTo>
                  <a:pt x="1548118" y="8013700"/>
                </a:lnTo>
                <a:lnTo>
                  <a:pt x="1545249" y="8013700"/>
                </a:lnTo>
                <a:lnTo>
                  <a:pt x="1539553" y="8001000"/>
                </a:lnTo>
                <a:lnTo>
                  <a:pt x="1548076" y="8001000"/>
                </a:lnTo>
                <a:lnTo>
                  <a:pt x="1549435" y="7988300"/>
                </a:lnTo>
                <a:lnTo>
                  <a:pt x="1549874" y="7988300"/>
                </a:lnTo>
                <a:lnTo>
                  <a:pt x="1549690" y="7975600"/>
                </a:lnTo>
                <a:lnTo>
                  <a:pt x="1549175" y="7962900"/>
                </a:lnTo>
                <a:lnTo>
                  <a:pt x="1546317" y="7962900"/>
                </a:lnTo>
                <a:lnTo>
                  <a:pt x="1546390" y="7950200"/>
                </a:lnTo>
                <a:lnTo>
                  <a:pt x="1548945" y="7950200"/>
                </a:lnTo>
                <a:lnTo>
                  <a:pt x="1550055" y="7937500"/>
                </a:lnTo>
                <a:lnTo>
                  <a:pt x="1550202" y="7924800"/>
                </a:lnTo>
                <a:lnTo>
                  <a:pt x="1549678" y="7912100"/>
                </a:lnTo>
                <a:lnTo>
                  <a:pt x="1549647" y="7899400"/>
                </a:lnTo>
                <a:lnTo>
                  <a:pt x="1544537" y="7899400"/>
                </a:lnTo>
                <a:lnTo>
                  <a:pt x="1551196" y="7886700"/>
                </a:lnTo>
                <a:lnTo>
                  <a:pt x="1544516" y="7874000"/>
                </a:lnTo>
                <a:lnTo>
                  <a:pt x="1548526" y="7874000"/>
                </a:lnTo>
                <a:lnTo>
                  <a:pt x="1549688" y="7861300"/>
                </a:lnTo>
                <a:lnTo>
                  <a:pt x="1549060" y="7848600"/>
                </a:lnTo>
                <a:lnTo>
                  <a:pt x="1548861" y="7835900"/>
                </a:lnTo>
                <a:lnTo>
                  <a:pt x="1550474" y="7823200"/>
                </a:lnTo>
                <a:lnTo>
                  <a:pt x="1546819" y="7823200"/>
                </a:lnTo>
                <a:lnTo>
                  <a:pt x="1546233" y="7810500"/>
                </a:lnTo>
                <a:lnTo>
                  <a:pt x="1547547" y="7810500"/>
                </a:lnTo>
                <a:lnTo>
                  <a:pt x="1546584" y="7797800"/>
                </a:lnTo>
                <a:lnTo>
                  <a:pt x="1547783" y="7797800"/>
                </a:lnTo>
                <a:lnTo>
                  <a:pt x="1549657" y="7785100"/>
                </a:lnTo>
                <a:lnTo>
                  <a:pt x="1549660" y="7772400"/>
                </a:lnTo>
                <a:lnTo>
                  <a:pt x="1549563" y="7734300"/>
                </a:lnTo>
                <a:lnTo>
                  <a:pt x="1549311" y="7721600"/>
                </a:lnTo>
                <a:lnTo>
                  <a:pt x="1550610" y="7721600"/>
                </a:lnTo>
                <a:lnTo>
                  <a:pt x="1545008" y="7708900"/>
                </a:lnTo>
                <a:lnTo>
                  <a:pt x="1548798" y="7696200"/>
                </a:lnTo>
                <a:lnTo>
                  <a:pt x="1550107" y="7683500"/>
                </a:lnTo>
                <a:lnTo>
                  <a:pt x="1549154" y="7683500"/>
                </a:lnTo>
                <a:lnTo>
                  <a:pt x="1544338" y="7670800"/>
                </a:lnTo>
                <a:lnTo>
                  <a:pt x="1544840" y="7670800"/>
                </a:lnTo>
                <a:lnTo>
                  <a:pt x="1548024" y="7658100"/>
                </a:lnTo>
                <a:lnTo>
                  <a:pt x="1549217" y="7658100"/>
                </a:lnTo>
                <a:lnTo>
                  <a:pt x="1549264" y="7632700"/>
                </a:lnTo>
                <a:lnTo>
                  <a:pt x="1549894" y="7620000"/>
                </a:lnTo>
                <a:lnTo>
                  <a:pt x="1549490" y="7607300"/>
                </a:lnTo>
                <a:lnTo>
                  <a:pt x="1546432" y="7594600"/>
                </a:lnTo>
                <a:lnTo>
                  <a:pt x="1545856" y="7581900"/>
                </a:lnTo>
                <a:lnTo>
                  <a:pt x="1547479" y="7581900"/>
                </a:lnTo>
                <a:lnTo>
                  <a:pt x="1549211" y="7569200"/>
                </a:lnTo>
                <a:lnTo>
                  <a:pt x="1549764" y="7569200"/>
                </a:lnTo>
                <a:lnTo>
                  <a:pt x="1549458" y="7556500"/>
                </a:lnTo>
                <a:lnTo>
                  <a:pt x="1548610" y="7556500"/>
                </a:lnTo>
                <a:lnTo>
                  <a:pt x="1548024" y="7543800"/>
                </a:lnTo>
                <a:lnTo>
                  <a:pt x="1546024" y="7543800"/>
                </a:lnTo>
                <a:lnTo>
                  <a:pt x="1549458" y="7531100"/>
                </a:lnTo>
                <a:lnTo>
                  <a:pt x="1549311" y="7531100"/>
                </a:lnTo>
                <a:lnTo>
                  <a:pt x="1549559" y="7467600"/>
                </a:lnTo>
                <a:lnTo>
                  <a:pt x="1549641" y="7416800"/>
                </a:lnTo>
                <a:lnTo>
                  <a:pt x="1549601" y="7404100"/>
                </a:lnTo>
                <a:lnTo>
                  <a:pt x="1549232" y="7404100"/>
                </a:lnTo>
                <a:lnTo>
                  <a:pt x="1548285" y="7391400"/>
                </a:lnTo>
                <a:lnTo>
                  <a:pt x="1547207" y="7391400"/>
                </a:lnTo>
                <a:lnTo>
                  <a:pt x="1544034" y="7378700"/>
                </a:lnTo>
                <a:lnTo>
                  <a:pt x="1549238" y="7378700"/>
                </a:lnTo>
                <a:lnTo>
                  <a:pt x="1549252" y="7366000"/>
                </a:lnTo>
                <a:lnTo>
                  <a:pt x="65472" y="7366000"/>
                </a:lnTo>
                <a:lnTo>
                  <a:pt x="66289" y="7353300"/>
                </a:lnTo>
                <a:lnTo>
                  <a:pt x="1549266" y="7353300"/>
                </a:lnTo>
                <a:lnTo>
                  <a:pt x="1549247" y="7327900"/>
                </a:lnTo>
                <a:lnTo>
                  <a:pt x="1549133" y="7302500"/>
                </a:lnTo>
                <a:lnTo>
                  <a:pt x="1538411" y="7302500"/>
                </a:lnTo>
                <a:lnTo>
                  <a:pt x="1537930" y="7289800"/>
                </a:lnTo>
                <a:lnTo>
                  <a:pt x="1546107" y="7289800"/>
                </a:lnTo>
                <a:lnTo>
                  <a:pt x="1549929" y="7277100"/>
                </a:lnTo>
                <a:lnTo>
                  <a:pt x="1549563" y="7277100"/>
                </a:lnTo>
                <a:lnTo>
                  <a:pt x="1549486" y="7264400"/>
                </a:lnTo>
                <a:lnTo>
                  <a:pt x="1549542" y="7239000"/>
                </a:lnTo>
                <a:lnTo>
                  <a:pt x="1547008" y="7239000"/>
                </a:lnTo>
                <a:lnTo>
                  <a:pt x="1545804" y="7226300"/>
                </a:lnTo>
                <a:lnTo>
                  <a:pt x="1549118" y="7226300"/>
                </a:lnTo>
                <a:lnTo>
                  <a:pt x="1549999" y="7213600"/>
                </a:lnTo>
                <a:lnTo>
                  <a:pt x="1549412" y="7200900"/>
                </a:lnTo>
                <a:lnTo>
                  <a:pt x="1547406" y="7200900"/>
                </a:lnTo>
                <a:lnTo>
                  <a:pt x="1544987" y="7188200"/>
                </a:lnTo>
                <a:lnTo>
                  <a:pt x="1545155" y="7188200"/>
                </a:lnTo>
                <a:lnTo>
                  <a:pt x="1549113" y="7175500"/>
                </a:lnTo>
                <a:lnTo>
                  <a:pt x="1549510" y="7175500"/>
                </a:lnTo>
                <a:lnTo>
                  <a:pt x="1549207" y="7162800"/>
                </a:lnTo>
                <a:lnTo>
                  <a:pt x="1549151" y="7150100"/>
                </a:lnTo>
                <a:lnTo>
                  <a:pt x="1549780" y="7137400"/>
                </a:lnTo>
                <a:lnTo>
                  <a:pt x="1549275" y="7124700"/>
                </a:lnTo>
                <a:lnTo>
                  <a:pt x="1545814" y="7112000"/>
                </a:lnTo>
                <a:lnTo>
                  <a:pt x="1545228" y="7099300"/>
                </a:lnTo>
                <a:lnTo>
                  <a:pt x="28049" y="7099300"/>
                </a:lnTo>
                <a:lnTo>
                  <a:pt x="25630" y="7086600"/>
                </a:lnTo>
                <a:lnTo>
                  <a:pt x="1545406" y="7086600"/>
                </a:lnTo>
                <a:lnTo>
                  <a:pt x="1550495" y="7073900"/>
                </a:lnTo>
                <a:lnTo>
                  <a:pt x="1550264" y="7061200"/>
                </a:lnTo>
                <a:lnTo>
                  <a:pt x="1546568" y="7061200"/>
                </a:lnTo>
                <a:lnTo>
                  <a:pt x="1546495" y="7048500"/>
                </a:lnTo>
                <a:lnTo>
                  <a:pt x="1549626" y="7048500"/>
                </a:lnTo>
                <a:lnTo>
                  <a:pt x="1549668" y="7035800"/>
                </a:lnTo>
                <a:lnTo>
                  <a:pt x="1549416" y="7023100"/>
                </a:lnTo>
                <a:lnTo>
                  <a:pt x="1546652" y="7023100"/>
                </a:lnTo>
                <a:lnTo>
                  <a:pt x="1546861" y="7010400"/>
                </a:lnTo>
                <a:lnTo>
                  <a:pt x="1549395" y="7010400"/>
                </a:lnTo>
                <a:lnTo>
                  <a:pt x="1549779" y="6985000"/>
                </a:lnTo>
                <a:lnTo>
                  <a:pt x="1549993" y="6959600"/>
                </a:lnTo>
                <a:lnTo>
                  <a:pt x="1550124" y="6934200"/>
                </a:lnTo>
                <a:lnTo>
                  <a:pt x="1550191" y="6908800"/>
                </a:lnTo>
                <a:lnTo>
                  <a:pt x="1550013" y="6896100"/>
                </a:lnTo>
                <a:lnTo>
                  <a:pt x="1546505" y="6883400"/>
                </a:lnTo>
                <a:lnTo>
                  <a:pt x="1549584" y="6870700"/>
                </a:lnTo>
                <a:lnTo>
                  <a:pt x="1549311" y="6870700"/>
                </a:lnTo>
                <a:lnTo>
                  <a:pt x="1549422" y="6832600"/>
                </a:lnTo>
                <a:lnTo>
                  <a:pt x="1549626" y="6743700"/>
                </a:lnTo>
                <a:lnTo>
                  <a:pt x="1548819" y="6743700"/>
                </a:lnTo>
                <a:lnTo>
                  <a:pt x="1544401" y="6731000"/>
                </a:lnTo>
                <a:lnTo>
                  <a:pt x="1546893" y="6731000"/>
                </a:lnTo>
                <a:lnTo>
                  <a:pt x="1549324" y="6718300"/>
                </a:lnTo>
                <a:lnTo>
                  <a:pt x="1549940" y="6718300"/>
                </a:lnTo>
                <a:lnTo>
                  <a:pt x="1549134" y="6705600"/>
                </a:lnTo>
                <a:lnTo>
                  <a:pt x="1547301" y="6705600"/>
                </a:lnTo>
                <a:lnTo>
                  <a:pt x="1546516" y="6692900"/>
                </a:lnTo>
                <a:lnTo>
                  <a:pt x="1549846" y="6692900"/>
                </a:lnTo>
                <a:lnTo>
                  <a:pt x="1549490" y="6667500"/>
                </a:lnTo>
                <a:lnTo>
                  <a:pt x="1549343" y="6667500"/>
                </a:lnTo>
                <a:lnTo>
                  <a:pt x="1549302" y="6642100"/>
                </a:lnTo>
                <a:lnTo>
                  <a:pt x="1549092" y="6629400"/>
                </a:lnTo>
                <a:lnTo>
                  <a:pt x="1548945" y="6629400"/>
                </a:lnTo>
                <a:lnTo>
                  <a:pt x="1545458" y="6616700"/>
                </a:lnTo>
                <a:lnTo>
                  <a:pt x="79388" y="6616700"/>
                </a:lnTo>
                <a:lnTo>
                  <a:pt x="78403" y="6604000"/>
                </a:lnTo>
                <a:lnTo>
                  <a:pt x="1549353" y="6604000"/>
                </a:lnTo>
                <a:lnTo>
                  <a:pt x="1549339" y="6578600"/>
                </a:lnTo>
                <a:lnTo>
                  <a:pt x="1549521" y="6565900"/>
                </a:lnTo>
                <a:lnTo>
                  <a:pt x="1548662" y="6553200"/>
                </a:lnTo>
                <a:lnTo>
                  <a:pt x="1544202" y="6553200"/>
                </a:lnTo>
                <a:lnTo>
                  <a:pt x="1544244" y="6540500"/>
                </a:lnTo>
                <a:lnTo>
                  <a:pt x="1548777" y="6540500"/>
                </a:lnTo>
                <a:lnTo>
                  <a:pt x="1549605" y="6515100"/>
                </a:lnTo>
                <a:lnTo>
                  <a:pt x="1549949" y="6502400"/>
                </a:lnTo>
                <a:lnTo>
                  <a:pt x="1549443" y="6489700"/>
                </a:lnTo>
                <a:lnTo>
                  <a:pt x="1547615" y="6477000"/>
                </a:lnTo>
                <a:lnTo>
                  <a:pt x="1546673" y="6477000"/>
                </a:lnTo>
                <a:lnTo>
                  <a:pt x="1547825" y="6464300"/>
                </a:lnTo>
                <a:lnTo>
                  <a:pt x="1548411" y="6464300"/>
                </a:lnTo>
                <a:lnTo>
                  <a:pt x="1549031" y="6451600"/>
                </a:lnTo>
                <a:lnTo>
                  <a:pt x="1549298" y="6451600"/>
                </a:lnTo>
                <a:lnTo>
                  <a:pt x="1549294" y="6438900"/>
                </a:lnTo>
                <a:lnTo>
                  <a:pt x="1548955" y="6438900"/>
                </a:lnTo>
                <a:lnTo>
                  <a:pt x="1545856" y="6426200"/>
                </a:lnTo>
                <a:lnTo>
                  <a:pt x="1548118" y="6426200"/>
                </a:lnTo>
                <a:lnTo>
                  <a:pt x="1549500" y="6413500"/>
                </a:lnTo>
                <a:lnTo>
                  <a:pt x="1546924" y="6413500"/>
                </a:lnTo>
                <a:lnTo>
                  <a:pt x="1544778" y="6400800"/>
                </a:lnTo>
                <a:lnTo>
                  <a:pt x="1548537" y="6400800"/>
                </a:lnTo>
                <a:lnTo>
                  <a:pt x="1549308" y="6388100"/>
                </a:lnTo>
                <a:lnTo>
                  <a:pt x="1549781" y="6375400"/>
                </a:lnTo>
                <a:lnTo>
                  <a:pt x="1549578" y="6375400"/>
                </a:lnTo>
                <a:lnTo>
                  <a:pt x="1548317" y="6362700"/>
                </a:lnTo>
                <a:lnTo>
                  <a:pt x="1547291" y="6350000"/>
                </a:lnTo>
                <a:lnTo>
                  <a:pt x="1547982" y="6350000"/>
                </a:lnTo>
                <a:lnTo>
                  <a:pt x="1546666" y="6337300"/>
                </a:lnTo>
                <a:lnTo>
                  <a:pt x="1547627" y="6337300"/>
                </a:lnTo>
                <a:lnTo>
                  <a:pt x="1549132" y="6324600"/>
                </a:lnTo>
                <a:lnTo>
                  <a:pt x="1549448" y="6324600"/>
                </a:lnTo>
                <a:lnTo>
                  <a:pt x="1548910" y="6311900"/>
                </a:lnTo>
                <a:lnTo>
                  <a:pt x="1548866" y="6299200"/>
                </a:lnTo>
                <a:lnTo>
                  <a:pt x="1549106" y="6299200"/>
                </a:lnTo>
                <a:lnTo>
                  <a:pt x="1549416" y="6286500"/>
                </a:lnTo>
                <a:lnTo>
                  <a:pt x="1549657" y="6286500"/>
                </a:lnTo>
                <a:lnTo>
                  <a:pt x="1548631" y="6273800"/>
                </a:lnTo>
                <a:lnTo>
                  <a:pt x="1546641" y="6273800"/>
                </a:lnTo>
                <a:lnTo>
                  <a:pt x="1548819" y="6261100"/>
                </a:lnTo>
                <a:lnTo>
                  <a:pt x="1548958" y="6235700"/>
                </a:lnTo>
                <a:lnTo>
                  <a:pt x="1548877" y="6197600"/>
                </a:lnTo>
                <a:lnTo>
                  <a:pt x="1548704" y="6172200"/>
                </a:lnTo>
                <a:lnTo>
                  <a:pt x="1546788" y="6172200"/>
                </a:lnTo>
                <a:lnTo>
                  <a:pt x="1549149" y="6159500"/>
                </a:lnTo>
                <a:lnTo>
                  <a:pt x="1549747" y="6146800"/>
                </a:lnTo>
                <a:lnTo>
                  <a:pt x="1549437" y="6146800"/>
                </a:lnTo>
                <a:lnTo>
                  <a:pt x="1549071" y="6134100"/>
                </a:lnTo>
                <a:lnTo>
                  <a:pt x="1548652" y="6121400"/>
                </a:lnTo>
                <a:lnTo>
                  <a:pt x="1546861" y="6121400"/>
                </a:lnTo>
                <a:lnTo>
                  <a:pt x="1548160" y="6108700"/>
                </a:lnTo>
                <a:lnTo>
                  <a:pt x="1549445" y="6108700"/>
                </a:lnTo>
                <a:lnTo>
                  <a:pt x="1549831" y="6096000"/>
                </a:lnTo>
                <a:lnTo>
                  <a:pt x="1549221" y="6096000"/>
                </a:lnTo>
                <a:lnTo>
                  <a:pt x="1547521" y="6083300"/>
                </a:lnTo>
                <a:lnTo>
                  <a:pt x="1549029" y="6083300"/>
                </a:lnTo>
                <a:lnTo>
                  <a:pt x="1548212" y="6070600"/>
                </a:lnTo>
                <a:lnTo>
                  <a:pt x="1545521" y="6057900"/>
                </a:lnTo>
                <a:lnTo>
                  <a:pt x="1547102" y="6045200"/>
                </a:lnTo>
                <a:lnTo>
                  <a:pt x="1549092" y="6045200"/>
                </a:lnTo>
                <a:lnTo>
                  <a:pt x="1549463" y="6032500"/>
                </a:lnTo>
                <a:lnTo>
                  <a:pt x="1549601" y="6032500"/>
                </a:lnTo>
                <a:lnTo>
                  <a:pt x="1548846" y="6019800"/>
                </a:lnTo>
                <a:lnTo>
                  <a:pt x="1546537" y="6007100"/>
                </a:lnTo>
                <a:lnTo>
                  <a:pt x="1543668" y="6007100"/>
                </a:lnTo>
                <a:lnTo>
                  <a:pt x="1542830" y="5994400"/>
                </a:lnTo>
                <a:lnTo>
                  <a:pt x="1550160" y="5981700"/>
                </a:lnTo>
                <a:lnTo>
                  <a:pt x="1548851" y="5969000"/>
                </a:lnTo>
                <a:lnTo>
                  <a:pt x="1546244" y="5969000"/>
                </a:lnTo>
                <a:lnTo>
                  <a:pt x="1546254" y="5956300"/>
                </a:lnTo>
                <a:lnTo>
                  <a:pt x="1549374" y="5943600"/>
                </a:lnTo>
                <a:lnTo>
                  <a:pt x="1549635" y="5930900"/>
                </a:lnTo>
                <a:lnTo>
                  <a:pt x="1549709" y="5905500"/>
                </a:lnTo>
                <a:lnTo>
                  <a:pt x="1549783" y="5854700"/>
                </a:lnTo>
                <a:lnTo>
                  <a:pt x="1544495" y="5854700"/>
                </a:lnTo>
                <a:lnTo>
                  <a:pt x="1544914" y="5842000"/>
                </a:lnTo>
                <a:lnTo>
                  <a:pt x="1550024" y="5842000"/>
                </a:lnTo>
                <a:lnTo>
                  <a:pt x="1549940" y="5829300"/>
                </a:lnTo>
                <a:lnTo>
                  <a:pt x="1549759" y="5816600"/>
                </a:lnTo>
                <a:lnTo>
                  <a:pt x="1549441" y="5791200"/>
                </a:lnTo>
                <a:lnTo>
                  <a:pt x="1549207" y="5778500"/>
                </a:lnTo>
                <a:lnTo>
                  <a:pt x="1549805" y="5740400"/>
                </a:lnTo>
                <a:lnTo>
                  <a:pt x="1549152" y="5727700"/>
                </a:lnTo>
                <a:lnTo>
                  <a:pt x="1546170" y="5715000"/>
                </a:lnTo>
                <a:lnTo>
                  <a:pt x="1544621" y="5702300"/>
                </a:lnTo>
                <a:lnTo>
                  <a:pt x="1549866" y="5702300"/>
                </a:lnTo>
                <a:lnTo>
                  <a:pt x="1549647" y="5689600"/>
                </a:lnTo>
                <a:lnTo>
                  <a:pt x="1549604" y="5651500"/>
                </a:lnTo>
                <a:lnTo>
                  <a:pt x="1549217" y="5638800"/>
                </a:lnTo>
                <a:lnTo>
                  <a:pt x="1549320" y="5626100"/>
                </a:lnTo>
                <a:lnTo>
                  <a:pt x="1549920" y="5613400"/>
                </a:lnTo>
                <a:lnTo>
                  <a:pt x="1549313" y="5600700"/>
                </a:lnTo>
                <a:lnTo>
                  <a:pt x="1545793" y="5588000"/>
                </a:lnTo>
                <a:lnTo>
                  <a:pt x="1549479" y="5588000"/>
                </a:lnTo>
                <a:lnTo>
                  <a:pt x="1550296" y="5575300"/>
                </a:lnTo>
                <a:lnTo>
                  <a:pt x="1544181" y="5575300"/>
                </a:lnTo>
                <a:lnTo>
                  <a:pt x="1549919" y="5562600"/>
                </a:lnTo>
                <a:lnTo>
                  <a:pt x="1545134" y="5549900"/>
                </a:lnTo>
                <a:lnTo>
                  <a:pt x="1548398" y="5549900"/>
                </a:lnTo>
                <a:lnTo>
                  <a:pt x="1549622" y="5537200"/>
                </a:lnTo>
                <a:lnTo>
                  <a:pt x="1549709" y="5524500"/>
                </a:lnTo>
                <a:lnTo>
                  <a:pt x="1549563" y="5524500"/>
                </a:lnTo>
                <a:lnTo>
                  <a:pt x="1549856" y="5473700"/>
                </a:lnTo>
                <a:lnTo>
                  <a:pt x="1549823" y="5448300"/>
                </a:lnTo>
                <a:lnTo>
                  <a:pt x="1549685" y="5448300"/>
                </a:lnTo>
                <a:lnTo>
                  <a:pt x="1549202" y="5435600"/>
                </a:lnTo>
                <a:lnTo>
                  <a:pt x="1548149" y="5435600"/>
                </a:lnTo>
                <a:lnTo>
                  <a:pt x="1546694" y="5422900"/>
                </a:lnTo>
                <a:lnTo>
                  <a:pt x="1547584" y="5422900"/>
                </a:lnTo>
                <a:lnTo>
                  <a:pt x="1548746" y="5410200"/>
                </a:lnTo>
                <a:lnTo>
                  <a:pt x="1549706" y="5410200"/>
                </a:lnTo>
                <a:lnTo>
                  <a:pt x="1549304" y="5397500"/>
                </a:lnTo>
                <a:lnTo>
                  <a:pt x="1547774" y="5372100"/>
                </a:lnTo>
                <a:lnTo>
                  <a:pt x="1545217" y="5359400"/>
                </a:lnTo>
                <a:lnTo>
                  <a:pt x="1545888" y="5359400"/>
                </a:lnTo>
                <a:lnTo>
                  <a:pt x="1550149" y="5346700"/>
                </a:lnTo>
                <a:lnTo>
                  <a:pt x="1544003" y="5346700"/>
                </a:lnTo>
                <a:lnTo>
                  <a:pt x="1551290" y="5334000"/>
                </a:lnTo>
                <a:lnTo>
                  <a:pt x="1549332" y="5321300"/>
                </a:lnTo>
                <a:lnTo>
                  <a:pt x="1549583" y="5295900"/>
                </a:lnTo>
                <a:lnTo>
                  <a:pt x="1549692" y="5257800"/>
                </a:lnTo>
                <a:lnTo>
                  <a:pt x="1549688" y="5207000"/>
                </a:lnTo>
                <a:lnTo>
                  <a:pt x="1544275" y="5207000"/>
                </a:lnTo>
                <a:lnTo>
                  <a:pt x="1544610" y="5194300"/>
                </a:lnTo>
                <a:lnTo>
                  <a:pt x="1543762" y="5194300"/>
                </a:lnTo>
                <a:lnTo>
                  <a:pt x="1548736" y="5181600"/>
                </a:lnTo>
                <a:lnTo>
                  <a:pt x="1549521" y="5181600"/>
                </a:lnTo>
                <a:lnTo>
                  <a:pt x="1549521" y="5168900"/>
                </a:lnTo>
                <a:lnTo>
                  <a:pt x="1547846" y="5156200"/>
                </a:lnTo>
                <a:lnTo>
                  <a:pt x="1544778" y="5156200"/>
                </a:lnTo>
                <a:lnTo>
                  <a:pt x="1549762" y="5143500"/>
                </a:lnTo>
                <a:lnTo>
                  <a:pt x="1549594" y="5143500"/>
                </a:lnTo>
                <a:lnTo>
                  <a:pt x="1549327" y="5130800"/>
                </a:lnTo>
                <a:lnTo>
                  <a:pt x="1549198" y="5118100"/>
                </a:lnTo>
                <a:lnTo>
                  <a:pt x="1549154" y="5092700"/>
                </a:lnTo>
                <a:lnTo>
                  <a:pt x="1549513" y="5080000"/>
                </a:lnTo>
                <a:lnTo>
                  <a:pt x="1549836" y="5067300"/>
                </a:lnTo>
                <a:lnTo>
                  <a:pt x="1549000" y="5054600"/>
                </a:lnTo>
                <a:lnTo>
                  <a:pt x="1545877" y="5041900"/>
                </a:lnTo>
                <a:lnTo>
                  <a:pt x="1545573" y="5041900"/>
                </a:lnTo>
                <a:lnTo>
                  <a:pt x="1546244" y="5029200"/>
                </a:lnTo>
                <a:lnTo>
                  <a:pt x="1549196" y="5029200"/>
                </a:lnTo>
                <a:lnTo>
                  <a:pt x="1543961" y="5016500"/>
                </a:lnTo>
                <a:lnTo>
                  <a:pt x="1544390" y="5016500"/>
                </a:lnTo>
                <a:lnTo>
                  <a:pt x="1546285" y="5003800"/>
                </a:lnTo>
                <a:lnTo>
                  <a:pt x="1548610" y="5003800"/>
                </a:lnTo>
                <a:lnTo>
                  <a:pt x="1545207" y="4991100"/>
                </a:lnTo>
                <a:lnTo>
                  <a:pt x="1548474" y="4978400"/>
                </a:lnTo>
                <a:lnTo>
                  <a:pt x="1546914" y="4978400"/>
                </a:lnTo>
                <a:lnTo>
                  <a:pt x="1548495" y="4965700"/>
                </a:lnTo>
                <a:lnTo>
                  <a:pt x="1550317" y="4965700"/>
                </a:lnTo>
                <a:lnTo>
                  <a:pt x="1549594" y="4953000"/>
                </a:lnTo>
                <a:lnTo>
                  <a:pt x="1549113" y="4953000"/>
                </a:lnTo>
                <a:lnTo>
                  <a:pt x="1549260" y="4940300"/>
                </a:lnTo>
                <a:lnTo>
                  <a:pt x="1549826" y="4927600"/>
                </a:lnTo>
                <a:lnTo>
                  <a:pt x="1549185" y="4927600"/>
                </a:lnTo>
                <a:lnTo>
                  <a:pt x="1545710" y="4914900"/>
                </a:lnTo>
                <a:lnTo>
                  <a:pt x="1546202" y="4914900"/>
                </a:lnTo>
                <a:lnTo>
                  <a:pt x="1550380" y="4902200"/>
                </a:lnTo>
                <a:lnTo>
                  <a:pt x="1551018" y="4902200"/>
                </a:lnTo>
                <a:lnTo>
                  <a:pt x="1548003" y="4889500"/>
                </a:lnTo>
                <a:lnTo>
                  <a:pt x="1545755" y="4889500"/>
                </a:lnTo>
                <a:lnTo>
                  <a:pt x="1544534" y="4876800"/>
                </a:lnTo>
                <a:lnTo>
                  <a:pt x="1544825" y="4876800"/>
                </a:lnTo>
                <a:lnTo>
                  <a:pt x="1547113" y="4864100"/>
                </a:lnTo>
                <a:lnTo>
                  <a:pt x="1550107" y="4864100"/>
                </a:lnTo>
                <a:lnTo>
                  <a:pt x="1549584" y="4851400"/>
                </a:lnTo>
                <a:lnTo>
                  <a:pt x="1549642" y="4838700"/>
                </a:lnTo>
                <a:lnTo>
                  <a:pt x="1549458" y="4800600"/>
                </a:lnTo>
                <a:lnTo>
                  <a:pt x="1549521" y="4762500"/>
                </a:lnTo>
                <a:lnTo>
                  <a:pt x="1549249" y="4762500"/>
                </a:lnTo>
                <a:lnTo>
                  <a:pt x="1549368" y="4749800"/>
                </a:lnTo>
                <a:lnTo>
                  <a:pt x="1549798" y="4737100"/>
                </a:lnTo>
                <a:lnTo>
                  <a:pt x="1549231" y="4724400"/>
                </a:lnTo>
                <a:lnTo>
                  <a:pt x="1546359" y="4711700"/>
                </a:lnTo>
                <a:lnTo>
                  <a:pt x="1545699" y="4711700"/>
                </a:lnTo>
                <a:lnTo>
                  <a:pt x="1546788" y="4699000"/>
                </a:lnTo>
                <a:lnTo>
                  <a:pt x="1549929" y="4699000"/>
                </a:lnTo>
                <a:lnTo>
                  <a:pt x="1549688" y="4686300"/>
                </a:lnTo>
                <a:lnTo>
                  <a:pt x="1549729" y="4648200"/>
                </a:lnTo>
                <a:lnTo>
                  <a:pt x="1549322" y="4635500"/>
                </a:lnTo>
                <a:lnTo>
                  <a:pt x="1549709" y="4622800"/>
                </a:lnTo>
                <a:lnTo>
                  <a:pt x="1548948" y="4610100"/>
                </a:lnTo>
                <a:lnTo>
                  <a:pt x="1545542" y="4597400"/>
                </a:lnTo>
                <a:lnTo>
                  <a:pt x="1547333" y="4597400"/>
                </a:lnTo>
                <a:lnTo>
                  <a:pt x="1549071" y="4584700"/>
                </a:lnTo>
                <a:lnTo>
                  <a:pt x="1549217" y="4584700"/>
                </a:lnTo>
                <a:lnTo>
                  <a:pt x="1545039" y="4572000"/>
                </a:lnTo>
                <a:lnTo>
                  <a:pt x="1549678" y="4572000"/>
                </a:lnTo>
                <a:lnTo>
                  <a:pt x="1549563" y="4559300"/>
                </a:lnTo>
                <a:lnTo>
                  <a:pt x="1548484" y="4559300"/>
                </a:lnTo>
                <a:lnTo>
                  <a:pt x="1545573" y="4546600"/>
                </a:lnTo>
                <a:lnTo>
                  <a:pt x="1547385" y="4546600"/>
                </a:lnTo>
                <a:lnTo>
                  <a:pt x="1549374" y="4533900"/>
                </a:lnTo>
                <a:lnTo>
                  <a:pt x="1549378" y="4508500"/>
                </a:lnTo>
                <a:lnTo>
                  <a:pt x="58111" y="4508500"/>
                </a:lnTo>
                <a:lnTo>
                  <a:pt x="59849" y="4495800"/>
                </a:lnTo>
                <a:lnTo>
                  <a:pt x="1549470" y="4495800"/>
                </a:lnTo>
                <a:lnTo>
                  <a:pt x="1549654" y="4470400"/>
                </a:lnTo>
                <a:lnTo>
                  <a:pt x="1549224" y="4432300"/>
                </a:lnTo>
                <a:lnTo>
                  <a:pt x="1548275" y="4406900"/>
                </a:lnTo>
                <a:lnTo>
                  <a:pt x="1541207" y="4406900"/>
                </a:lnTo>
                <a:lnTo>
                  <a:pt x="1539814" y="4394200"/>
                </a:lnTo>
                <a:lnTo>
                  <a:pt x="1550055" y="4394200"/>
                </a:lnTo>
                <a:lnTo>
                  <a:pt x="1546746" y="4381500"/>
                </a:lnTo>
                <a:lnTo>
                  <a:pt x="1545312" y="4381500"/>
                </a:lnTo>
                <a:lnTo>
                  <a:pt x="1549018" y="4368800"/>
                </a:lnTo>
                <a:lnTo>
                  <a:pt x="1547678" y="4368800"/>
                </a:lnTo>
                <a:lnTo>
                  <a:pt x="1545594" y="4356100"/>
                </a:lnTo>
                <a:lnTo>
                  <a:pt x="1548432" y="4356100"/>
                </a:lnTo>
                <a:lnTo>
                  <a:pt x="1549762" y="4343400"/>
                </a:lnTo>
                <a:lnTo>
                  <a:pt x="1549385" y="4343400"/>
                </a:lnTo>
                <a:lnTo>
                  <a:pt x="1549416" y="4330700"/>
                </a:lnTo>
                <a:lnTo>
                  <a:pt x="1549656" y="4318000"/>
                </a:lnTo>
                <a:lnTo>
                  <a:pt x="1549944" y="4305300"/>
                </a:lnTo>
                <a:lnTo>
                  <a:pt x="1550033" y="4292600"/>
                </a:lnTo>
                <a:lnTo>
                  <a:pt x="1549678" y="4267200"/>
                </a:lnTo>
                <a:lnTo>
                  <a:pt x="1549689" y="4254500"/>
                </a:lnTo>
                <a:lnTo>
                  <a:pt x="1550013" y="4241800"/>
                </a:lnTo>
                <a:lnTo>
                  <a:pt x="1549363" y="4229100"/>
                </a:lnTo>
                <a:lnTo>
                  <a:pt x="1546453" y="4216400"/>
                </a:lnTo>
                <a:lnTo>
                  <a:pt x="1545856" y="4216400"/>
                </a:lnTo>
                <a:lnTo>
                  <a:pt x="1546945" y="4203700"/>
                </a:lnTo>
                <a:lnTo>
                  <a:pt x="1549186" y="4203700"/>
                </a:lnTo>
                <a:lnTo>
                  <a:pt x="1549546" y="4140200"/>
                </a:lnTo>
                <a:lnTo>
                  <a:pt x="1549636" y="4089400"/>
                </a:lnTo>
                <a:lnTo>
                  <a:pt x="1548620" y="4089400"/>
                </a:lnTo>
                <a:lnTo>
                  <a:pt x="1545783" y="4076700"/>
                </a:lnTo>
                <a:lnTo>
                  <a:pt x="1550202" y="4076700"/>
                </a:lnTo>
                <a:lnTo>
                  <a:pt x="1550024" y="4064000"/>
                </a:lnTo>
                <a:lnTo>
                  <a:pt x="1549623" y="3987800"/>
                </a:lnTo>
                <a:lnTo>
                  <a:pt x="1549542" y="3949700"/>
                </a:lnTo>
                <a:lnTo>
                  <a:pt x="1549311" y="3949700"/>
                </a:lnTo>
                <a:lnTo>
                  <a:pt x="1544526" y="3937000"/>
                </a:lnTo>
                <a:lnTo>
                  <a:pt x="1550170" y="3937000"/>
                </a:lnTo>
                <a:lnTo>
                  <a:pt x="1547636" y="3911600"/>
                </a:lnTo>
                <a:lnTo>
                  <a:pt x="1544443" y="3911600"/>
                </a:lnTo>
                <a:lnTo>
                  <a:pt x="1544516" y="3898900"/>
                </a:lnTo>
                <a:lnTo>
                  <a:pt x="1547940" y="3898900"/>
                </a:lnTo>
                <a:lnTo>
                  <a:pt x="1545657" y="3886200"/>
                </a:lnTo>
                <a:lnTo>
                  <a:pt x="1545270" y="3886200"/>
                </a:lnTo>
                <a:lnTo>
                  <a:pt x="1548697" y="3873500"/>
                </a:lnTo>
                <a:lnTo>
                  <a:pt x="1550003" y="3860800"/>
                </a:lnTo>
                <a:lnTo>
                  <a:pt x="1549148" y="3860800"/>
                </a:lnTo>
                <a:lnTo>
                  <a:pt x="1546097" y="3848100"/>
                </a:lnTo>
                <a:lnTo>
                  <a:pt x="1548255" y="3835400"/>
                </a:lnTo>
                <a:lnTo>
                  <a:pt x="1545829" y="3835400"/>
                </a:lnTo>
                <a:lnTo>
                  <a:pt x="1548599" y="3822700"/>
                </a:lnTo>
                <a:lnTo>
                  <a:pt x="1549479" y="3784600"/>
                </a:lnTo>
                <a:lnTo>
                  <a:pt x="1539186" y="3771900"/>
                </a:lnTo>
                <a:lnTo>
                  <a:pt x="1547825" y="3771900"/>
                </a:lnTo>
                <a:lnTo>
                  <a:pt x="1548882" y="3759200"/>
                </a:lnTo>
                <a:lnTo>
                  <a:pt x="1550359" y="3746500"/>
                </a:lnTo>
                <a:lnTo>
                  <a:pt x="1545207" y="3746500"/>
                </a:lnTo>
                <a:lnTo>
                  <a:pt x="1547772" y="3733800"/>
                </a:lnTo>
                <a:lnTo>
                  <a:pt x="5578" y="3733800"/>
                </a:lnTo>
                <a:lnTo>
                  <a:pt x="7390" y="3721100"/>
                </a:lnTo>
                <a:lnTo>
                  <a:pt x="1549500" y="3721100"/>
                </a:lnTo>
                <a:lnTo>
                  <a:pt x="1549678" y="3708400"/>
                </a:lnTo>
                <a:lnTo>
                  <a:pt x="1545207" y="3708400"/>
                </a:lnTo>
                <a:lnTo>
                  <a:pt x="1548160" y="3695700"/>
                </a:lnTo>
                <a:lnTo>
                  <a:pt x="1549668" y="3695700"/>
                </a:lnTo>
                <a:lnTo>
                  <a:pt x="1550233" y="3683000"/>
                </a:lnTo>
                <a:lnTo>
                  <a:pt x="1547940" y="3670300"/>
                </a:lnTo>
                <a:lnTo>
                  <a:pt x="1546935" y="3657600"/>
                </a:lnTo>
                <a:lnTo>
                  <a:pt x="1550756" y="3644900"/>
                </a:lnTo>
                <a:lnTo>
                  <a:pt x="1549563" y="3632200"/>
                </a:lnTo>
                <a:lnTo>
                  <a:pt x="1549175" y="3632200"/>
                </a:lnTo>
                <a:lnTo>
                  <a:pt x="1545940" y="3619500"/>
                </a:lnTo>
                <a:lnTo>
                  <a:pt x="1545563" y="3619500"/>
                </a:lnTo>
                <a:lnTo>
                  <a:pt x="1548453" y="3606800"/>
                </a:lnTo>
                <a:lnTo>
                  <a:pt x="1546757" y="3606800"/>
                </a:lnTo>
                <a:lnTo>
                  <a:pt x="1550160" y="3594100"/>
                </a:lnTo>
                <a:lnTo>
                  <a:pt x="1550097" y="3581400"/>
                </a:lnTo>
                <a:lnTo>
                  <a:pt x="1549490" y="3581400"/>
                </a:lnTo>
                <a:lnTo>
                  <a:pt x="1549206" y="3568700"/>
                </a:lnTo>
                <a:lnTo>
                  <a:pt x="1549626" y="3556000"/>
                </a:lnTo>
                <a:lnTo>
                  <a:pt x="1549142" y="3543300"/>
                </a:lnTo>
                <a:lnTo>
                  <a:pt x="1546149" y="3530600"/>
                </a:lnTo>
                <a:lnTo>
                  <a:pt x="1547887" y="3530600"/>
                </a:lnTo>
                <a:lnTo>
                  <a:pt x="1549668" y="3517900"/>
                </a:lnTo>
                <a:lnTo>
                  <a:pt x="1549992" y="3517900"/>
                </a:lnTo>
                <a:lnTo>
                  <a:pt x="1545699" y="3505200"/>
                </a:lnTo>
                <a:lnTo>
                  <a:pt x="1544484" y="3505200"/>
                </a:lnTo>
                <a:lnTo>
                  <a:pt x="1550495" y="3492500"/>
                </a:lnTo>
                <a:lnTo>
                  <a:pt x="1550474" y="3479800"/>
                </a:lnTo>
                <a:lnTo>
                  <a:pt x="1549542" y="3479800"/>
                </a:lnTo>
                <a:lnTo>
                  <a:pt x="1549119" y="3454400"/>
                </a:lnTo>
                <a:lnTo>
                  <a:pt x="1549771" y="3441700"/>
                </a:lnTo>
                <a:lnTo>
                  <a:pt x="1549384" y="3429000"/>
                </a:lnTo>
                <a:lnTo>
                  <a:pt x="1545846" y="3416300"/>
                </a:lnTo>
                <a:lnTo>
                  <a:pt x="1547123" y="3416300"/>
                </a:lnTo>
                <a:lnTo>
                  <a:pt x="1549227" y="3403600"/>
                </a:lnTo>
                <a:lnTo>
                  <a:pt x="1549898" y="3403600"/>
                </a:lnTo>
                <a:lnTo>
                  <a:pt x="1549438" y="3390900"/>
                </a:lnTo>
                <a:lnTo>
                  <a:pt x="1548149" y="3390900"/>
                </a:lnTo>
                <a:lnTo>
                  <a:pt x="1546474" y="3378200"/>
                </a:lnTo>
                <a:lnTo>
                  <a:pt x="32311" y="3378200"/>
                </a:lnTo>
                <a:lnTo>
                  <a:pt x="31347" y="3365500"/>
                </a:lnTo>
                <a:close/>
              </a:path>
              <a:path w="1551940" h="11290300" extrusionOk="0">
                <a:moveTo>
                  <a:pt x="156914" y="10909300"/>
                </a:moveTo>
                <a:lnTo>
                  <a:pt x="14981" y="10909300"/>
                </a:lnTo>
                <a:lnTo>
                  <a:pt x="13997" y="10922000"/>
                </a:lnTo>
                <a:lnTo>
                  <a:pt x="157322" y="10922000"/>
                </a:lnTo>
                <a:lnTo>
                  <a:pt x="156914" y="10909300"/>
                </a:lnTo>
                <a:close/>
              </a:path>
              <a:path w="1551940" h="11290300" extrusionOk="0">
                <a:moveTo>
                  <a:pt x="300229" y="10909300"/>
                </a:moveTo>
                <a:lnTo>
                  <a:pt x="158317" y="10909300"/>
                </a:lnTo>
                <a:lnTo>
                  <a:pt x="157322" y="10922000"/>
                </a:lnTo>
                <a:lnTo>
                  <a:pt x="300637" y="10922000"/>
                </a:lnTo>
                <a:lnTo>
                  <a:pt x="300229" y="10909300"/>
                </a:lnTo>
                <a:close/>
              </a:path>
              <a:path w="1551940" h="11290300" extrusionOk="0">
                <a:moveTo>
                  <a:pt x="443555" y="10909300"/>
                </a:moveTo>
                <a:lnTo>
                  <a:pt x="301632" y="10909300"/>
                </a:lnTo>
                <a:lnTo>
                  <a:pt x="300637" y="10922000"/>
                </a:lnTo>
                <a:lnTo>
                  <a:pt x="443973" y="10922000"/>
                </a:lnTo>
                <a:lnTo>
                  <a:pt x="443555" y="10909300"/>
                </a:lnTo>
                <a:close/>
              </a:path>
              <a:path w="1551940" h="11290300" extrusionOk="0">
                <a:moveTo>
                  <a:pt x="586880" y="10909300"/>
                </a:moveTo>
                <a:lnTo>
                  <a:pt x="444968" y="10909300"/>
                </a:lnTo>
                <a:lnTo>
                  <a:pt x="443973" y="10922000"/>
                </a:lnTo>
                <a:lnTo>
                  <a:pt x="587288" y="10922000"/>
                </a:lnTo>
                <a:lnTo>
                  <a:pt x="586880" y="10909300"/>
                </a:lnTo>
                <a:close/>
              </a:path>
              <a:path w="1551940" h="11290300" extrusionOk="0">
                <a:moveTo>
                  <a:pt x="730206" y="10909300"/>
                </a:moveTo>
                <a:lnTo>
                  <a:pt x="588283" y="10909300"/>
                </a:lnTo>
                <a:lnTo>
                  <a:pt x="587288" y="10922000"/>
                </a:lnTo>
                <a:lnTo>
                  <a:pt x="730624" y="10922000"/>
                </a:lnTo>
                <a:lnTo>
                  <a:pt x="730206" y="10909300"/>
                </a:lnTo>
                <a:close/>
              </a:path>
              <a:path w="1551940" h="11290300" extrusionOk="0">
                <a:moveTo>
                  <a:pt x="873531" y="10909300"/>
                </a:moveTo>
                <a:lnTo>
                  <a:pt x="731609" y="10909300"/>
                </a:lnTo>
                <a:lnTo>
                  <a:pt x="730624" y="10922000"/>
                </a:lnTo>
                <a:lnTo>
                  <a:pt x="873939" y="10922000"/>
                </a:lnTo>
                <a:lnTo>
                  <a:pt x="873531" y="10909300"/>
                </a:lnTo>
                <a:close/>
              </a:path>
              <a:path w="1551940" h="11290300" extrusionOk="0">
                <a:moveTo>
                  <a:pt x="1016857" y="10909300"/>
                </a:moveTo>
                <a:lnTo>
                  <a:pt x="874934" y="10909300"/>
                </a:lnTo>
                <a:lnTo>
                  <a:pt x="873939" y="10922000"/>
                </a:lnTo>
                <a:lnTo>
                  <a:pt x="1017265" y="10922000"/>
                </a:lnTo>
                <a:lnTo>
                  <a:pt x="1016857" y="10909300"/>
                </a:lnTo>
                <a:close/>
              </a:path>
              <a:path w="1551940" h="11290300" extrusionOk="0">
                <a:moveTo>
                  <a:pt x="1160172" y="10909300"/>
                </a:moveTo>
                <a:lnTo>
                  <a:pt x="1018260" y="10909300"/>
                </a:lnTo>
                <a:lnTo>
                  <a:pt x="1017265" y="10922000"/>
                </a:lnTo>
                <a:lnTo>
                  <a:pt x="1160590" y="10922000"/>
                </a:lnTo>
                <a:lnTo>
                  <a:pt x="1160172" y="10909300"/>
                </a:lnTo>
                <a:close/>
              </a:path>
              <a:path w="1551940" h="11290300" extrusionOk="0">
                <a:moveTo>
                  <a:pt x="1303507" y="10909300"/>
                </a:moveTo>
                <a:lnTo>
                  <a:pt x="1161585" y="10909300"/>
                </a:lnTo>
                <a:lnTo>
                  <a:pt x="1160590" y="10922000"/>
                </a:lnTo>
                <a:lnTo>
                  <a:pt x="1303916" y="10922000"/>
                </a:lnTo>
                <a:lnTo>
                  <a:pt x="1303507" y="10909300"/>
                </a:lnTo>
                <a:close/>
              </a:path>
              <a:path w="1551940" h="11290300" extrusionOk="0">
                <a:moveTo>
                  <a:pt x="1446833" y="10909300"/>
                </a:moveTo>
                <a:lnTo>
                  <a:pt x="1304911" y="10909300"/>
                </a:lnTo>
                <a:lnTo>
                  <a:pt x="1303916" y="10922000"/>
                </a:lnTo>
                <a:lnTo>
                  <a:pt x="1447241" y="10922000"/>
                </a:lnTo>
                <a:lnTo>
                  <a:pt x="1446833" y="10909300"/>
                </a:lnTo>
                <a:close/>
              </a:path>
              <a:path w="1551940" h="11290300" extrusionOk="0">
                <a:moveTo>
                  <a:pt x="1549914" y="10909300"/>
                </a:moveTo>
                <a:lnTo>
                  <a:pt x="1448226" y="10909300"/>
                </a:lnTo>
                <a:lnTo>
                  <a:pt x="1447241" y="10922000"/>
                </a:lnTo>
                <a:lnTo>
                  <a:pt x="1549927" y="10922000"/>
                </a:lnTo>
                <a:lnTo>
                  <a:pt x="1549914" y="10909300"/>
                </a:lnTo>
                <a:close/>
              </a:path>
              <a:path w="1551940" h="11290300" extrusionOk="0">
                <a:moveTo>
                  <a:pt x="155616" y="10769600"/>
                </a:moveTo>
                <a:lnTo>
                  <a:pt x="15432" y="10769600"/>
                </a:lnTo>
                <a:lnTo>
                  <a:pt x="15683" y="10782300"/>
                </a:lnTo>
                <a:lnTo>
                  <a:pt x="154003" y="10782300"/>
                </a:lnTo>
                <a:lnTo>
                  <a:pt x="155616" y="10769600"/>
                </a:lnTo>
                <a:close/>
              </a:path>
              <a:path w="1551940" h="11290300" extrusionOk="0">
                <a:moveTo>
                  <a:pt x="298941" y="10769600"/>
                </a:moveTo>
                <a:lnTo>
                  <a:pt x="158757" y="10769600"/>
                </a:lnTo>
                <a:lnTo>
                  <a:pt x="159008" y="10782300"/>
                </a:lnTo>
                <a:lnTo>
                  <a:pt x="297329" y="10782300"/>
                </a:lnTo>
                <a:lnTo>
                  <a:pt x="298941" y="10769600"/>
                </a:lnTo>
                <a:close/>
              </a:path>
              <a:path w="1551940" h="11290300" extrusionOk="0">
                <a:moveTo>
                  <a:pt x="442267" y="10769600"/>
                </a:moveTo>
                <a:lnTo>
                  <a:pt x="302082" y="10769600"/>
                </a:lnTo>
                <a:lnTo>
                  <a:pt x="302334" y="10782300"/>
                </a:lnTo>
                <a:lnTo>
                  <a:pt x="440654" y="10782300"/>
                </a:lnTo>
                <a:lnTo>
                  <a:pt x="442267" y="10769600"/>
                </a:lnTo>
                <a:close/>
              </a:path>
              <a:path w="1551940" h="11290300" extrusionOk="0">
                <a:moveTo>
                  <a:pt x="585582" y="10769600"/>
                </a:moveTo>
                <a:lnTo>
                  <a:pt x="445418" y="10769600"/>
                </a:lnTo>
                <a:lnTo>
                  <a:pt x="445659" y="10782300"/>
                </a:lnTo>
                <a:lnTo>
                  <a:pt x="583980" y="10782300"/>
                </a:lnTo>
                <a:lnTo>
                  <a:pt x="585582" y="10769600"/>
                </a:lnTo>
                <a:close/>
              </a:path>
              <a:path w="1551940" h="11290300" extrusionOk="0">
                <a:moveTo>
                  <a:pt x="728918" y="10769600"/>
                </a:moveTo>
                <a:lnTo>
                  <a:pt x="588733" y="10769600"/>
                </a:lnTo>
                <a:lnTo>
                  <a:pt x="588974" y="10782300"/>
                </a:lnTo>
                <a:lnTo>
                  <a:pt x="727305" y="10782300"/>
                </a:lnTo>
                <a:lnTo>
                  <a:pt x="728918" y="10769600"/>
                </a:lnTo>
                <a:close/>
              </a:path>
              <a:path w="1551940" h="11290300" extrusionOk="0">
                <a:moveTo>
                  <a:pt x="872243" y="10769600"/>
                </a:moveTo>
                <a:lnTo>
                  <a:pt x="732059" y="10769600"/>
                </a:lnTo>
                <a:lnTo>
                  <a:pt x="732300" y="10782300"/>
                </a:lnTo>
                <a:lnTo>
                  <a:pt x="870631" y="10782300"/>
                </a:lnTo>
                <a:lnTo>
                  <a:pt x="872243" y="10769600"/>
                </a:lnTo>
                <a:close/>
              </a:path>
              <a:path w="1551940" h="11290300" extrusionOk="0">
                <a:moveTo>
                  <a:pt x="1015569" y="10769600"/>
                </a:moveTo>
                <a:lnTo>
                  <a:pt x="875384" y="10769600"/>
                </a:lnTo>
                <a:lnTo>
                  <a:pt x="875625" y="10782300"/>
                </a:lnTo>
                <a:lnTo>
                  <a:pt x="1013946" y="10782300"/>
                </a:lnTo>
                <a:lnTo>
                  <a:pt x="1015569" y="10769600"/>
                </a:lnTo>
                <a:close/>
              </a:path>
              <a:path w="1551940" h="11290300" extrusionOk="0">
                <a:moveTo>
                  <a:pt x="1158884" y="10769600"/>
                </a:moveTo>
                <a:lnTo>
                  <a:pt x="1018710" y="10769600"/>
                </a:lnTo>
                <a:lnTo>
                  <a:pt x="1018961" y="10782300"/>
                </a:lnTo>
                <a:lnTo>
                  <a:pt x="1157282" y="10782300"/>
                </a:lnTo>
                <a:lnTo>
                  <a:pt x="1158884" y="10769600"/>
                </a:lnTo>
                <a:close/>
              </a:path>
              <a:path w="1551940" h="11290300" extrusionOk="0">
                <a:moveTo>
                  <a:pt x="1302220" y="10769600"/>
                </a:moveTo>
                <a:lnTo>
                  <a:pt x="1162035" y="10769600"/>
                </a:lnTo>
                <a:lnTo>
                  <a:pt x="1162276" y="10782300"/>
                </a:lnTo>
                <a:lnTo>
                  <a:pt x="1300607" y="10782300"/>
                </a:lnTo>
                <a:lnTo>
                  <a:pt x="1302220" y="10769600"/>
                </a:lnTo>
                <a:close/>
              </a:path>
              <a:path w="1551940" h="11290300" extrusionOk="0">
                <a:moveTo>
                  <a:pt x="1445535" y="10769600"/>
                </a:moveTo>
                <a:lnTo>
                  <a:pt x="1305361" y="10769600"/>
                </a:lnTo>
                <a:lnTo>
                  <a:pt x="1305602" y="10782300"/>
                </a:lnTo>
                <a:lnTo>
                  <a:pt x="1443933" y="10782300"/>
                </a:lnTo>
                <a:lnTo>
                  <a:pt x="1445535" y="10769600"/>
                </a:lnTo>
                <a:close/>
              </a:path>
              <a:path w="1551940" h="11290300" extrusionOk="0">
                <a:moveTo>
                  <a:pt x="1549294" y="10769600"/>
                </a:moveTo>
                <a:lnTo>
                  <a:pt x="1448676" y="10769600"/>
                </a:lnTo>
                <a:lnTo>
                  <a:pt x="1448927" y="10782300"/>
                </a:lnTo>
                <a:lnTo>
                  <a:pt x="1549278" y="10782300"/>
                </a:lnTo>
                <a:lnTo>
                  <a:pt x="1549294" y="10769600"/>
                </a:lnTo>
                <a:close/>
              </a:path>
              <a:path w="1551940" h="11290300" extrusionOk="0">
                <a:moveTo>
                  <a:pt x="207782" y="10058400"/>
                </a:moveTo>
                <a:lnTo>
                  <a:pt x="69137" y="10058400"/>
                </a:lnTo>
                <a:lnTo>
                  <a:pt x="68414" y="10071100"/>
                </a:lnTo>
                <a:lnTo>
                  <a:pt x="208588" y="10071100"/>
                </a:lnTo>
                <a:lnTo>
                  <a:pt x="207782" y="10058400"/>
                </a:lnTo>
                <a:close/>
              </a:path>
              <a:path w="1551940" h="11290300" extrusionOk="0">
                <a:moveTo>
                  <a:pt x="351118" y="10058400"/>
                </a:moveTo>
                <a:lnTo>
                  <a:pt x="212462" y="10058400"/>
                </a:lnTo>
                <a:lnTo>
                  <a:pt x="211729" y="10071100"/>
                </a:lnTo>
                <a:lnTo>
                  <a:pt x="351913" y="10071100"/>
                </a:lnTo>
                <a:lnTo>
                  <a:pt x="351118" y="10058400"/>
                </a:lnTo>
                <a:close/>
              </a:path>
              <a:path w="1551940" h="11290300" extrusionOk="0">
                <a:moveTo>
                  <a:pt x="494433" y="10058400"/>
                </a:moveTo>
                <a:lnTo>
                  <a:pt x="355798" y="10058400"/>
                </a:lnTo>
                <a:lnTo>
                  <a:pt x="355065" y="10071100"/>
                </a:lnTo>
                <a:lnTo>
                  <a:pt x="495228" y="10071100"/>
                </a:lnTo>
                <a:lnTo>
                  <a:pt x="494433" y="10058400"/>
                </a:lnTo>
                <a:close/>
              </a:path>
              <a:path w="1551940" h="11290300" extrusionOk="0">
                <a:moveTo>
                  <a:pt x="637758" y="10058400"/>
                </a:moveTo>
                <a:lnTo>
                  <a:pt x="499113" y="10058400"/>
                </a:lnTo>
                <a:lnTo>
                  <a:pt x="498380" y="10071100"/>
                </a:lnTo>
                <a:lnTo>
                  <a:pt x="638564" y="10071100"/>
                </a:lnTo>
                <a:lnTo>
                  <a:pt x="637758" y="10058400"/>
                </a:lnTo>
                <a:close/>
              </a:path>
              <a:path w="1551940" h="11290300" extrusionOk="0">
                <a:moveTo>
                  <a:pt x="781084" y="10058400"/>
                </a:moveTo>
                <a:lnTo>
                  <a:pt x="642439" y="10058400"/>
                </a:lnTo>
                <a:lnTo>
                  <a:pt x="641706" y="10071100"/>
                </a:lnTo>
                <a:lnTo>
                  <a:pt x="781879" y="10071100"/>
                </a:lnTo>
                <a:lnTo>
                  <a:pt x="781084" y="10058400"/>
                </a:lnTo>
                <a:close/>
              </a:path>
              <a:path w="1551940" h="11290300" extrusionOk="0">
                <a:moveTo>
                  <a:pt x="924409" y="10058400"/>
                </a:moveTo>
                <a:lnTo>
                  <a:pt x="785764" y="10058400"/>
                </a:lnTo>
                <a:lnTo>
                  <a:pt x="785031" y="10071100"/>
                </a:lnTo>
                <a:lnTo>
                  <a:pt x="925215" y="10071100"/>
                </a:lnTo>
                <a:lnTo>
                  <a:pt x="924409" y="10058400"/>
                </a:lnTo>
                <a:close/>
              </a:path>
              <a:path w="1551940" h="11290300" extrusionOk="0">
                <a:moveTo>
                  <a:pt x="1067735" y="10058400"/>
                </a:moveTo>
                <a:lnTo>
                  <a:pt x="929090" y="10058400"/>
                </a:lnTo>
                <a:lnTo>
                  <a:pt x="928357" y="10071100"/>
                </a:lnTo>
                <a:lnTo>
                  <a:pt x="1068530" y="10071100"/>
                </a:lnTo>
                <a:lnTo>
                  <a:pt x="1067735" y="10058400"/>
                </a:lnTo>
                <a:close/>
              </a:path>
              <a:path w="1551940" h="11290300" extrusionOk="0">
                <a:moveTo>
                  <a:pt x="1211060" y="10058400"/>
                </a:moveTo>
                <a:lnTo>
                  <a:pt x="1072415" y="10058400"/>
                </a:lnTo>
                <a:lnTo>
                  <a:pt x="1071682" y="10071100"/>
                </a:lnTo>
                <a:lnTo>
                  <a:pt x="1211856" y="10071100"/>
                </a:lnTo>
                <a:lnTo>
                  <a:pt x="1211060" y="10058400"/>
                </a:lnTo>
                <a:close/>
              </a:path>
              <a:path w="1551940" h="11290300" extrusionOk="0">
                <a:moveTo>
                  <a:pt x="1354375" y="10058400"/>
                </a:moveTo>
                <a:lnTo>
                  <a:pt x="1215741" y="10058400"/>
                </a:lnTo>
                <a:lnTo>
                  <a:pt x="1215008" y="10071100"/>
                </a:lnTo>
                <a:lnTo>
                  <a:pt x="1355181" y="10071100"/>
                </a:lnTo>
                <a:lnTo>
                  <a:pt x="1354375" y="10058400"/>
                </a:lnTo>
                <a:close/>
              </a:path>
              <a:path w="1551940" h="11290300" extrusionOk="0">
                <a:moveTo>
                  <a:pt x="1497711" y="10058400"/>
                </a:moveTo>
                <a:lnTo>
                  <a:pt x="1359056" y="10058400"/>
                </a:lnTo>
                <a:lnTo>
                  <a:pt x="1358323" y="10071100"/>
                </a:lnTo>
                <a:lnTo>
                  <a:pt x="1498517" y="10071100"/>
                </a:lnTo>
                <a:lnTo>
                  <a:pt x="1497711" y="10058400"/>
                </a:lnTo>
                <a:close/>
              </a:path>
              <a:path w="1551940" h="11290300" extrusionOk="0">
                <a:moveTo>
                  <a:pt x="1549434" y="10058400"/>
                </a:moveTo>
                <a:lnTo>
                  <a:pt x="1502391" y="10058400"/>
                </a:lnTo>
                <a:lnTo>
                  <a:pt x="1501658" y="10071100"/>
                </a:lnTo>
                <a:lnTo>
                  <a:pt x="1549458" y="10071100"/>
                </a:lnTo>
                <a:lnTo>
                  <a:pt x="1549434" y="10058400"/>
                </a:lnTo>
                <a:close/>
              </a:path>
              <a:path w="1551940" h="11290300" extrusionOk="0">
                <a:moveTo>
                  <a:pt x="189520" y="9766300"/>
                </a:moveTo>
                <a:lnTo>
                  <a:pt x="47399" y="9766300"/>
                </a:lnTo>
                <a:lnTo>
                  <a:pt x="48561" y="9779000"/>
                </a:lnTo>
                <a:lnTo>
                  <a:pt x="188222" y="9779000"/>
                </a:lnTo>
                <a:lnTo>
                  <a:pt x="189520" y="9766300"/>
                </a:lnTo>
                <a:close/>
              </a:path>
              <a:path w="1551940" h="11290300" extrusionOk="0">
                <a:moveTo>
                  <a:pt x="332846" y="9766300"/>
                </a:moveTo>
                <a:lnTo>
                  <a:pt x="190714" y="9766300"/>
                </a:lnTo>
                <a:lnTo>
                  <a:pt x="191887" y="9779000"/>
                </a:lnTo>
                <a:lnTo>
                  <a:pt x="331558" y="9779000"/>
                </a:lnTo>
                <a:lnTo>
                  <a:pt x="332846" y="9766300"/>
                </a:lnTo>
                <a:close/>
              </a:path>
              <a:path w="1551940" h="11290300" extrusionOk="0">
                <a:moveTo>
                  <a:pt x="476171" y="9766300"/>
                </a:moveTo>
                <a:lnTo>
                  <a:pt x="334040" y="9766300"/>
                </a:lnTo>
                <a:lnTo>
                  <a:pt x="335202" y="9779000"/>
                </a:lnTo>
                <a:lnTo>
                  <a:pt x="474883" y="9779000"/>
                </a:lnTo>
                <a:lnTo>
                  <a:pt x="476171" y="9766300"/>
                </a:lnTo>
                <a:close/>
              </a:path>
              <a:path w="1551940" h="11290300" extrusionOk="0">
                <a:moveTo>
                  <a:pt x="619497" y="9766300"/>
                </a:moveTo>
                <a:lnTo>
                  <a:pt x="477365" y="9766300"/>
                </a:lnTo>
                <a:lnTo>
                  <a:pt x="478538" y="9779000"/>
                </a:lnTo>
                <a:lnTo>
                  <a:pt x="618198" y="9779000"/>
                </a:lnTo>
                <a:lnTo>
                  <a:pt x="619497" y="9766300"/>
                </a:lnTo>
                <a:close/>
              </a:path>
              <a:path w="1551940" h="11290300" extrusionOk="0">
                <a:moveTo>
                  <a:pt x="762812" y="9766300"/>
                </a:moveTo>
                <a:lnTo>
                  <a:pt x="620691" y="9766300"/>
                </a:lnTo>
                <a:lnTo>
                  <a:pt x="621863" y="9779000"/>
                </a:lnTo>
                <a:lnTo>
                  <a:pt x="761524" y="9779000"/>
                </a:lnTo>
                <a:lnTo>
                  <a:pt x="762812" y="9766300"/>
                </a:lnTo>
                <a:close/>
              </a:path>
              <a:path w="1551940" h="11290300" extrusionOk="0">
                <a:moveTo>
                  <a:pt x="906148" y="9766300"/>
                </a:moveTo>
                <a:lnTo>
                  <a:pt x="764016" y="9766300"/>
                </a:lnTo>
                <a:lnTo>
                  <a:pt x="765189" y="9779000"/>
                </a:lnTo>
                <a:lnTo>
                  <a:pt x="904849" y="9779000"/>
                </a:lnTo>
                <a:lnTo>
                  <a:pt x="906148" y="9766300"/>
                </a:lnTo>
                <a:close/>
              </a:path>
              <a:path w="1551940" h="11290300" extrusionOk="0">
                <a:moveTo>
                  <a:pt x="1049463" y="9766300"/>
                </a:moveTo>
                <a:lnTo>
                  <a:pt x="907342" y="9766300"/>
                </a:lnTo>
                <a:lnTo>
                  <a:pt x="908504" y="9779000"/>
                </a:lnTo>
                <a:lnTo>
                  <a:pt x="1048175" y="9779000"/>
                </a:lnTo>
                <a:lnTo>
                  <a:pt x="1049463" y="9766300"/>
                </a:lnTo>
                <a:close/>
              </a:path>
              <a:path w="1551940" h="11290300" extrusionOk="0">
                <a:moveTo>
                  <a:pt x="1192788" y="9766300"/>
                </a:moveTo>
                <a:lnTo>
                  <a:pt x="1050657" y="9766300"/>
                </a:lnTo>
                <a:lnTo>
                  <a:pt x="1051840" y="9779000"/>
                </a:lnTo>
                <a:lnTo>
                  <a:pt x="1191500" y="9779000"/>
                </a:lnTo>
                <a:lnTo>
                  <a:pt x="1192788" y="9766300"/>
                </a:lnTo>
                <a:close/>
              </a:path>
              <a:path w="1551940" h="11290300" extrusionOk="0">
                <a:moveTo>
                  <a:pt x="1336114" y="9766300"/>
                </a:moveTo>
                <a:lnTo>
                  <a:pt x="1193992" y="9766300"/>
                </a:lnTo>
                <a:lnTo>
                  <a:pt x="1195155" y="9779000"/>
                </a:lnTo>
                <a:lnTo>
                  <a:pt x="1334826" y="9779000"/>
                </a:lnTo>
                <a:lnTo>
                  <a:pt x="1336114" y="9766300"/>
                </a:lnTo>
                <a:close/>
              </a:path>
              <a:path w="1551940" h="11290300" extrusionOk="0">
                <a:moveTo>
                  <a:pt x="1479439" y="9766300"/>
                </a:moveTo>
                <a:lnTo>
                  <a:pt x="1337318" y="9766300"/>
                </a:lnTo>
                <a:lnTo>
                  <a:pt x="1338491" y="9779000"/>
                </a:lnTo>
                <a:lnTo>
                  <a:pt x="1478141" y="9779000"/>
                </a:lnTo>
                <a:lnTo>
                  <a:pt x="1479439" y="9766300"/>
                </a:lnTo>
                <a:close/>
              </a:path>
              <a:path w="1551940" h="11290300" extrusionOk="0">
                <a:moveTo>
                  <a:pt x="1546307" y="9766300"/>
                </a:moveTo>
                <a:lnTo>
                  <a:pt x="1480643" y="9766300"/>
                </a:lnTo>
                <a:lnTo>
                  <a:pt x="1481806" y="9779000"/>
                </a:lnTo>
                <a:lnTo>
                  <a:pt x="1549280" y="9779000"/>
                </a:lnTo>
                <a:lnTo>
                  <a:pt x="1546307" y="9766300"/>
                </a:lnTo>
                <a:close/>
              </a:path>
              <a:path w="1551940" h="11290300" extrusionOk="0">
                <a:moveTo>
                  <a:pt x="216713" y="9563100"/>
                </a:moveTo>
                <a:lnTo>
                  <a:pt x="81450" y="9563100"/>
                </a:lnTo>
                <a:lnTo>
                  <a:pt x="79576" y="9575800"/>
                </a:lnTo>
                <a:lnTo>
                  <a:pt x="217530" y="9575800"/>
                </a:lnTo>
                <a:lnTo>
                  <a:pt x="216713" y="9563100"/>
                </a:lnTo>
                <a:close/>
              </a:path>
              <a:path w="1551940" h="11290300" extrusionOk="0">
                <a:moveTo>
                  <a:pt x="360039" y="9563100"/>
                </a:moveTo>
                <a:lnTo>
                  <a:pt x="224765" y="9563100"/>
                </a:lnTo>
                <a:lnTo>
                  <a:pt x="222902" y="9575800"/>
                </a:lnTo>
                <a:lnTo>
                  <a:pt x="360845" y="9575800"/>
                </a:lnTo>
                <a:lnTo>
                  <a:pt x="360039" y="9563100"/>
                </a:lnTo>
                <a:close/>
              </a:path>
              <a:path w="1551940" h="11290300" extrusionOk="0">
                <a:moveTo>
                  <a:pt x="503375" y="9563100"/>
                </a:moveTo>
                <a:lnTo>
                  <a:pt x="368101" y="9563100"/>
                </a:lnTo>
                <a:lnTo>
                  <a:pt x="366227" y="9575800"/>
                </a:lnTo>
                <a:lnTo>
                  <a:pt x="504181" y="9575800"/>
                </a:lnTo>
                <a:lnTo>
                  <a:pt x="503375" y="9563100"/>
                </a:lnTo>
                <a:close/>
              </a:path>
              <a:path w="1551940" h="11290300" extrusionOk="0">
                <a:moveTo>
                  <a:pt x="646690" y="9563100"/>
                </a:moveTo>
                <a:lnTo>
                  <a:pt x="511416" y="9563100"/>
                </a:lnTo>
                <a:lnTo>
                  <a:pt x="509553" y="9575800"/>
                </a:lnTo>
                <a:lnTo>
                  <a:pt x="647496" y="9575800"/>
                </a:lnTo>
                <a:lnTo>
                  <a:pt x="646690" y="9563100"/>
                </a:lnTo>
                <a:close/>
              </a:path>
              <a:path w="1551940" h="11290300" extrusionOk="0">
                <a:moveTo>
                  <a:pt x="790015" y="9563100"/>
                </a:moveTo>
                <a:lnTo>
                  <a:pt x="654752" y="9563100"/>
                </a:lnTo>
                <a:lnTo>
                  <a:pt x="652868" y="9575800"/>
                </a:lnTo>
                <a:lnTo>
                  <a:pt x="790832" y="9575800"/>
                </a:lnTo>
                <a:lnTo>
                  <a:pt x="790015" y="9563100"/>
                </a:lnTo>
                <a:close/>
              </a:path>
              <a:path w="1551940" h="11290300" extrusionOk="0">
                <a:moveTo>
                  <a:pt x="933341" y="9563100"/>
                </a:moveTo>
                <a:lnTo>
                  <a:pt x="798067" y="9563100"/>
                </a:lnTo>
                <a:lnTo>
                  <a:pt x="796204" y="9575800"/>
                </a:lnTo>
                <a:lnTo>
                  <a:pt x="934147" y="9575800"/>
                </a:lnTo>
                <a:lnTo>
                  <a:pt x="933341" y="9563100"/>
                </a:lnTo>
                <a:close/>
              </a:path>
              <a:path w="1551940" h="11290300" extrusionOk="0">
                <a:moveTo>
                  <a:pt x="1076666" y="9563100"/>
                </a:moveTo>
                <a:lnTo>
                  <a:pt x="941393" y="9563100"/>
                </a:lnTo>
                <a:lnTo>
                  <a:pt x="939529" y="9575800"/>
                </a:lnTo>
                <a:lnTo>
                  <a:pt x="1077472" y="9575800"/>
                </a:lnTo>
                <a:lnTo>
                  <a:pt x="1076666" y="9563100"/>
                </a:lnTo>
                <a:close/>
              </a:path>
              <a:path w="1551940" h="11290300" extrusionOk="0">
                <a:moveTo>
                  <a:pt x="1219992" y="9563100"/>
                </a:moveTo>
                <a:lnTo>
                  <a:pt x="1084718" y="9563100"/>
                </a:lnTo>
                <a:lnTo>
                  <a:pt x="1082844" y="9575800"/>
                </a:lnTo>
                <a:lnTo>
                  <a:pt x="1220798" y="9575800"/>
                </a:lnTo>
                <a:lnTo>
                  <a:pt x="1219992" y="9563100"/>
                </a:lnTo>
                <a:close/>
              </a:path>
              <a:path w="1551940" h="11290300" extrusionOk="0">
                <a:moveTo>
                  <a:pt x="1363317" y="9563100"/>
                </a:moveTo>
                <a:lnTo>
                  <a:pt x="1228054" y="9563100"/>
                </a:lnTo>
                <a:lnTo>
                  <a:pt x="1226170" y="9575800"/>
                </a:lnTo>
                <a:lnTo>
                  <a:pt x="1364134" y="9575800"/>
                </a:lnTo>
                <a:lnTo>
                  <a:pt x="1363317" y="9563100"/>
                </a:lnTo>
                <a:close/>
              </a:path>
              <a:path w="1551940" h="11290300" extrusionOk="0">
                <a:moveTo>
                  <a:pt x="1506632" y="9563100"/>
                </a:moveTo>
                <a:lnTo>
                  <a:pt x="1371369" y="9563100"/>
                </a:lnTo>
                <a:lnTo>
                  <a:pt x="1369495" y="9575800"/>
                </a:lnTo>
                <a:lnTo>
                  <a:pt x="1507449" y="9575800"/>
                </a:lnTo>
                <a:lnTo>
                  <a:pt x="1506632" y="9563100"/>
                </a:lnTo>
                <a:close/>
              </a:path>
              <a:path w="1551940" h="11290300" extrusionOk="0">
                <a:moveTo>
                  <a:pt x="1547877" y="9563100"/>
                </a:moveTo>
                <a:lnTo>
                  <a:pt x="1514695" y="9563100"/>
                </a:lnTo>
                <a:lnTo>
                  <a:pt x="1512820" y="9575800"/>
                </a:lnTo>
                <a:lnTo>
                  <a:pt x="1545123" y="9575800"/>
                </a:lnTo>
                <a:lnTo>
                  <a:pt x="1547877" y="9563100"/>
                </a:lnTo>
                <a:close/>
              </a:path>
              <a:path w="1551940" h="11290300" extrusionOk="0">
                <a:moveTo>
                  <a:pt x="148318" y="9220200"/>
                </a:moveTo>
                <a:lnTo>
                  <a:pt x="8552" y="9220200"/>
                </a:lnTo>
                <a:lnTo>
                  <a:pt x="7128" y="9232900"/>
                </a:lnTo>
                <a:lnTo>
                  <a:pt x="149103" y="9232900"/>
                </a:lnTo>
                <a:lnTo>
                  <a:pt x="148318" y="9220200"/>
                </a:lnTo>
                <a:close/>
              </a:path>
              <a:path w="1551940" h="11290300" extrusionOk="0">
                <a:moveTo>
                  <a:pt x="291643" y="9220200"/>
                </a:moveTo>
                <a:lnTo>
                  <a:pt x="151867" y="9220200"/>
                </a:lnTo>
                <a:lnTo>
                  <a:pt x="150464" y="9232900"/>
                </a:lnTo>
                <a:lnTo>
                  <a:pt x="292428" y="9232900"/>
                </a:lnTo>
                <a:lnTo>
                  <a:pt x="291643" y="9220200"/>
                </a:lnTo>
                <a:close/>
              </a:path>
              <a:path w="1551940" h="11290300" extrusionOk="0">
                <a:moveTo>
                  <a:pt x="434958" y="9220200"/>
                </a:moveTo>
                <a:lnTo>
                  <a:pt x="295203" y="9220200"/>
                </a:lnTo>
                <a:lnTo>
                  <a:pt x="293790" y="9232900"/>
                </a:lnTo>
                <a:lnTo>
                  <a:pt x="435764" y="9232900"/>
                </a:lnTo>
                <a:lnTo>
                  <a:pt x="434958" y="9220200"/>
                </a:lnTo>
                <a:close/>
              </a:path>
              <a:path w="1551940" h="11290300" extrusionOk="0">
                <a:moveTo>
                  <a:pt x="578283" y="9220200"/>
                </a:moveTo>
                <a:lnTo>
                  <a:pt x="438518" y="9220200"/>
                </a:lnTo>
                <a:lnTo>
                  <a:pt x="437115" y="9232900"/>
                </a:lnTo>
                <a:lnTo>
                  <a:pt x="579079" y="9232900"/>
                </a:lnTo>
                <a:lnTo>
                  <a:pt x="578283" y="9220200"/>
                </a:lnTo>
                <a:close/>
              </a:path>
              <a:path w="1551940" h="11290300" extrusionOk="0">
                <a:moveTo>
                  <a:pt x="721609" y="9220200"/>
                </a:moveTo>
                <a:lnTo>
                  <a:pt x="581844" y="9220200"/>
                </a:lnTo>
                <a:lnTo>
                  <a:pt x="580430" y="9232900"/>
                </a:lnTo>
                <a:lnTo>
                  <a:pt x="722405" y="9232900"/>
                </a:lnTo>
                <a:lnTo>
                  <a:pt x="721609" y="9220200"/>
                </a:lnTo>
                <a:close/>
              </a:path>
              <a:path w="1551940" h="11290300" extrusionOk="0">
                <a:moveTo>
                  <a:pt x="864945" y="9220200"/>
                </a:moveTo>
                <a:lnTo>
                  <a:pt x="725169" y="9220200"/>
                </a:lnTo>
                <a:lnTo>
                  <a:pt x="723766" y="9232900"/>
                </a:lnTo>
                <a:lnTo>
                  <a:pt x="865730" y="9232900"/>
                </a:lnTo>
                <a:lnTo>
                  <a:pt x="864945" y="9220200"/>
                </a:lnTo>
                <a:close/>
              </a:path>
              <a:path w="1551940" h="11290300" extrusionOk="0">
                <a:moveTo>
                  <a:pt x="1008260" y="9220200"/>
                </a:moveTo>
                <a:lnTo>
                  <a:pt x="868505" y="9220200"/>
                </a:lnTo>
                <a:lnTo>
                  <a:pt x="867081" y="9232900"/>
                </a:lnTo>
                <a:lnTo>
                  <a:pt x="1009056" y="9232900"/>
                </a:lnTo>
                <a:lnTo>
                  <a:pt x="1008260" y="9220200"/>
                </a:lnTo>
                <a:close/>
              </a:path>
              <a:path w="1551940" h="11290300" extrusionOk="0">
                <a:moveTo>
                  <a:pt x="1151585" y="9220200"/>
                </a:moveTo>
                <a:lnTo>
                  <a:pt x="1011820" y="9220200"/>
                </a:lnTo>
                <a:lnTo>
                  <a:pt x="1010417" y="9232900"/>
                </a:lnTo>
                <a:lnTo>
                  <a:pt x="1152381" y="9232900"/>
                </a:lnTo>
                <a:lnTo>
                  <a:pt x="1151585" y="9220200"/>
                </a:lnTo>
                <a:close/>
              </a:path>
              <a:path w="1551940" h="11290300" extrusionOk="0">
                <a:moveTo>
                  <a:pt x="1294911" y="9220200"/>
                </a:moveTo>
                <a:lnTo>
                  <a:pt x="1155145" y="9220200"/>
                </a:lnTo>
                <a:lnTo>
                  <a:pt x="1153732" y="9232900"/>
                </a:lnTo>
                <a:lnTo>
                  <a:pt x="1295707" y="9232900"/>
                </a:lnTo>
                <a:lnTo>
                  <a:pt x="1294911" y="9220200"/>
                </a:lnTo>
                <a:close/>
              </a:path>
              <a:path w="1551940" h="11290300" extrusionOk="0">
                <a:moveTo>
                  <a:pt x="1438236" y="9220200"/>
                </a:moveTo>
                <a:lnTo>
                  <a:pt x="1298471" y="9220200"/>
                </a:lnTo>
                <a:lnTo>
                  <a:pt x="1297057" y="9232900"/>
                </a:lnTo>
                <a:lnTo>
                  <a:pt x="1439022" y="9232900"/>
                </a:lnTo>
                <a:lnTo>
                  <a:pt x="1438236" y="9220200"/>
                </a:lnTo>
                <a:close/>
              </a:path>
              <a:path w="1551940" h="11290300" extrusionOk="0">
                <a:moveTo>
                  <a:pt x="1549280" y="9220200"/>
                </a:moveTo>
                <a:lnTo>
                  <a:pt x="1441796" y="9220200"/>
                </a:lnTo>
                <a:lnTo>
                  <a:pt x="1440383" y="9232900"/>
                </a:lnTo>
                <a:lnTo>
                  <a:pt x="1549647" y="9232900"/>
                </a:lnTo>
                <a:lnTo>
                  <a:pt x="1549280" y="9220200"/>
                </a:lnTo>
                <a:close/>
              </a:path>
              <a:path w="1551940" h="11290300" extrusionOk="0">
                <a:moveTo>
                  <a:pt x="194044" y="8547100"/>
                </a:moveTo>
                <a:lnTo>
                  <a:pt x="55451" y="8547100"/>
                </a:lnTo>
                <a:lnTo>
                  <a:pt x="54697" y="8559800"/>
                </a:lnTo>
                <a:lnTo>
                  <a:pt x="196693" y="8559800"/>
                </a:lnTo>
                <a:lnTo>
                  <a:pt x="194044" y="8547100"/>
                </a:lnTo>
                <a:close/>
              </a:path>
              <a:path w="1551940" h="11290300" extrusionOk="0">
                <a:moveTo>
                  <a:pt x="337359" y="8547100"/>
                </a:moveTo>
                <a:lnTo>
                  <a:pt x="198787" y="8547100"/>
                </a:lnTo>
                <a:lnTo>
                  <a:pt x="198023" y="8559800"/>
                </a:lnTo>
                <a:lnTo>
                  <a:pt x="340008" y="8559800"/>
                </a:lnTo>
                <a:lnTo>
                  <a:pt x="337359" y="8547100"/>
                </a:lnTo>
                <a:close/>
              </a:path>
              <a:path w="1551940" h="11290300" extrusionOk="0">
                <a:moveTo>
                  <a:pt x="480695" y="8547100"/>
                </a:moveTo>
                <a:lnTo>
                  <a:pt x="342102" y="8547100"/>
                </a:lnTo>
                <a:lnTo>
                  <a:pt x="341348" y="8559800"/>
                </a:lnTo>
                <a:lnTo>
                  <a:pt x="483344" y="8559800"/>
                </a:lnTo>
                <a:lnTo>
                  <a:pt x="480695" y="8547100"/>
                </a:lnTo>
                <a:close/>
              </a:path>
              <a:path w="1551940" h="11290300" extrusionOk="0">
                <a:moveTo>
                  <a:pt x="624010" y="8547100"/>
                </a:moveTo>
                <a:lnTo>
                  <a:pt x="485438" y="8547100"/>
                </a:lnTo>
                <a:lnTo>
                  <a:pt x="484674" y="8559800"/>
                </a:lnTo>
                <a:lnTo>
                  <a:pt x="626669" y="8559800"/>
                </a:lnTo>
                <a:lnTo>
                  <a:pt x="624010" y="8547100"/>
                </a:lnTo>
                <a:close/>
              </a:path>
              <a:path w="1551940" h="11290300" extrusionOk="0">
                <a:moveTo>
                  <a:pt x="767335" y="8547100"/>
                </a:moveTo>
                <a:lnTo>
                  <a:pt x="628753" y="8547100"/>
                </a:lnTo>
                <a:lnTo>
                  <a:pt x="627999" y="8559800"/>
                </a:lnTo>
                <a:lnTo>
                  <a:pt x="769995" y="8559800"/>
                </a:lnTo>
                <a:lnTo>
                  <a:pt x="767335" y="8547100"/>
                </a:lnTo>
                <a:close/>
              </a:path>
              <a:path w="1551940" h="11290300" extrusionOk="0">
                <a:moveTo>
                  <a:pt x="910661" y="8547100"/>
                </a:moveTo>
                <a:lnTo>
                  <a:pt x="772079" y="8547100"/>
                </a:lnTo>
                <a:lnTo>
                  <a:pt x="771325" y="8559800"/>
                </a:lnTo>
                <a:lnTo>
                  <a:pt x="913310" y="8559800"/>
                </a:lnTo>
                <a:lnTo>
                  <a:pt x="910661" y="8547100"/>
                </a:lnTo>
                <a:close/>
              </a:path>
              <a:path w="1551940" h="11290300" extrusionOk="0">
                <a:moveTo>
                  <a:pt x="1053997" y="8547100"/>
                </a:moveTo>
                <a:lnTo>
                  <a:pt x="915404" y="8547100"/>
                </a:lnTo>
                <a:lnTo>
                  <a:pt x="914640" y="8559800"/>
                </a:lnTo>
                <a:lnTo>
                  <a:pt x="1056646" y="8559800"/>
                </a:lnTo>
                <a:lnTo>
                  <a:pt x="1053997" y="8547100"/>
                </a:lnTo>
                <a:close/>
              </a:path>
              <a:path w="1551940" h="11290300" extrusionOk="0">
                <a:moveTo>
                  <a:pt x="1197312" y="8547100"/>
                </a:moveTo>
                <a:lnTo>
                  <a:pt x="1058730" y="8547100"/>
                </a:lnTo>
                <a:lnTo>
                  <a:pt x="1057976" y="8559800"/>
                </a:lnTo>
                <a:lnTo>
                  <a:pt x="1199961" y="8559800"/>
                </a:lnTo>
                <a:lnTo>
                  <a:pt x="1197312" y="8547100"/>
                </a:lnTo>
                <a:close/>
              </a:path>
              <a:path w="1551940" h="11290300" extrusionOk="0">
                <a:moveTo>
                  <a:pt x="1340637" y="8547100"/>
                </a:moveTo>
                <a:lnTo>
                  <a:pt x="1202055" y="8547100"/>
                </a:lnTo>
                <a:lnTo>
                  <a:pt x="1201291" y="8559800"/>
                </a:lnTo>
                <a:lnTo>
                  <a:pt x="1343297" y="8559800"/>
                </a:lnTo>
                <a:lnTo>
                  <a:pt x="1340637" y="8547100"/>
                </a:lnTo>
                <a:close/>
              </a:path>
              <a:path w="1551940" h="11290300" extrusionOk="0">
                <a:moveTo>
                  <a:pt x="1483963" y="8547100"/>
                </a:moveTo>
                <a:lnTo>
                  <a:pt x="1345381" y="8547100"/>
                </a:lnTo>
                <a:lnTo>
                  <a:pt x="1344627" y="8559800"/>
                </a:lnTo>
                <a:lnTo>
                  <a:pt x="1486612" y="8559800"/>
                </a:lnTo>
                <a:lnTo>
                  <a:pt x="1483963" y="8547100"/>
                </a:lnTo>
                <a:close/>
              </a:path>
              <a:path w="1551940" h="11290300" extrusionOk="0">
                <a:moveTo>
                  <a:pt x="1549677" y="8547100"/>
                </a:moveTo>
                <a:lnTo>
                  <a:pt x="1488696" y="8547100"/>
                </a:lnTo>
                <a:lnTo>
                  <a:pt x="1487942" y="8559800"/>
                </a:lnTo>
                <a:lnTo>
                  <a:pt x="1549709" y="8559800"/>
                </a:lnTo>
                <a:lnTo>
                  <a:pt x="1549677" y="8547100"/>
                </a:lnTo>
                <a:close/>
              </a:path>
              <a:path w="1551940" h="11290300" extrusionOk="0">
                <a:moveTo>
                  <a:pt x="238859" y="8509000"/>
                </a:moveTo>
                <a:lnTo>
                  <a:pt x="105565" y="8509000"/>
                </a:lnTo>
                <a:lnTo>
                  <a:pt x="106811" y="8521700"/>
                </a:lnTo>
                <a:lnTo>
                  <a:pt x="237844" y="8521700"/>
                </a:lnTo>
                <a:lnTo>
                  <a:pt x="238859" y="8509000"/>
                </a:lnTo>
                <a:close/>
              </a:path>
              <a:path w="1551940" h="11290300" extrusionOk="0">
                <a:moveTo>
                  <a:pt x="382174" y="8509000"/>
                </a:moveTo>
                <a:lnTo>
                  <a:pt x="247676" y="8509000"/>
                </a:lnTo>
                <a:lnTo>
                  <a:pt x="250126" y="8521700"/>
                </a:lnTo>
                <a:lnTo>
                  <a:pt x="381180" y="8521700"/>
                </a:lnTo>
                <a:lnTo>
                  <a:pt x="382174" y="8509000"/>
                </a:lnTo>
                <a:close/>
              </a:path>
              <a:path w="1551940" h="11290300" extrusionOk="0">
                <a:moveTo>
                  <a:pt x="525510" y="8509000"/>
                </a:moveTo>
                <a:lnTo>
                  <a:pt x="390991" y="8509000"/>
                </a:lnTo>
                <a:lnTo>
                  <a:pt x="393451" y="8521700"/>
                </a:lnTo>
                <a:lnTo>
                  <a:pt x="524495" y="8521700"/>
                </a:lnTo>
                <a:lnTo>
                  <a:pt x="525510" y="8509000"/>
                </a:lnTo>
                <a:close/>
              </a:path>
              <a:path w="1551940" h="11290300" extrusionOk="0">
                <a:moveTo>
                  <a:pt x="668825" y="8509000"/>
                </a:moveTo>
                <a:lnTo>
                  <a:pt x="535541" y="8509000"/>
                </a:lnTo>
                <a:lnTo>
                  <a:pt x="536777" y="8521700"/>
                </a:lnTo>
                <a:lnTo>
                  <a:pt x="667820" y="8521700"/>
                </a:lnTo>
                <a:lnTo>
                  <a:pt x="668825" y="8509000"/>
                </a:lnTo>
                <a:close/>
              </a:path>
              <a:path w="1551940" h="11290300" extrusionOk="0">
                <a:moveTo>
                  <a:pt x="812161" y="8509000"/>
                </a:moveTo>
                <a:lnTo>
                  <a:pt x="678867" y="8509000"/>
                </a:lnTo>
                <a:lnTo>
                  <a:pt x="680113" y="8521700"/>
                </a:lnTo>
                <a:lnTo>
                  <a:pt x="811145" y="8521700"/>
                </a:lnTo>
                <a:lnTo>
                  <a:pt x="812161" y="8509000"/>
                </a:lnTo>
                <a:close/>
              </a:path>
              <a:path w="1551940" h="11290300" extrusionOk="0">
                <a:moveTo>
                  <a:pt x="955476" y="8509000"/>
                </a:moveTo>
                <a:lnTo>
                  <a:pt x="820978" y="8509000"/>
                </a:lnTo>
                <a:lnTo>
                  <a:pt x="823428" y="8521700"/>
                </a:lnTo>
                <a:lnTo>
                  <a:pt x="954471" y="8521700"/>
                </a:lnTo>
                <a:lnTo>
                  <a:pt x="955476" y="8509000"/>
                </a:lnTo>
                <a:close/>
              </a:path>
              <a:path w="1551940" h="11290300" extrusionOk="0">
                <a:moveTo>
                  <a:pt x="1098802" y="8509000"/>
                </a:moveTo>
                <a:lnTo>
                  <a:pt x="964293" y="8509000"/>
                </a:lnTo>
                <a:lnTo>
                  <a:pt x="966753" y="8521700"/>
                </a:lnTo>
                <a:lnTo>
                  <a:pt x="1097796" y="8521700"/>
                </a:lnTo>
                <a:lnTo>
                  <a:pt x="1098802" y="8509000"/>
                </a:lnTo>
                <a:close/>
              </a:path>
              <a:path w="1551940" h="11290300" extrusionOk="0">
                <a:moveTo>
                  <a:pt x="1242127" y="8509000"/>
                </a:moveTo>
                <a:lnTo>
                  <a:pt x="1107618" y="8509000"/>
                </a:lnTo>
                <a:lnTo>
                  <a:pt x="1110079" y="8521700"/>
                </a:lnTo>
                <a:lnTo>
                  <a:pt x="1241122" y="8521700"/>
                </a:lnTo>
                <a:lnTo>
                  <a:pt x="1242127" y="8509000"/>
                </a:lnTo>
                <a:close/>
              </a:path>
              <a:path w="1551940" h="11290300" extrusionOk="0">
                <a:moveTo>
                  <a:pt x="1385453" y="8509000"/>
                </a:moveTo>
                <a:lnTo>
                  <a:pt x="1250944" y="8509000"/>
                </a:lnTo>
                <a:lnTo>
                  <a:pt x="1253404" y="8521700"/>
                </a:lnTo>
                <a:lnTo>
                  <a:pt x="1384437" y="8521700"/>
                </a:lnTo>
                <a:lnTo>
                  <a:pt x="1385453" y="8509000"/>
                </a:lnTo>
                <a:close/>
              </a:path>
              <a:path w="1551940" h="11290300" extrusionOk="0">
                <a:moveTo>
                  <a:pt x="1528778" y="8509000"/>
                </a:moveTo>
                <a:lnTo>
                  <a:pt x="1394269" y="8509000"/>
                </a:lnTo>
                <a:lnTo>
                  <a:pt x="1396730" y="8521700"/>
                </a:lnTo>
                <a:lnTo>
                  <a:pt x="1527773" y="8521700"/>
                </a:lnTo>
                <a:lnTo>
                  <a:pt x="1528778" y="8509000"/>
                </a:lnTo>
                <a:close/>
              </a:path>
              <a:path w="1551940" h="11290300" extrusionOk="0">
                <a:moveTo>
                  <a:pt x="1549646" y="8509000"/>
                </a:moveTo>
                <a:lnTo>
                  <a:pt x="1538024" y="8509000"/>
                </a:lnTo>
                <a:lnTo>
                  <a:pt x="1539595" y="8521700"/>
                </a:lnTo>
                <a:lnTo>
                  <a:pt x="1549657" y="8521700"/>
                </a:lnTo>
                <a:lnTo>
                  <a:pt x="1549646" y="8509000"/>
                </a:lnTo>
                <a:close/>
              </a:path>
              <a:path w="1551940" h="11290300" extrusionOk="0">
                <a:moveTo>
                  <a:pt x="228692" y="8343900"/>
                </a:moveTo>
                <a:lnTo>
                  <a:pt x="89220" y="8343900"/>
                </a:lnTo>
                <a:lnTo>
                  <a:pt x="89911" y="8356600"/>
                </a:lnTo>
                <a:lnTo>
                  <a:pt x="227676" y="8356600"/>
                </a:lnTo>
                <a:lnTo>
                  <a:pt x="228692" y="8343900"/>
                </a:lnTo>
                <a:close/>
              </a:path>
              <a:path w="1551940" h="11290300" extrusionOk="0">
                <a:moveTo>
                  <a:pt x="372018" y="8343900"/>
                </a:moveTo>
                <a:lnTo>
                  <a:pt x="232535" y="8343900"/>
                </a:lnTo>
                <a:lnTo>
                  <a:pt x="233236" y="8356600"/>
                </a:lnTo>
                <a:lnTo>
                  <a:pt x="371002" y="8356600"/>
                </a:lnTo>
                <a:lnTo>
                  <a:pt x="372018" y="8343900"/>
                </a:lnTo>
                <a:close/>
              </a:path>
              <a:path w="1551940" h="11290300" extrusionOk="0">
                <a:moveTo>
                  <a:pt x="515343" y="8343900"/>
                </a:moveTo>
                <a:lnTo>
                  <a:pt x="375860" y="8343900"/>
                </a:lnTo>
                <a:lnTo>
                  <a:pt x="376551" y="8356600"/>
                </a:lnTo>
                <a:lnTo>
                  <a:pt x="514327" y="8356600"/>
                </a:lnTo>
                <a:lnTo>
                  <a:pt x="515343" y="8343900"/>
                </a:lnTo>
                <a:close/>
              </a:path>
              <a:path w="1551940" h="11290300" extrusionOk="0">
                <a:moveTo>
                  <a:pt x="658668" y="8343900"/>
                </a:moveTo>
                <a:lnTo>
                  <a:pt x="519186" y="8343900"/>
                </a:lnTo>
                <a:lnTo>
                  <a:pt x="519887" y="8356600"/>
                </a:lnTo>
                <a:lnTo>
                  <a:pt x="657653" y="8356600"/>
                </a:lnTo>
                <a:lnTo>
                  <a:pt x="658668" y="8343900"/>
                </a:lnTo>
                <a:close/>
              </a:path>
              <a:path w="1551940" h="11290300" extrusionOk="0">
                <a:moveTo>
                  <a:pt x="801994" y="8343900"/>
                </a:moveTo>
                <a:lnTo>
                  <a:pt x="662511" y="8343900"/>
                </a:lnTo>
                <a:lnTo>
                  <a:pt x="663213" y="8356600"/>
                </a:lnTo>
                <a:lnTo>
                  <a:pt x="800978" y="8356600"/>
                </a:lnTo>
                <a:lnTo>
                  <a:pt x="801994" y="8343900"/>
                </a:lnTo>
                <a:close/>
              </a:path>
              <a:path w="1551940" h="11290300" extrusionOk="0">
                <a:moveTo>
                  <a:pt x="945319" y="8343900"/>
                </a:moveTo>
                <a:lnTo>
                  <a:pt x="805837" y="8343900"/>
                </a:lnTo>
                <a:lnTo>
                  <a:pt x="806538" y="8356600"/>
                </a:lnTo>
                <a:lnTo>
                  <a:pt x="944293" y="8356600"/>
                </a:lnTo>
                <a:lnTo>
                  <a:pt x="945319" y="8343900"/>
                </a:lnTo>
                <a:close/>
              </a:path>
              <a:path w="1551940" h="11290300" extrusionOk="0">
                <a:moveTo>
                  <a:pt x="1088634" y="8343900"/>
                </a:moveTo>
                <a:lnTo>
                  <a:pt x="949162" y="8343900"/>
                </a:lnTo>
                <a:lnTo>
                  <a:pt x="949853" y="8356600"/>
                </a:lnTo>
                <a:lnTo>
                  <a:pt x="1087629" y="8356600"/>
                </a:lnTo>
                <a:lnTo>
                  <a:pt x="1088634" y="8343900"/>
                </a:lnTo>
                <a:close/>
              </a:path>
              <a:path w="1551940" h="11290300" extrusionOk="0">
                <a:moveTo>
                  <a:pt x="1231970" y="8343900"/>
                </a:moveTo>
                <a:lnTo>
                  <a:pt x="1092477" y="8343900"/>
                </a:lnTo>
                <a:lnTo>
                  <a:pt x="1093189" y="8356600"/>
                </a:lnTo>
                <a:lnTo>
                  <a:pt x="1230944" y="8356600"/>
                </a:lnTo>
                <a:lnTo>
                  <a:pt x="1231970" y="8343900"/>
                </a:lnTo>
                <a:close/>
              </a:path>
              <a:path w="1551940" h="11290300" extrusionOk="0">
                <a:moveTo>
                  <a:pt x="1375285" y="8343900"/>
                </a:moveTo>
                <a:lnTo>
                  <a:pt x="1235813" y="8343900"/>
                </a:lnTo>
                <a:lnTo>
                  <a:pt x="1236504" y="8356600"/>
                </a:lnTo>
                <a:lnTo>
                  <a:pt x="1374280" y="8356600"/>
                </a:lnTo>
                <a:lnTo>
                  <a:pt x="1375285" y="8343900"/>
                </a:lnTo>
                <a:close/>
              </a:path>
              <a:path w="1551940" h="11290300" extrusionOk="0">
                <a:moveTo>
                  <a:pt x="1518621" y="8343900"/>
                </a:moveTo>
                <a:lnTo>
                  <a:pt x="1379139" y="8343900"/>
                </a:lnTo>
                <a:lnTo>
                  <a:pt x="1379840" y="8356600"/>
                </a:lnTo>
                <a:lnTo>
                  <a:pt x="1517595" y="8356600"/>
                </a:lnTo>
                <a:lnTo>
                  <a:pt x="1518621" y="8343900"/>
                </a:lnTo>
                <a:close/>
              </a:path>
              <a:path w="1551940" h="11290300" extrusionOk="0">
                <a:moveTo>
                  <a:pt x="1549709" y="8343900"/>
                </a:moveTo>
                <a:lnTo>
                  <a:pt x="1522464" y="8343900"/>
                </a:lnTo>
                <a:lnTo>
                  <a:pt x="1523155" y="8356600"/>
                </a:lnTo>
                <a:lnTo>
                  <a:pt x="1549464" y="8356600"/>
                </a:lnTo>
                <a:lnTo>
                  <a:pt x="1549709" y="8343900"/>
                </a:lnTo>
                <a:close/>
              </a:path>
              <a:path w="1551940" h="11290300" extrusionOk="0">
                <a:moveTo>
                  <a:pt x="264419" y="8115300"/>
                </a:moveTo>
                <a:lnTo>
                  <a:pt x="125282" y="8115300"/>
                </a:lnTo>
                <a:lnTo>
                  <a:pt x="123659" y="8128000"/>
                </a:lnTo>
                <a:lnTo>
                  <a:pt x="265455" y="8128000"/>
                </a:lnTo>
                <a:lnTo>
                  <a:pt x="264419" y="8115300"/>
                </a:lnTo>
                <a:close/>
              </a:path>
              <a:path w="1551940" h="11290300" extrusionOk="0">
                <a:moveTo>
                  <a:pt x="407755" y="8115300"/>
                </a:moveTo>
                <a:lnTo>
                  <a:pt x="268607" y="8115300"/>
                </a:lnTo>
                <a:lnTo>
                  <a:pt x="266984" y="8128000"/>
                </a:lnTo>
                <a:lnTo>
                  <a:pt x="408781" y="8128000"/>
                </a:lnTo>
                <a:lnTo>
                  <a:pt x="407755" y="8115300"/>
                </a:lnTo>
                <a:close/>
              </a:path>
              <a:path w="1551940" h="11290300" extrusionOk="0">
                <a:moveTo>
                  <a:pt x="551070" y="8115300"/>
                </a:moveTo>
                <a:lnTo>
                  <a:pt x="411933" y="8115300"/>
                </a:lnTo>
                <a:lnTo>
                  <a:pt x="410310" y="8128000"/>
                </a:lnTo>
                <a:lnTo>
                  <a:pt x="552106" y="8128000"/>
                </a:lnTo>
                <a:lnTo>
                  <a:pt x="551070" y="8115300"/>
                </a:lnTo>
                <a:close/>
              </a:path>
              <a:path w="1551940" h="11290300" extrusionOk="0">
                <a:moveTo>
                  <a:pt x="694406" y="8115300"/>
                </a:moveTo>
                <a:lnTo>
                  <a:pt x="555258" y="8115300"/>
                </a:lnTo>
                <a:lnTo>
                  <a:pt x="553635" y="8128000"/>
                </a:lnTo>
                <a:lnTo>
                  <a:pt x="695421" y="8128000"/>
                </a:lnTo>
                <a:lnTo>
                  <a:pt x="694406" y="8115300"/>
                </a:lnTo>
                <a:close/>
              </a:path>
              <a:path w="1551940" h="11290300" extrusionOk="0">
                <a:moveTo>
                  <a:pt x="837721" y="8115300"/>
                </a:moveTo>
                <a:lnTo>
                  <a:pt x="698573" y="8115300"/>
                </a:lnTo>
                <a:lnTo>
                  <a:pt x="698458" y="8128000"/>
                </a:lnTo>
                <a:lnTo>
                  <a:pt x="838757" y="8128000"/>
                </a:lnTo>
                <a:lnTo>
                  <a:pt x="837721" y="8115300"/>
                </a:lnTo>
                <a:close/>
              </a:path>
              <a:path w="1551940" h="11290300" extrusionOk="0">
                <a:moveTo>
                  <a:pt x="981046" y="8115300"/>
                </a:moveTo>
                <a:lnTo>
                  <a:pt x="841909" y="8115300"/>
                </a:lnTo>
                <a:lnTo>
                  <a:pt x="840275" y="8128000"/>
                </a:lnTo>
                <a:lnTo>
                  <a:pt x="982072" y="8128000"/>
                </a:lnTo>
                <a:lnTo>
                  <a:pt x="981046" y="8115300"/>
                </a:lnTo>
                <a:close/>
              </a:path>
              <a:path w="1551940" h="11290300" extrusionOk="0">
                <a:moveTo>
                  <a:pt x="1124372" y="8115300"/>
                </a:moveTo>
                <a:lnTo>
                  <a:pt x="985234" y="8115300"/>
                </a:lnTo>
                <a:lnTo>
                  <a:pt x="983601" y="8128000"/>
                </a:lnTo>
                <a:lnTo>
                  <a:pt x="1125408" y="8128000"/>
                </a:lnTo>
                <a:lnTo>
                  <a:pt x="1124372" y="8115300"/>
                </a:lnTo>
                <a:close/>
              </a:path>
              <a:path w="1551940" h="11290300" extrusionOk="0">
                <a:moveTo>
                  <a:pt x="1267697" y="8115300"/>
                </a:moveTo>
                <a:lnTo>
                  <a:pt x="1128560" y="8115300"/>
                </a:lnTo>
                <a:lnTo>
                  <a:pt x="1126926" y="8128000"/>
                </a:lnTo>
                <a:lnTo>
                  <a:pt x="1268723" y="8128000"/>
                </a:lnTo>
                <a:lnTo>
                  <a:pt x="1267697" y="8115300"/>
                </a:lnTo>
                <a:close/>
              </a:path>
              <a:path w="1551940" h="11290300" extrusionOk="0">
                <a:moveTo>
                  <a:pt x="1411023" y="8115300"/>
                </a:moveTo>
                <a:lnTo>
                  <a:pt x="1271875" y="8115300"/>
                </a:lnTo>
                <a:lnTo>
                  <a:pt x="1270252" y="8128000"/>
                </a:lnTo>
                <a:lnTo>
                  <a:pt x="1412049" y="8128000"/>
                </a:lnTo>
                <a:lnTo>
                  <a:pt x="1411023" y="8115300"/>
                </a:lnTo>
                <a:close/>
              </a:path>
              <a:path w="1551940" h="11290300" extrusionOk="0">
                <a:moveTo>
                  <a:pt x="1549182" y="8115300"/>
                </a:moveTo>
                <a:lnTo>
                  <a:pt x="1415200" y="8115300"/>
                </a:lnTo>
                <a:lnTo>
                  <a:pt x="1413577" y="8128000"/>
                </a:lnTo>
                <a:lnTo>
                  <a:pt x="1549077" y="8128000"/>
                </a:lnTo>
                <a:lnTo>
                  <a:pt x="1549182" y="8115300"/>
                </a:lnTo>
                <a:close/>
              </a:path>
              <a:path w="1551940" h="11290300" extrusionOk="0">
                <a:moveTo>
                  <a:pt x="209614" y="7353300"/>
                </a:moveTo>
                <a:lnTo>
                  <a:pt x="67786" y="7353300"/>
                </a:lnTo>
                <a:lnTo>
                  <a:pt x="68487" y="7366000"/>
                </a:lnTo>
                <a:lnTo>
                  <a:pt x="208797" y="7366000"/>
                </a:lnTo>
                <a:lnTo>
                  <a:pt x="209614" y="7353300"/>
                </a:lnTo>
                <a:close/>
              </a:path>
              <a:path w="1551940" h="11290300" extrusionOk="0">
                <a:moveTo>
                  <a:pt x="352940" y="7353300"/>
                </a:moveTo>
                <a:lnTo>
                  <a:pt x="211122" y="7353300"/>
                </a:lnTo>
                <a:lnTo>
                  <a:pt x="211813" y="7366000"/>
                </a:lnTo>
                <a:lnTo>
                  <a:pt x="352112" y="7366000"/>
                </a:lnTo>
                <a:lnTo>
                  <a:pt x="352940" y="7353300"/>
                </a:lnTo>
                <a:close/>
              </a:path>
              <a:path w="1551940" h="11290300" extrusionOk="0">
                <a:moveTo>
                  <a:pt x="496255" y="7353300"/>
                </a:moveTo>
                <a:lnTo>
                  <a:pt x="354447" y="7353300"/>
                </a:lnTo>
                <a:lnTo>
                  <a:pt x="355128" y="7366000"/>
                </a:lnTo>
                <a:lnTo>
                  <a:pt x="495448" y="7366000"/>
                </a:lnTo>
                <a:lnTo>
                  <a:pt x="496255" y="7353300"/>
                </a:lnTo>
                <a:close/>
              </a:path>
              <a:path w="1551940" h="11290300" extrusionOk="0">
                <a:moveTo>
                  <a:pt x="639580" y="7353300"/>
                </a:moveTo>
                <a:lnTo>
                  <a:pt x="497773" y="7353300"/>
                </a:lnTo>
                <a:lnTo>
                  <a:pt x="498464" y="7366000"/>
                </a:lnTo>
                <a:lnTo>
                  <a:pt x="638763" y="7366000"/>
                </a:lnTo>
                <a:lnTo>
                  <a:pt x="639580" y="7353300"/>
                </a:lnTo>
                <a:close/>
              </a:path>
              <a:path w="1551940" h="11290300" extrusionOk="0">
                <a:moveTo>
                  <a:pt x="782916" y="7353300"/>
                </a:moveTo>
                <a:lnTo>
                  <a:pt x="641088" y="7353300"/>
                </a:lnTo>
                <a:lnTo>
                  <a:pt x="641779" y="7366000"/>
                </a:lnTo>
                <a:lnTo>
                  <a:pt x="782099" y="7366000"/>
                </a:lnTo>
                <a:lnTo>
                  <a:pt x="782916" y="7353300"/>
                </a:lnTo>
                <a:close/>
              </a:path>
              <a:path w="1551940" h="11290300" extrusionOk="0">
                <a:moveTo>
                  <a:pt x="926231" y="7353300"/>
                </a:moveTo>
                <a:lnTo>
                  <a:pt x="784424" y="7353300"/>
                </a:lnTo>
                <a:lnTo>
                  <a:pt x="785104" y="7366000"/>
                </a:lnTo>
                <a:lnTo>
                  <a:pt x="925414" y="7366000"/>
                </a:lnTo>
                <a:lnTo>
                  <a:pt x="926231" y="7353300"/>
                </a:lnTo>
                <a:close/>
              </a:path>
              <a:path w="1551940" h="11290300" extrusionOk="0">
                <a:moveTo>
                  <a:pt x="1069556" y="7353300"/>
                </a:moveTo>
                <a:lnTo>
                  <a:pt x="927739" y="7353300"/>
                </a:lnTo>
                <a:lnTo>
                  <a:pt x="928430" y="7366000"/>
                </a:lnTo>
                <a:lnTo>
                  <a:pt x="1068740" y="7366000"/>
                </a:lnTo>
                <a:lnTo>
                  <a:pt x="1069556" y="7353300"/>
                </a:lnTo>
                <a:close/>
              </a:path>
              <a:path w="1551940" h="11290300" extrusionOk="0">
                <a:moveTo>
                  <a:pt x="1212882" y="7353300"/>
                </a:moveTo>
                <a:lnTo>
                  <a:pt x="1071064" y="7353300"/>
                </a:lnTo>
                <a:lnTo>
                  <a:pt x="1071755" y="7366000"/>
                </a:lnTo>
                <a:lnTo>
                  <a:pt x="1212065" y="7366000"/>
                </a:lnTo>
                <a:lnTo>
                  <a:pt x="1212882" y="7353300"/>
                </a:lnTo>
                <a:close/>
              </a:path>
              <a:path w="1551940" h="11290300" extrusionOk="0">
                <a:moveTo>
                  <a:pt x="1356207" y="7353300"/>
                </a:moveTo>
                <a:lnTo>
                  <a:pt x="1214390" y="7353300"/>
                </a:lnTo>
                <a:lnTo>
                  <a:pt x="1215081" y="7366000"/>
                </a:lnTo>
                <a:lnTo>
                  <a:pt x="1355401" y="7366000"/>
                </a:lnTo>
                <a:lnTo>
                  <a:pt x="1356207" y="7353300"/>
                </a:lnTo>
                <a:close/>
              </a:path>
              <a:path w="1551940" h="11290300" extrusionOk="0">
                <a:moveTo>
                  <a:pt x="1499533" y="7353300"/>
                </a:moveTo>
                <a:lnTo>
                  <a:pt x="1357715" y="7353300"/>
                </a:lnTo>
                <a:lnTo>
                  <a:pt x="1358406" y="7366000"/>
                </a:lnTo>
                <a:lnTo>
                  <a:pt x="1498716" y="7366000"/>
                </a:lnTo>
                <a:lnTo>
                  <a:pt x="1499533" y="7353300"/>
                </a:lnTo>
                <a:close/>
              </a:path>
              <a:path w="1551940" h="11290300" extrusionOk="0">
                <a:moveTo>
                  <a:pt x="1549266" y="7353300"/>
                </a:moveTo>
                <a:lnTo>
                  <a:pt x="1501041" y="7353300"/>
                </a:lnTo>
                <a:lnTo>
                  <a:pt x="1501721" y="7366000"/>
                </a:lnTo>
                <a:lnTo>
                  <a:pt x="1549252" y="7366000"/>
                </a:lnTo>
                <a:lnTo>
                  <a:pt x="1549266" y="7353300"/>
                </a:lnTo>
                <a:close/>
              </a:path>
              <a:path w="1551940" h="11290300" extrusionOk="0">
                <a:moveTo>
                  <a:pt x="168956" y="7086600"/>
                </a:moveTo>
                <a:lnTo>
                  <a:pt x="34572" y="7086600"/>
                </a:lnTo>
                <a:lnTo>
                  <a:pt x="33347" y="7099300"/>
                </a:lnTo>
                <a:lnTo>
                  <a:pt x="171374" y="7099300"/>
                </a:lnTo>
                <a:lnTo>
                  <a:pt x="168956" y="7086600"/>
                </a:lnTo>
                <a:close/>
              </a:path>
              <a:path w="1551940" h="11290300" extrusionOk="0">
                <a:moveTo>
                  <a:pt x="312281" y="7086600"/>
                </a:moveTo>
                <a:lnTo>
                  <a:pt x="177908" y="7086600"/>
                </a:lnTo>
                <a:lnTo>
                  <a:pt x="176673" y="7099300"/>
                </a:lnTo>
                <a:lnTo>
                  <a:pt x="314689" y="7099300"/>
                </a:lnTo>
                <a:lnTo>
                  <a:pt x="312281" y="7086600"/>
                </a:lnTo>
                <a:close/>
              </a:path>
              <a:path w="1551940" h="11290300" extrusionOk="0">
                <a:moveTo>
                  <a:pt x="455596" y="7086600"/>
                </a:moveTo>
                <a:lnTo>
                  <a:pt x="321223" y="7086600"/>
                </a:lnTo>
                <a:lnTo>
                  <a:pt x="319998" y="7099300"/>
                </a:lnTo>
                <a:lnTo>
                  <a:pt x="458025" y="7099300"/>
                </a:lnTo>
                <a:lnTo>
                  <a:pt x="455596" y="7086600"/>
                </a:lnTo>
                <a:close/>
              </a:path>
              <a:path w="1551940" h="11290300" extrusionOk="0">
                <a:moveTo>
                  <a:pt x="598932" y="7086600"/>
                </a:moveTo>
                <a:lnTo>
                  <a:pt x="464559" y="7086600"/>
                </a:lnTo>
                <a:lnTo>
                  <a:pt x="463324" y="7099300"/>
                </a:lnTo>
                <a:lnTo>
                  <a:pt x="601340" y="7099300"/>
                </a:lnTo>
                <a:lnTo>
                  <a:pt x="598932" y="7086600"/>
                </a:lnTo>
                <a:close/>
              </a:path>
              <a:path w="1551940" h="11290300" extrusionOk="0">
                <a:moveTo>
                  <a:pt x="742247" y="7086600"/>
                </a:moveTo>
                <a:lnTo>
                  <a:pt x="607874" y="7086600"/>
                </a:lnTo>
                <a:lnTo>
                  <a:pt x="606649" y="7099300"/>
                </a:lnTo>
                <a:lnTo>
                  <a:pt x="744676" y="7099300"/>
                </a:lnTo>
                <a:lnTo>
                  <a:pt x="742247" y="7086600"/>
                </a:lnTo>
                <a:close/>
              </a:path>
              <a:path w="1551940" h="11290300" extrusionOk="0">
                <a:moveTo>
                  <a:pt x="885583" y="7086600"/>
                </a:moveTo>
                <a:lnTo>
                  <a:pt x="751200" y="7086600"/>
                </a:lnTo>
                <a:lnTo>
                  <a:pt x="749964" y="7099300"/>
                </a:lnTo>
                <a:lnTo>
                  <a:pt x="887991" y="7099300"/>
                </a:lnTo>
                <a:lnTo>
                  <a:pt x="885583" y="7086600"/>
                </a:lnTo>
                <a:close/>
              </a:path>
              <a:path w="1551940" h="11290300" extrusionOk="0">
                <a:moveTo>
                  <a:pt x="1028898" y="7086600"/>
                </a:moveTo>
                <a:lnTo>
                  <a:pt x="894525" y="7086600"/>
                </a:lnTo>
                <a:lnTo>
                  <a:pt x="893290" y="7099300"/>
                </a:lnTo>
                <a:lnTo>
                  <a:pt x="1031317" y="7099300"/>
                </a:lnTo>
                <a:lnTo>
                  <a:pt x="1028898" y="7086600"/>
                </a:lnTo>
                <a:close/>
              </a:path>
              <a:path w="1551940" h="11290300" extrusionOk="0">
                <a:moveTo>
                  <a:pt x="1172224" y="7086600"/>
                </a:moveTo>
                <a:lnTo>
                  <a:pt x="1037861" y="7086600"/>
                </a:lnTo>
                <a:lnTo>
                  <a:pt x="1036615" y="7099300"/>
                </a:lnTo>
                <a:lnTo>
                  <a:pt x="1174642" y="7099300"/>
                </a:lnTo>
                <a:lnTo>
                  <a:pt x="1172224" y="7086600"/>
                </a:lnTo>
                <a:close/>
              </a:path>
              <a:path w="1551940" h="11290300" extrusionOk="0">
                <a:moveTo>
                  <a:pt x="1315549" y="7086600"/>
                </a:moveTo>
                <a:lnTo>
                  <a:pt x="1181176" y="7086600"/>
                </a:lnTo>
                <a:lnTo>
                  <a:pt x="1179941" y="7099300"/>
                </a:lnTo>
                <a:lnTo>
                  <a:pt x="1317978" y="7099300"/>
                </a:lnTo>
                <a:lnTo>
                  <a:pt x="1315549" y="7086600"/>
                </a:lnTo>
                <a:close/>
              </a:path>
              <a:path w="1551940" h="11290300" extrusionOk="0">
                <a:moveTo>
                  <a:pt x="1458885" y="7086600"/>
                </a:moveTo>
                <a:lnTo>
                  <a:pt x="1324502" y="7086600"/>
                </a:lnTo>
                <a:lnTo>
                  <a:pt x="1323266" y="7099300"/>
                </a:lnTo>
                <a:lnTo>
                  <a:pt x="1461293" y="7099300"/>
                </a:lnTo>
                <a:lnTo>
                  <a:pt x="1458885" y="7086600"/>
                </a:lnTo>
                <a:close/>
              </a:path>
              <a:path w="1551940" h="11290300" extrusionOk="0">
                <a:moveTo>
                  <a:pt x="1549500" y="7086600"/>
                </a:moveTo>
                <a:lnTo>
                  <a:pt x="1467827" y="7086600"/>
                </a:lnTo>
                <a:lnTo>
                  <a:pt x="1466592" y="7099300"/>
                </a:lnTo>
                <a:lnTo>
                  <a:pt x="1549133" y="7099300"/>
                </a:lnTo>
                <a:lnTo>
                  <a:pt x="1549500" y="7086600"/>
                </a:lnTo>
                <a:close/>
              </a:path>
              <a:path w="1551940" h="11290300" extrusionOk="0">
                <a:moveTo>
                  <a:pt x="221718" y="6604000"/>
                </a:moveTo>
                <a:lnTo>
                  <a:pt x="82204" y="6604000"/>
                </a:lnTo>
                <a:lnTo>
                  <a:pt x="80812" y="6616700"/>
                </a:lnTo>
                <a:lnTo>
                  <a:pt x="222703" y="6616700"/>
                </a:lnTo>
                <a:lnTo>
                  <a:pt x="221718" y="6604000"/>
                </a:lnTo>
                <a:close/>
              </a:path>
              <a:path w="1551940" h="11290300" extrusionOk="0">
                <a:moveTo>
                  <a:pt x="365054" y="6604000"/>
                </a:moveTo>
                <a:lnTo>
                  <a:pt x="225530" y="6604000"/>
                </a:lnTo>
                <a:lnTo>
                  <a:pt x="224148" y="6616700"/>
                </a:lnTo>
                <a:lnTo>
                  <a:pt x="366028" y="6616700"/>
                </a:lnTo>
                <a:lnTo>
                  <a:pt x="365054" y="6604000"/>
                </a:lnTo>
                <a:close/>
              </a:path>
              <a:path w="1551940" h="11290300" extrusionOk="0">
                <a:moveTo>
                  <a:pt x="508380" y="6604000"/>
                </a:moveTo>
                <a:lnTo>
                  <a:pt x="368845" y="6604000"/>
                </a:lnTo>
                <a:lnTo>
                  <a:pt x="367463" y="6616700"/>
                </a:lnTo>
                <a:lnTo>
                  <a:pt x="509354" y="6616700"/>
                </a:lnTo>
                <a:lnTo>
                  <a:pt x="508380" y="6604000"/>
                </a:lnTo>
                <a:close/>
              </a:path>
              <a:path w="1551940" h="11290300" extrusionOk="0">
                <a:moveTo>
                  <a:pt x="651705" y="6604000"/>
                </a:moveTo>
                <a:lnTo>
                  <a:pt x="512181" y="6604000"/>
                </a:lnTo>
                <a:lnTo>
                  <a:pt x="510799" y="6616700"/>
                </a:lnTo>
                <a:lnTo>
                  <a:pt x="652679" y="6616700"/>
                </a:lnTo>
                <a:lnTo>
                  <a:pt x="651705" y="6604000"/>
                </a:lnTo>
                <a:close/>
              </a:path>
              <a:path w="1551940" h="11290300" extrusionOk="0">
                <a:moveTo>
                  <a:pt x="795020" y="6604000"/>
                </a:moveTo>
                <a:lnTo>
                  <a:pt x="655496" y="6604000"/>
                </a:lnTo>
                <a:lnTo>
                  <a:pt x="654114" y="6616700"/>
                </a:lnTo>
                <a:lnTo>
                  <a:pt x="796005" y="6616700"/>
                </a:lnTo>
                <a:lnTo>
                  <a:pt x="795020" y="6604000"/>
                </a:lnTo>
                <a:close/>
              </a:path>
              <a:path w="1551940" h="11290300" extrusionOk="0">
                <a:moveTo>
                  <a:pt x="938346" y="6604000"/>
                </a:moveTo>
                <a:lnTo>
                  <a:pt x="798821" y="6604000"/>
                </a:lnTo>
                <a:lnTo>
                  <a:pt x="797439" y="6616700"/>
                </a:lnTo>
                <a:lnTo>
                  <a:pt x="939320" y="6616700"/>
                </a:lnTo>
                <a:lnTo>
                  <a:pt x="938346" y="6604000"/>
                </a:lnTo>
                <a:close/>
              </a:path>
              <a:path w="1551940" h="11290300" extrusionOk="0">
                <a:moveTo>
                  <a:pt x="1081671" y="6604000"/>
                </a:moveTo>
                <a:lnTo>
                  <a:pt x="942147" y="6604000"/>
                </a:lnTo>
                <a:lnTo>
                  <a:pt x="940765" y="6616700"/>
                </a:lnTo>
                <a:lnTo>
                  <a:pt x="1082656" y="6616700"/>
                </a:lnTo>
                <a:lnTo>
                  <a:pt x="1081671" y="6604000"/>
                </a:lnTo>
                <a:close/>
              </a:path>
              <a:path w="1551940" h="11290300" extrusionOk="0">
                <a:moveTo>
                  <a:pt x="1225081" y="6604000"/>
                </a:moveTo>
                <a:lnTo>
                  <a:pt x="1085462" y="6604000"/>
                </a:lnTo>
                <a:lnTo>
                  <a:pt x="1084101" y="6616700"/>
                </a:lnTo>
                <a:lnTo>
                  <a:pt x="1225971" y="6616700"/>
                </a:lnTo>
                <a:lnTo>
                  <a:pt x="1225081" y="6604000"/>
                </a:lnTo>
                <a:close/>
              </a:path>
              <a:path w="1551940" h="11290300" extrusionOk="0">
                <a:moveTo>
                  <a:pt x="1368322" y="6604000"/>
                </a:moveTo>
                <a:lnTo>
                  <a:pt x="1228798" y="6604000"/>
                </a:lnTo>
                <a:lnTo>
                  <a:pt x="1227416" y="6616700"/>
                </a:lnTo>
                <a:lnTo>
                  <a:pt x="1369307" y="6616700"/>
                </a:lnTo>
                <a:lnTo>
                  <a:pt x="1368322" y="6604000"/>
                </a:lnTo>
                <a:close/>
              </a:path>
              <a:path w="1551940" h="11290300" extrusionOk="0">
                <a:moveTo>
                  <a:pt x="1511648" y="6604000"/>
                </a:moveTo>
                <a:lnTo>
                  <a:pt x="1372123" y="6604000"/>
                </a:lnTo>
                <a:lnTo>
                  <a:pt x="1370741" y="6616700"/>
                </a:lnTo>
                <a:lnTo>
                  <a:pt x="1512622" y="6616700"/>
                </a:lnTo>
                <a:lnTo>
                  <a:pt x="1511648" y="6604000"/>
                </a:lnTo>
                <a:close/>
              </a:path>
              <a:path w="1551940" h="11290300" extrusionOk="0">
                <a:moveTo>
                  <a:pt x="1549458" y="6604000"/>
                </a:moveTo>
                <a:lnTo>
                  <a:pt x="1515449" y="6604000"/>
                </a:lnTo>
                <a:lnTo>
                  <a:pt x="1514066" y="6616700"/>
                </a:lnTo>
                <a:lnTo>
                  <a:pt x="1547165" y="6616700"/>
                </a:lnTo>
                <a:lnTo>
                  <a:pt x="1549458" y="6604000"/>
                </a:lnTo>
                <a:close/>
              </a:path>
              <a:path w="1551940" h="11290300" extrusionOk="0">
                <a:moveTo>
                  <a:pt x="203174" y="4495800"/>
                </a:moveTo>
                <a:lnTo>
                  <a:pt x="65514" y="4495800"/>
                </a:lnTo>
                <a:lnTo>
                  <a:pt x="67126" y="4508500"/>
                </a:lnTo>
                <a:lnTo>
                  <a:pt x="201447" y="4508500"/>
                </a:lnTo>
                <a:lnTo>
                  <a:pt x="203174" y="4495800"/>
                </a:lnTo>
                <a:close/>
              </a:path>
              <a:path w="1551940" h="11290300" extrusionOk="0">
                <a:moveTo>
                  <a:pt x="346500" y="4495800"/>
                </a:moveTo>
                <a:lnTo>
                  <a:pt x="208839" y="4495800"/>
                </a:lnTo>
                <a:lnTo>
                  <a:pt x="210452" y="4508500"/>
                </a:lnTo>
                <a:lnTo>
                  <a:pt x="344762" y="4508500"/>
                </a:lnTo>
                <a:lnTo>
                  <a:pt x="346500" y="4495800"/>
                </a:lnTo>
                <a:close/>
              </a:path>
              <a:path w="1551940" h="11290300" extrusionOk="0">
                <a:moveTo>
                  <a:pt x="489825" y="4495800"/>
                </a:moveTo>
                <a:lnTo>
                  <a:pt x="352154" y="4495800"/>
                </a:lnTo>
                <a:lnTo>
                  <a:pt x="353777" y="4508500"/>
                </a:lnTo>
                <a:lnTo>
                  <a:pt x="488098" y="4508500"/>
                </a:lnTo>
                <a:lnTo>
                  <a:pt x="489825" y="4495800"/>
                </a:lnTo>
                <a:close/>
              </a:path>
              <a:path w="1551940" h="11290300" extrusionOk="0">
                <a:moveTo>
                  <a:pt x="633151" y="4495800"/>
                </a:moveTo>
                <a:lnTo>
                  <a:pt x="495490" y="4495800"/>
                </a:lnTo>
                <a:lnTo>
                  <a:pt x="497092" y="4508500"/>
                </a:lnTo>
                <a:lnTo>
                  <a:pt x="631413" y="4508500"/>
                </a:lnTo>
                <a:lnTo>
                  <a:pt x="633151" y="4495800"/>
                </a:lnTo>
                <a:close/>
              </a:path>
              <a:path w="1551940" h="11290300" extrusionOk="0">
                <a:moveTo>
                  <a:pt x="776476" y="4495800"/>
                </a:moveTo>
                <a:lnTo>
                  <a:pt x="638805" y="4495800"/>
                </a:lnTo>
                <a:lnTo>
                  <a:pt x="640428" y="4508500"/>
                </a:lnTo>
                <a:lnTo>
                  <a:pt x="774738" y="4508500"/>
                </a:lnTo>
                <a:lnTo>
                  <a:pt x="776476" y="4495800"/>
                </a:lnTo>
                <a:close/>
              </a:path>
              <a:path w="1551940" h="11290300" extrusionOk="0">
                <a:moveTo>
                  <a:pt x="919791" y="4495800"/>
                </a:moveTo>
                <a:lnTo>
                  <a:pt x="782141" y="4495800"/>
                </a:lnTo>
                <a:lnTo>
                  <a:pt x="783743" y="4508500"/>
                </a:lnTo>
                <a:lnTo>
                  <a:pt x="918064" y="4508500"/>
                </a:lnTo>
                <a:lnTo>
                  <a:pt x="919791" y="4495800"/>
                </a:lnTo>
                <a:close/>
              </a:path>
              <a:path w="1551940" h="11290300" extrusionOk="0">
                <a:moveTo>
                  <a:pt x="1063127" y="4495800"/>
                </a:moveTo>
                <a:lnTo>
                  <a:pt x="925456" y="4495800"/>
                </a:lnTo>
                <a:lnTo>
                  <a:pt x="927079" y="4508500"/>
                </a:lnTo>
                <a:lnTo>
                  <a:pt x="1061400" y="4508500"/>
                </a:lnTo>
                <a:lnTo>
                  <a:pt x="1063127" y="4495800"/>
                </a:lnTo>
                <a:close/>
              </a:path>
              <a:path w="1551940" h="11290300" extrusionOk="0">
                <a:moveTo>
                  <a:pt x="1206442" y="4495800"/>
                </a:moveTo>
                <a:lnTo>
                  <a:pt x="1068782" y="4495800"/>
                </a:lnTo>
                <a:lnTo>
                  <a:pt x="1070394" y="4508500"/>
                </a:lnTo>
                <a:lnTo>
                  <a:pt x="1204715" y="4508500"/>
                </a:lnTo>
                <a:lnTo>
                  <a:pt x="1206442" y="4495800"/>
                </a:lnTo>
                <a:close/>
              </a:path>
              <a:path w="1551940" h="11290300" extrusionOk="0">
                <a:moveTo>
                  <a:pt x="1349778" y="4495800"/>
                </a:moveTo>
                <a:lnTo>
                  <a:pt x="1212107" y="4495800"/>
                </a:lnTo>
                <a:lnTo>
                  <a:pt x="1213720" y="4508500"/>
                </a:lnTo>
                <a:lnTo>
                  <a:pt x="1348040" y="4508500"/>
                </a:lnTo>
                <a:lnTo>
                  <a:pt x="1349778" y="4495800"/>
                </a:lnTo>
                <a:close/>
              </a:path>
              <a:path w="1551940" h="11290300" extrusionOk="0">
                <a:moveTo>
                  <a:pt x="1493093" y="4495800"/>
                </a:moveTo>
                <a:lnTo>
                  <a:pt x="1355443" y="4495800"/>
                </a:lnTo>
                <a:lnTo>
                  <a:pt x="1357045" y="4508500"/>
                </a:lnTo>
                <a:lnTo>
                  <a:pt x="1491366" y="4508500"/>
                </a:lnTo>
                <a:lnTo>
                  <a:pt x="1493093" y="4495800"/>
                </a:lnTo>
                <a:close/>
              </a:path>
              <a:path w="1551940" h="11290300" extrusionOk="0">
                <a:moveTo>
                  <a:pt x="1549470" y="4495800"/>
                </a:moveTo>
                <a:lnTo>
                  <a:pt x="1498758" y="4495800"/>
                </a:lnTo>
                <a:lnTo>
                  <a:pt x="1500381" y="4508500"/>
                </a:lnTo>
                <a:lnTo>
                  <a:pt x="1549378" y="4508500"/>
                </a:lnTo>
                <a:lnTo>
                  <a:pt x="1549470" y="4495800"/>
                </a:lnTo>
                <a:close/>
              </a:path>
              <a:path w="1551940" h="11290300" extrusionOk="0">
                <a:moveTo>
                  <a:pt x="150715" y="3721100"/>
                </a:moveTo>
                <a:lnTo>
                  <a:pt x="13987" y="3721100"/>
                </a:lnTo>
                <a:lnTo>
                  <a:pt x="14018" y="3733800"/>
                </a:lnTo>
                <a:lnTo>
                  <a:pt x="148904" y="3733800"/>
                </a:lnTo>
                <a:lnTo>
                  <a:pt x="150715" y="3721100"/>
                </a:lnTo>
                <a:close/>
              </a:path>
              <a:path w="1551940" h="11290300" extrusionOk="0">
                <a:moveTo>
                  <a:pt x="294041" y="3721100"/>
                </a:moveTo>
                <a:lnTo>
                  <a:pt x="157322" y="3721100"/>
                </a:lnTo>
                <a:lnTo>
                  <a:pt x="157343" y="3733800"/>
                </a:lnTo>
                <a:lnTo>
                  <a:pt x="292229" y="3733800"/>
                </a:lnTo>
                <a:lnTo>
                  <a:pt x="294041" y="3721100"/>
                </a:lnTo>
                <a:close/>
              </a:path>
              <a:path w="1551940" h="11290300" extrusionOk="0">
                <a:moveTo>
                  <a:pt x="437356" y="3721100"/>
                </a:moveTo>
                <a:lnTo>
                  <a:pt x="300637" y="3721100"/>
                </a:lnTo>
                <a:lnTo>
                  <a:pt x="300658" y="3733800"/>
                </a:lnTo>
                <a:lnTo>
                  <a:pt x="435555" y="3733800"/>
                </a:lnTo>
                <a:lnTo>
                  <a:pt x="437356" y="3721100"/>
                </a:lnTo>
                <a:close/>
              </a:path>
              <a:path w="1551940" h="11290300" extrusionOk="0">
                <a:moveTo>
                  <a:pt x="580681" y="3721100"/>
                </a:moveTo>
                <a:lnTo>
                  <a:pt x="443963" y="3721100"/>
                </a:lnTo>
                <a:lnTo>
                  <a:pt x="443994" y="3733800"/>
                </a:lnTo>
                <a:lnTo>
                  <a:pt x="578880" y="3733800"/>
                </a:lnTo>
                <a:lnTo>
                  <a:pt x="580681" y="3721100"/>
                </a:lnTo>
                <a:close/>
              </a:path>
              <a:path w="1551940" h="11290300" extrusionOk="0">
                <a:moveTo>
                  <a:pt x="724007" y="3721100"/>
                </a:moveTo>
                <a:lnTo>
                  <a:pt x="587288" y="3721100"/>
                </a:lnTo>
                <a:lnTo>
                  <a:pt x="587309" y="3733800"/>
                </a:lnTo>
                <a:lnTo>
                  <a:pt x="722195" y="3733800"/>
                </a:lnTo>
                <a:lnTo>
                  <a:pt x="724007" y="3721100"/>
                </a:lnTo>
                <a:close/>
              </a:path>
              <a:path w="1551940" h="11290300" extrusionOk="0">
                <a:moveTo>
                  <a:pt x="867332" y="3721100"/>
                </a:moveTo>
                <a:lnTo>
                  <a:pt x="730614" y="3721100"/>
                </a:lnTo>
                <a:lnTo>
                  <a:pt x="730645" y="3733800"/>
                </a:lnTo>
                <a:lnTo>
                  <a:pt x="865531" y="3733800"/>
                </a:lnTo>
                <a:lnTo>
                  <a:pt x="867332" y="3721100"/>
                </a:lnTo>
                <a:close/>
              </a:path>
              <a:path w="1551940" h="11290300" extrusionOk="0">
                <a:moveTo>
                  <a:pt x="1010658" y="3721100"/>
                </a:moveTo>
                <a:lnTo>
                  <a:pt x="873939" y="3721100"/>
                </a:lnTo>
                <a:lnTo>
                  <a:pt x="873971" y="3733800"/>
                </a:lnTo>
                <a:lnTo>
                  <a:pt x="1008846" y="3733800"/>
                </a:lnTo>
                <a:lnTo>
                  <a:pt x="1010658" y="3721100"/>
                </a:lnTo>
                <a:close/>
              </a:path>
              <a:path w="1551940" h="11290300" extrusionOk="0">
                <a:moveTo>
                  <a:pt x="1153973" y="3721100"/>
                </a:moveTo>
                <a:lnTo>
                  <a:pt x="1017265" y="3721100"/>
                </a:lnTo>
                <a:lnTo>
                  <a:pt x="1017307" y="3733800"/>
                </a:lnTo>
                <a:lnTo>
                  <a:pt x="1152182" y="3733800"/>
                </a:lnTo>
                <a:lnTo>
                  <a:pt x="1153973" y="3721100"/>
                </a:lnTo>
                <a:close/>
              </a:path>
              <a:path w="1551940" h="11290300" extrusionOk="0">
                <a:moveTo>
                  <a:pt x="1297309" y="3721100"/>
                </a:moveTo>
                <a:lnTo>
                  <a:pt x="1160580" y="3721100"/>
                </a:lnTo>
                <a:lnTo>
                  <a:pt x="1160622" y="3733800"/>
                </a:lnTo>
                <a:lnTo>
                  <a:pt x="1295497" y="3733800"/>
                </a:lnTo>
                <a:lnTo>
                  <a:pt x="1297309" y="3721100"/>
                </a:lnTo>
                <a:close/>
              </a:path>
              <a:path w="1551940" h="11290300" extrusionOk="0">
                <a:moveTo>
                  <a:pt x="1440624" y="3721100"/>
                </a:moveTo>
                <a:lnTo>
                  <a:pt x="1303916" y="3721100"/>
                </a:lnTo>
                <a:lnTo>
                  <a:pt x="1303947" y="3733800"/>
                </a:lnTo>
                <a:lnTo>
                  <a:pt x="1438823" y="3733800"/>
                </a:lnTo>
                <a:lnTo>
                  <a:pt x="1440624" y="3721100"/>
                </a:lnTo>
                <a:close/>
              </a:path>
              <a:path w="1551940" h="11290300" extrusionOk="0">
                <a:moveTo>
                  <a:pt x="1549500" y="3721100"/>
                </a:moveTo>
                <a:lnTo>
                  <a:pt x="1447231" y="3721100"/>
                </a:lnTo>
                <a:lnTo>
                  <a:pt x="1447262" y="3733800"/>
                </a:lnTo>
                <a:lnTo>
                  <a:pt x="1549584" y="3733800"/>
                </a:lnTo>
                <a:lnTo>
                  <a:pt x="1549500" y="3721100"/>
                </a:lnTo>
                <a:close/>
              </a:path>
              <a:path w="1551940" h="11290300" extrusionOk="0">
                <a:moveTo>
                  <a:pt x="174662" y="3365500"/>
                </a:moveTo>
                <a:lnTo>
                  <a:pt x="35431" y="3365500"/>
                </a:lnTo>
                <a:lnTo>
                  <a:pt x="33850" y="3378200"/>
                </a:lnTo>
                <a:lnTo>
                  <a:pt x="175647" y="3378200"/>
                </a:lnTo>
                <a:lnTo>
                  <a:pt x="174662" y="3365500"/>
                </a:lnTo>
                <a:close/>
              </a:path>
              <a:path w="1551940" h="11290300" extrusionOk="0">
                <a:moveTo>
                  <a:pt x="317988" y="3365500"/>
                </a:moveTo>
                <a:lnTo>
                  <a:pt x="178756" y="3365500"/>
                </a:lnTo>
                <a:lnTo>
                  <a:pt x="177175" y="3378200"/>
                </a:lnTo>
                <a:lnTo>
                  <a:pt x="318962" y="3378200"/>
                </a:lnTo>
                <a:lnTo>
                  <a:pt x="317988" y="3365500"/>
                </a:lnTo>
                <a:close/>
              </a:path>
              <a:path w="1551940" h="11290300" extrusionOk="0">
                <a:moveTo>
                  <a:pt x="461313" y="3365500"/>
                </a:moveTo>
                <a:lnTo>
                  <a:pt x="322082" y="3365500"/>
                </a:lnTo>
                <a:lnTo>
                  <a:pt x="320501" y="3378200"/>
                </a:lnTo>
                <a:lnTo>
                  <a:pt x="462287" y="3378200"/>
                </a:lnTo>
                <a:lnTo>
                  <a:pt x="461313" y="3365500"/>
                </a:lnTo>
                <a:close/>
              </a:path>
              <a:path w="1551940" h="11290300" extrusionOk="0">
                <a:moveTo>
                  <a:pt x="604639" y="3365500"/>
                </a:moveTo>
                <a:lnTo>
                  <a:pt x="465418" y="3365500"/>
                </a:lnTo>
                <a:lnTo>
                  <a:pt x="463816" y="3378200"/>
                </a:lnTo>
                <a:lnTo>
                  <a:pt x="605612" y="3378200"/>
                </a:lnTo>
                <a:lnTo>
                  <a:pt x="604639" y="3365500"/>
                </a:lnTo>
                <a:close/>
              </a:path>
              <a:path w="1551940" h="11290300" extrusionOk="0">
                <a:moveTo>
                  <a:pt x="747964" y="3365500"/>
                </a:moveTo>
                <a:lnTo>
                  <a:pt x="608733" y="3365500"/>
                </a:lnTo>
                <a:lnTo>
                  <a:pt x="607141" y="3378200"/>
                </a:lnTo>
                <a:lnTo>
                  <a:pt x="748948" y="3378200"/>
                </a:lnTo>
                <a:lnTo>
                  <a:pt x="747964" y="3365500"/>
                </a:lnTo>
                <a:close/>
              </a:path>
              <a:path w="1551940" h="11290300" extrusionOk="0">
                <a:moveTo>
                  <a:pt x="891290" y="3365500"/>
                </a:moveTo>
                <a:lnTo>
                  <a:pt x="752058" y="3365500"/>
                </a:lnTo>
                <a:lnTo>
                  <a:pt x="750467" y="3378200"/>
                </a:lnTo>
                <a:lnTo>
                  <a:pt x="892263" y="3378200"/>
                </a:lnTo>
                <a:lnTo>
                  <a:pt x="891290" y="3365500"/>
                </a:lnTo>
                <a:close/>
              </a:path>
              <a:path w="1551940" h="11290300" extrusionOk="0">
                <a:moveTo>
                  <a:pt x="1034605" y="3365500"/>
                </a:moveTo>
                <a:lnTo>
                  <a:pt x="895373" y="3365500"/>
                </a:lnTo>
                <a:lnTo>
                  <a:pt x="893803" y="3378200"/>
                </a:lnTo>
                <a:lnTo>
                  <a:pt x="1035589" y="3378200"/>
                </a:lnTo>
                <a:lnTo>
                  <a:pt x="1034605" y="3365500"/>
                </a:lnTo>
                <a:close/>
              </a:path>
              <a:path w="1551940" h="11290300" extrusionOk="0">
                <a:moveTo>
                  <a:pt x="1177941" y="3365500"/>
                </a:moveTo>
                <a:lnTo>
                  <a:pt x="1038709" y="3365500"/>
                </a:lnTo>
                <a:lnTo>
                  <a:pt x="1037118" y="3378200"/>
                </a:lnTo>
                <a:lnTo>
                  <a:pt x="1178914" y="3378200"/>
                </a:lnTo>
                <a:lnTo>
                  <a:pt x="1177941" y="3365500"/>
                </a:lnTo>
                <a:close/>
              </a:path>
              <a:path w="1551940" h="11290300" extrusionOk="0">
                <a:moveTo>
                  <a:pt x="1321266" y="3365500"/>
                </a:moveTo>
                <a:lnTo>
                  <a:pt x="1182035" y="3365500"/>
                </a:lnTo>
                <a:lnTo>
                  <a:pt x="1180443" y="3378200"/>
                </a:lnTo>
                <a:lnTo>
                  <a:pt x="1322240" y="3378200"/>
                </a:lnTo>
                <a:lnTo>
                  <a:pt x="1321266" y="3365500"/>
                </a:lnTo>
                <a:close/>
              </a:path>
              <a:path w="1551940" h="11290300" extrusionOk="0">
                <a:moveTo>
                  <a:pt x="1464592" y="3365500"/>
                </a:moveTo>
                <a:lnTo>
                  <a:pt x="1325360" y="3365500"/>
                </a:lnTo>
                <a:lnTo>
                  <a:pt x="1323769" y="3378200"/>
                </a:lnTo>
                <a:lnTo>
                  <a:pt x="1465565" y="3378200"/>
                </a:lnTo>
                <a:lnTo>
                  <a:pt x="1464592" y="3365500"/>
                </a:lnTo>
                <a:close/>
              </a:path>
              <a:path w="1551940" h="11290300" extrusionOk="0">
                <a:moveTo>
                  <a:pt x="1550484" y="3365500"/>
                </a:moveTo>
                <a:lnTo>
                  <a:pt x="1468675" y="3365500"/>
                </a:lnTo>
                <a:lnTo>
                  <a:pt x="1467094" y="3378200"/>
                </a:lnTo>
                <a:lnTo>
                  <a:pt x="1546662" y="3378200"/>
                </a:lnTo>
                <a:lnTo>
                  <a:pt x="1550484" y="3365500"/>
                </a:lnTo>
                <a:close/>
              </a:path>
              <a:path w="1551940" h="11290300" extrusionOk="0">
                <a:moveTo>
                  <a:pt x="138936" y="3352800"/>
                </a:moveTo>
                <a:lnTo>
                  <a:pt x="2448" y="3352800"/>
                </a:lnTo>
                <a:lnTo>
                  <a:pt x="2228" y="3365500"/>
                </a:lnTo>
                <a:lnTo>
                  <a:pt x="135805" y="3365500"/>
                </a:lnTo>
                <a:lnTo>
                  <a:pt x="138936" y="3352800"/>
                </a:lnTo>
                <a:close/>
              </a:path>
              <a:path w="1551940" h="11290300" extrusionOk="0">
                <a:moveTo>
                  <a:pt x="282261" y="3352800"/>
                </a:moveTo>
                <a:lnTo>
                  <a:pt x="145763" y="3352800"/>
                </a:lnTo>
                <a:lnTo>
                  <a:pt x="145564" y="3365500"/>
                </a:lnTo>
                <a:lnTo>
                  <a:pt x="279130" y="3365500"/>
                </a:lnTo>
                <a:lnTo>
                  <a:pt x="282261" y="3352800"/>
                </a:lnTo>
                <a:close/>
              </a:path>
              <a:path w="1551940" h="11290300" extrusionOk="0">
                <a:moveTo>
                  <a:pt x="425597" y="3352800"/>
                </a:moveTo>
                <a:lnTo>
                  <a:pt x="289088" y="3352800"/>
                </a:lnTo>
                <a:lnTo>
                  <a:pt x="288879" y="3365500"/>
                </a:lnTo>
                <a:lnTo>
                  <a:pt x="422456" y="3365500"/>
                </a:lnTo>
                <a:lnTo>
                  <a:pt x="425597" y="3352800"/>
                </a:lnTo>
                <a:close/>
              </a:path>
              <a:path w="1551940" h="11290300" extrusionOk="0">
                <a:moveTo>
                  <a:pt x="568912" y="3352800"/>
                </a:moveTo>
                <a:lnTo>
                  <a:pt x="432414" y="3352800"/>
                </a:lnTo>
                <a:lnTo>
                  <a:pt x="432204" y="3365500"/>
                </a:lnTo>
                <a:lnTo>
                  <a:pt x="565781" y="3365500"/>
                </a:lnTo>
                <a:lnTo>
                  <a:pt x="568912" y="3352800"/>
                </a:lnTo>
                <a:close/>
              </a:path>
              <a:path w="1551940" h="11290300" extrusionOk="0">
                <a:moveTo>
                  <a:pt x="712238" y="3352800"/>
                </a:moveTo>
                <a:lnTo>
                  <a:pt x="575739" y="3352800"/>
                </a:lnTo>
                <a:lnTo>
                  <a:pt x="575530" y="3365500"/>
                </a:lnTo>
                <a:lnTo>
                  <a:pt x="709107" y="3365500"/>
                </a:lnTo>
                <a:lnTo>
                  <a:pt x="712238" y="3352800"/>
                </a:lnTo>
                <a:close/>
              </a:path>
              <a:path w="1551940" h="11290300" extrusionOk="0">
                <a:moveTo>
                  <a:pt x="855563" y="3352800"/>
                </a:moveTo>
                <a:lnTo>
                  <a:pt x="719065" y="3352800"/>
                </a:lnTo>
                <a:lnTo>
                  <a:pt x="718866" y="3365500"/>
                </a:lnTo>
                <a:lnTo>
                  <a:pt x="852432" y="3365500"/>
                </a:lnTo>
                <a:lnTo>
                  <a:pt x="855563" y="3352800"/>
                </a:lnTo>
                <a:close/>
              </a:path>
              <a:path w="1551940" h="11290300" extrusionOk="0">
                <a:moveTo>
                  <a:pt x="998888" y="3352800"/>
                </a:moveTo>
                <a:lnTo>
                  <a:pt x="862390" y="3352800"/>
                </a:lnTo>
                <a:lnTo>
                  <a:pt x="862181" y="3365500"/>
                </a:lnTo>
                <a:lnTo>
                  <a:pt x="995747" y="3365500"/>
                </a:lnTo>
                <a:lnTo>
                  <a:pt x="998888" y="3352800"/>
                </a:lnTo>
                <a:close/>
              </a:path>
              <a:path w="1551940" h="11290300" extrusionOk="0">
                <a:moveTo>
                  <a:pt x="1142214" y="3352800"/>
                </a:moveTo>
                <a:lnTo>
                  <a:pt x="1005705" y="3352800"/>
                </a:lnTo>
                <a:lnTo>
                  <a:pt x="1005506" y="3365500"/>
                </a:lnTo>
                <a:lnTo>
                  <a:pt x="1139083" y="3365500"/>
                </a:lnTo>
                <a:lnTo>
                  <a:pt x="1142214" y="3352800"/>
                </a:lnTo>
                <a:close/>
              </a:path>
              <a:path w="1551940" h="11290300" extrusionOk="0">
                <a:moveTo>
                  <a:pt x="1285539" y="3352800"/>
                </a:moveTo>
                <a:lnTo>
                  <a:pt x="1149041" y="3352800"/>
                </a:lnTo>
                <a:lnTo>
                  <a:pt x="1148832" y="3365500"/>
                </a:lnTo>
                <a:lnTo>
                  <a:pt x="1282409" y="3365500"/>
                </a:lnTo>
                <a:lnTo>
                  <a:pt x="1285539" y="3352800"/>
                </a:lnTo>
                <a:close/>
              </a:path>
              <a:path w="1551940" h="11290300" extrusionOk="0">
                <a:moveTo>
                  <a:pt x="1428854" y="3352800"/>
                </a:moveTo>
                <a:lnTo>
                  <a:pt x="1292366" y="3352800"/>
                </a:lnTo>
                <a:lnTo>
                  <a:pt x="1292157" y="3365500"/>
                </a:lnTo>
                <a:lnTo>
                  <a:pt x="1425734" y="3365500"/>
                </a:lnTo>
                <a:lnTo>
                  <a:pt x="1428854" y="3352800"/>
                </a:lnTo>
                <a:close/>
              </a:path>
              <a:path w="1551940" h="11290300" extrusionOk="0">
                <a:moveTo>
                  <a:pt x="1545385" y="3352800"/>
                </a:moveTo>
                <a:lnTo>
                  <a:pt x="1435692" y="3352800"/>
                </a:lnTo>
                <a:lnTo>
                  <a:pt x="1435483" y="3365500"/>
                </a:lnTo>
                <a:lnTo>
                  <a:pt x="1544285" y="3365500"/>
                </a:lnTo>
                <a:lnTo>
                  <a:pt x="1545385" y="3352800"/>
                </a:lnTo>
                <a:close/>
              </a:path>
              <a:path w="1551940" h="11290300" extrusionOk="0">
                <a:moveTo>
                  <a:pt x="1549581" y="533400"/>
                </a:moveTo>
                <a:lnTo>
                  <a:pt x="0" y="533400"/>
                </a:lnTo>
                <a:lnTo>
                  <a:pt x="0" y="3352800"/>
                </a:lnTo>
                <a:lnTo>
                  <a:pt x="1550809" y="3352800"/>
                </a:lnTo>
                <a:lnTo>
                  <a:pt x="1546170" y="3340100"/>
                </a:lnTo>
                <a:lnTo>
                  <a:pt x="1550694" y="3340100"/>
                </a:lnTo>
                <a:lnTo>
                  <a:pt x="1549479" y="3327400"/>
                </a:lnTo>
                <a:lnTo>
                  <a:pt x="1549458" y="3175000"/>
                </a:lnTo>
                <a:lnTo>
                  <a:pt x="1544443" y="3175000"/>
                </a:lnTo>
                <a:lnTo>
                  <a:pt x="1546641" y="3162300"/>
                </a:lnTo>
                <a:lnTo>
                  <a:pt x="1550673" y="3149600"/>
                </a:lnTo>
                <a:lnTo>
                  <a:pt x="1549636" y="3149600"/>
                </a:lnTo>
                <a:lnTo>
                  <a:pt x="1549193" y="3136900"/>
                </a:lnTo>
                <a:lnTo>
                  <a:pt x="1549193" y="3124200"/>
                </a:lnTo>
                <a:lnTo>
                  <a:pt x="1549050" y="3124200"/>
                </a:lnTo>
                <a:lnTo>
                  <a:pt x="1548861" y="3111500"/>
                </a:lnTo>
                <a:lnTo>
                  <a:pt x="1547636" y="3111500"/>
                </a:lnTo>
                <a:lnTo>
                  <a:pt x="1544432" y="3098800"/>
                </a:lnTo>
                <a:lnTo>
                  <a:pt x="1549311" y="3098800"/>
                </a:lnTo>
                <a:lnTo>
                  <a:pt x="1549303" y="3086100"/>
                </a:lnTo>
                <a:lnTo>
                  <a:pt x="1549682" y="3073400"/>
                </a:lnTo>
                <a:lnTo>
                  <a:pt x="1549101" y="3060700"/>
                </a:lnTo>
                <a:lnTo>
                  <a:pt x="1546212" y="3060700"/>
                </a:lnTo>
                <a:lnTo>
                  <a:pt x="1548227" y="3048000"/>
                </a:lnTo>
                <a:lnTo>
                  <a:pt x="39242" y="3048000"/>
                </a:lnTo>
                <a:lnTo>
                  <a:pt x="38300" y="3035300"/>
                </a:lnTo>
                <a:lnTo>
                  <a:pt x="1550264" y="3035300"/>
                </a:lnTo>
                <a:lnTo>
                  <a:pt x="1548851" y="3022600"/>
                </a:lnTo>
                <a:lnTo>
                  <a:pt x="123763" y="3022600"/>
                </a:lnTo>
                <a:lnTo>
                  <a:pt x="125763" y="3009900"/>
                </a:lnTo>
                <a:lnTo>
                  <a:pt x="1548520" y="3009900"/>
                </a:lnTo>
                <a:lnTo>
                  <a:pt x="1549521" y="2997200"/>
                </a:lnTo>
                <a:lnTo>
                  <a:pt x="1549542" y="2984500"/>
                </a:lnTo>
                <a:lnTo>
                  <a:pt x="1549709" y="2971800"/>
                </a:lnTo>
                <a:lnTo>
                  <a:pt x="1549039" y="2971800"/>
                </a:lnTo>
                <a:lnTo>
                  <a:pt x="1544809" y="2959100"/>
                </a:lnTo>
                <a:lnTo>
                  <a:pt x="1549866" y="2959100"/>
                </a:lnTo>
                <a:lnTo>
                  <a:pt x="1549678" y="2933700"/>
                </a:lnTo>
                <a:lnTo>
                  <a:pt x="39085" y="2933700"/>
                </a:lnTo>
                <a:lnTo>
                  <a:pt x="36782" y="2921000"/>
                </a:lnTo>
                <a:lnTo>
                  <a:pt x="1549583" y="2921000"/>
                </a:lnTo>
                <a:lnTo>
                  <a:pt x="1549489" y="2908300"/>
                </a:lnTo>
                <a:lnTo>
                  <a:pt x="1549314" y="2870200"/>
                </a:lnTo>
                <a:lnTo>
                  <a:pt x="1549374" y="2806700"/>
                </a:lnTo>
                <a:lnTo>
                  <a:pt x="1549223" y="2794000"/>
                </a:lnTo>
                <a:lnTo>
                  <a:pt x="1548535" y="2794000"/>
                </a:lnTo>
                <a:lnTo>
                  <a:pt x="1547076" y="2781300"/>
                </a:lnTo>
                <a:lnTo>
                  <a:pt x="1544610" y="2781300"/>
                </a:lnTo>
                <a:lnTo>
                  <a:pt x="1543500" y="2768600"/>
                </a:lnTo>
                <a:lnTo>
                  <a:pt x="1548537" y="2768600"/>
                </a:lnTo>
                <a:lnTo>
                  <a:pt x="1549971" y="2755900"/>
                </a:lnTo>
                <a:lnTo>
                  <a:pt x="1545490" y="2755900"/>
                </a:lnTo>
                <a:lnTo>
                  <a:pt x="1546149" y="2743200"/>
                </a:lnTo>
                <a:lnTo>
                  <a:pt x="1549116" y="2743200"/>
                </a:lnTo>
                <a:lnTo>
                  <a:pt x="1549855" y="2730500"/>
                </a:lnTo>
                <a:lnTo>
                  <a:pt x="1549508" y="2717800"/>
                </a:lnTo>
                <a:lnTo>
                  <a:pt x="1549217" y="2705100"/>
                </a:lnTo>
                <a:lnTo>
                  <a:pt x="1549602" y="2692400"/>
                </a:lnTo>
                <a:lnTo>
                  <a:pt x="29201" y="2692400"/>
                </a:lnTo>
                <a:lnTo>
                  <a:pt x="25368" y="2679700"/>
                </a:lnTo>
                <a:lnTo>
                  <a:pt x="1548773" y="2679700"/>
                </a:lnTo>
                <a:lnTo>
                  <a:pt x="1545270" y="2667000"/>
                </a:lnTo>
                <a:lnTo>
                  <a:pt x="1547940" y="2654300"/>
                </a:lnTo>
                <a:lnTo>
                  <a:pt x="1548788" y="2654300"/>
                </a:lnTo>
                <a:lnTo>
                  <a:pt x="1549720" y="2641600"/>
                </a:lnTo>
                <a:lnTo>
                  <a:pt x="1544401" y="2628900"/>
                </a:lnTo>
                <a:lnTo>
                  <a:pt x="1550641" y="2616200"/>
                </a:lnTo>
                <a:lnTo>
                  <a:pt x="1549186" y="2616200"/>
                </a:lnTo>
                <a:lnTo>
                  <a:pt x="1549325" y="2590800"/>
                </a:lnTo>
                <a:lnTo>
                  <a:pt x="1549456" y="2552700"/>
                </a:lnTo>
                <a:lnTo>
                  <a:pt x="1549476" y="2514600"/>
                </a:lnTo>
                <a:lnTo>
                  <a:pt x="1549322" y="2501900"/>
                </a:lnTo>
                <a:lnTo>
                  <a:pt x="1549335" y="2463800"/>
                </a:lnTo>
                <a:lnTo>
                  <a:pt x="1548861" y="2451100"/>
                </a:lnTo>
                <a:lnTo>
                  <a:pt x="1546336" y="2438400"/>
                </a:lnTo>
                <a:lnTo>
                  <a:pt x="1547038" y="2438400"/>
                </a:lnTo>
                <a:lnTo>
                  <a:pt x="1548916" y="2425700"/>
                </a:lnTo>
                <a:lnTo>
                  <a:pt x="1549919" y="2425700"/>
                </a:lnTo>
                <a:lnTo>
                  <a:pt x="1549602" y="2400300"/>
                </a:lnTo>
                <a:lnTo>
                  <a:pt x="1549533" y="2362200"/>
                </a:lnTo>
                <a:lnTo>
                  <a:pt x="1549762" y="2336800"/>
                </a:lnTo>
                <a:lnTo>
                  <a:pt x="1542275" y="2324100"/>
                </a:lnTo>
                <a:lnTo>
                  <a:pt x="1548421" y="2324100"/>
                </a:lnTo>
                <a:lnTo>
                  <a:pt x="1549255" y="2298700"/>
                </a:lnTo>
                <a:lnTo>
                  <a:pt x="1549763" y="2286000"/>
                </a:lnTo>
                <a:lnTo>
                  <a:pt x="1549245" y="2273300"/>
                </a:lnTo>
                <a:lnTo>
                  <a:pt x="1546997" y="2260600"/>
                </a:lnTo>
                <a:lnTo>
                  <a:pt x="1546683" y="2260600"/>
                </a:lnTo>
                <a:lnTo>
                  <a:pt x="1547552" y="2247900"/>
                </a:lnTo>
                <a:lnTo>
                  <a:pt x="1549362" y="2247900"/>
                </a:lnTo>
                <a:lnTo>
                  <a:pt x="1550012" y="2235200"/>
                </a:lnTo>
                <a:lnTo>
                  <a:pt x="1549191" y="2222500"/>
                </a:lnTo>
                <a:lnTo>
                  <a:pt x="1546589" y="2222500"/>
                </a:lnTo>
                <a:lnTo>
                  <a:pt x="1545573" y="2209800"/>
                </a:lnTo>
                <a:lnTo>
                  <a:pt x="1549439" y="2209800"/>
                </a:lnTo>
                <a:lnTo>
                  <a:pt x="1549912" y="2197100"/>
                </a:lnTo>
                <a:lnTo>
                  <a:pt x="1549371" y="2184400"/>
                </a:lnTo>
                <a:lnTo>
                  <a:pt x="1548777" y="2184400"/>
                </a:lnTo>
                <a:lnTo>
                  <a:pt x="1543594" y="2171700"/>
                </a:lnTo>
                <a:lnTo>
                  <a:pt x="1549479" y="2171700"/>
                </a:lnTo>
                <a:lnTo>
                  <a:pt x="1544872" y="2159000"/>
                </a:lnTo>
                <a:lnTo>
                  <a:pt x="1549395" y="2146300"/>
                </a:lnTo>
                <a:lnTo>
                  <a:pt x="1549293" y="2070100"/>
                </a:lnTo>
                <a:lnTo>
                  <a:pt x="1549207" y="2044700"/>
                </a:lnTo>
                <a:lnTo>
                  <a:pt x="1545406" y="2044700"/>
                </a:lnTo>
                <a:lnTo>
                  <a:pt x="1549992" y="2032000"/>
                </a:lnTo>
                <a:lnTo>
                  <a:pt x="1549898" y="2019300"/>
                </a:lnTo>
                <a:lnTo>
                  <a:pt x="1549781" y="1943100"/>
                </a:lnTo>
                <a:lnTo>
                  <a:pt x="1549317" y="1943100"/>
                </a:lnTo>
                <a:lnTo>
                  <a:pt x="1547800" y="1930400"/>
                </a:lnTo>
                <a:lnTo>
                  <a:pt x="1544610" y="1917700"/>
                </a:lnTo>
                <a:lnTo>
                  <a:pt x="1547364" y="1917700"/>
                </a:lnTo>
                <a:lnTo>
                  <a:pt x="1548306" y="1905000"/>
                </a:lnTo>
                <a:lnTo>
                  <a:pt x="1544600" y="1905000"/>
                </a:lnTo>
                <a:lnTo>
                  <a:pt x="1547479" y="1892300"/>
                </a:lnTo>
                <a:lnTo>
                  <a:pt x="1545573" y="1892300"/>
                </a:lnTo>
                <a:lnTo>
                  <a:pt x="1542788" y="1879600"/>
                </a:lnTo>
                <a:lnTo>
                  <a:pt x="1549636" y="1866900"/>
                </a:lnTo>
                <a:lnTo>
                  <a:pt x="1548045" y="1866900"/>
                </a:lnTo>
                <a:lnTo>
                  <a:pt x="1546170" y="1854200"/>
                </a:lnTo>
                <a:lnTo>
                  <a:pt x="1546746" y="1854200"/>
                </a:lnTo>
                <a:lnTo>
                  <a:pt x="1548859" y="1841500"/>
                </a:lnTo>
                <a:lnTo>
                  <a:pt x="1549513" y="1828800"/>
                </a:lnTo>
                <a:lnTo>
                  <a:pt x="1548687" y="1816100"/>
                </a:lnTo>
                <a:lnTo>
                  <a:pt x="1546024" y="1803400"/>
                </a:lnTo>
                <a:lnTo>
                  <a:pt x="1550013" y="1790700"/>
                </a:lnTo>
                <a:lnTo>
                  <a:pt x="1549793" y="1778000"/>
                </a:lnTo>
                <a:lnTo>
                  <a:pt x="1549406" y="1778000"/>
                </a:lnTo>
                <a:lnTo>
                  <a:pt x="1549422" y="1765300"/>
                </a:lnTo>
                <a:lnTo>
                  <a:pt x="1549972" y="1752600"/>
                </a:lnTo>
                <a:lnTo>
                  <a:pt x="120350" y="1752600"/>
                </a:lnTo>
                <a:lnTo>
                  <a:pt x="123166" y="1739900"/>
                </a:lnTo>
                <a:lnTo>
                  <a:pt x="1549410" y="1739900"/>
                </a:lnTo>
                <a:lnTo>
                  <a:pt x="1546086" y="1727200"/>
                </a:lnTo>
                <a:lnTo>
                  <a:pt x="1546411" y="1727200"/>
                </a:lnTo>
                <a:lnTo>
                  <a:pt x="1550453" y="1714500"/>
                </a:lnTo>
                <a:lnTo>
                  <a:pt x="1548107" y="1701800"/>
                </a:lnTo>
                <a:lnTo>
                  <a:pt x="1546673" y="1689100"/>
                </a:lnTo>
                <a:lnTo>
                  <a:pt x="1551123" y="1676400"/>
                </a:lnTo>
                <a:lnTo>
                  <a:pt x="1548798" y="1676400"/>
                </a:lnTo>
                <a:lnTo>
                  <a:pt x="1545552" y="1663700"/>
                </a:lnTo>
                <a:lnTo>
                  <a:pt x="1549898" y="1663700"/>
                </a:lnTo>
                <a:lnTo>
                  <a:pt x="1548369" y="1651000"/>
                </a:lnTo>
                <a:lnTo>
                  <a:pt x="1546160" y="1638300"/>
                </a:lnTo>
                <a:lnTo>
                  <a:pt x="1549971" y="1638300"/>
                </a:lnTo>
                <a:lnTo>
                  <a:pt x="1549490" y="1625600"/>
                </a:lnTo>
                <a:lnTo>
                  <a:pt x="1549174" y="1612900"/>
                </a:lnTo>
                <a:lnTo>
                  <a:pt x="1549908" y="1600200"/>
                </a:lnTo>
                <a:lnTo>
                  <a:pt x="1549706" y="1587500"/>
                </a:lnTo>
                <a:lnTo>
                  <a:pt x="122475" y="1587500"/>
                </a:lnTo>
                <a:lnTo>
                  <a:pt x="121303" y="1574800"/>
                </a:lnTo>
                <a:lnTo>
                  <a:pt x="1549504" y="1574800"/>
                </a:lnTo>
                <a:lnTo>
                  <a:pt x="1545772" y="1562100"/>
                </a:lnTo>
                <a:lnTo>
                  <a:pt x="1549605" y="1549400"/>
                </a:lnTo>
                <a:lnTo>
                  <a:pt x="1549772" y="1536700"/>
                </a:lnTo>
                <a:lnTo>
                  <a:pt x="1549521" y="1536700"/>
                </a:lnTo>
                <a:lnTo>
                  <a:pt x="1549398" y="1524000"/>
                </a:lnTo>
                <a:lnTo>
                  <a:pt x="1549374" y="1511300"/>
                </a:lnTo>
                <a:lnTo>
                  <a:pt x="1549201" y="1460500"/>
                </a:lnTo>
                <a:lnTo>
                  <a:pt x="1549029" y="1460500"/>
                </a:lnTo>
                <a:lnTo>
                  <a:pt x="1549156" y="1447800"/>
                </a:lnTo>
                <a:lnTo>
                  <a:pt x="52519" y="1447800"/>
                </a:lnTo>
                <a:lnTo>
                  <a:pt x="51577" y="1435100"/>
                </a:lnTo>
                <a:lnTo>
                  <a:pt x="1547846" y="1435100"/>
                </a:lnTo>
                <a:lnTo>
                  <a:pt x="1546837" y="1422400"/>
                </a:lnTo>
                <a:lnTo>
                  <a:pt x="1548042" y="1422400"/>
                </a:lnTo>
                <a:lnTo>
                  <a:pt x="1549651" y="1409700"/>
                </a:lnTo>
                <a:lnTo>
                  <a:pt x="1549856" y="1409700"/>
                </a:lnTo>
                <a:lnTo>
                  <a:pt x="1549237" y="1397000"/>
                </a:lnTo>
                <a:lnTo>
                  <a:pt x="1548475" y="1384300"/>
                </a:lnTo>
                <a:lnTo>
                  <a:pt x="1545689" y="1371600"/>
                </a:lnTo>
                <a:lnTo>
                  <a:pt x="1545406" y="1371600"/>
                </a:lnTo>
                <a:lnTo>
                  <a:pt x="1548296" y="1358900"/>
                </a:lnTo>
                <a:lnTo>
                  <a:pt x="1549217" y="1358900"/>
                </a:lnTo>
                <a:lnTo>
                  <a:pt x="1549374" y="1346200"/>
                </a:lnTo>
                <a:lnTo>
                  <a:pt x="32133" y="1346200"/>
                </a:lnTo>
                <a:lnTo>
                  <a:pt x="30991" y="1333500"/>
                </a:lnTo>
                <a:lnTo>
                  <a:pt x="1548792" y="1333500"/>
                </a:lnTo>
                <a:lnTo>
                  <a:pt x="1546223" y="1320800"/>
                </a:lnTo>
                <a:lnTo>
                  <a:pt x="1547684" y="1320800"/>
                </a:lnTo>
                <a:lnTo>
                  <a:pt x="1549171" y="1308100"/>
                </a:lnTo>
                <a:lnTo>
                  <a:pt x="1550088" y="1308100"/>
                </a:lnTo>
                <a:lnTo>
                  <a:pt x="1549835" y="1295400"/>
                </a:lnTo>
                <a:lnTo>
                  <a:pt x="1549332" y="1295400"/>
                </a:lnTo>
                <a:lnTo>
                  <a:pt x="1545783" y="1282700"/>
                </a:lnTo>
                <a:lnTo>
                  <a:pt x="1546442" y="1282700"/>
                </a:lnTo>
                <a:lnTo>
                  <a:pt x="1547741" y="1270000"/>
                </a:lnTo>
                <a:lnTo>
                  <a:pt x="1549267" y="1270000"/>
                </a:lnTo>
                <a:lnTo>
                  <a:pt x="1549716" y="1257300"/>
                </a:lnTo>
                <a:lnTo>
                  <a:pt x="1549209" y="1244600"/>
                </a:lnTo>
                <a:lnTo>
                  <a:pt x="1547395" y="1244600"/>
                </a:lnTo>
                <a:lnTo>
                  <a:pt x="1546055" y="1231900"/>
                </a:lnTo>
                <a:lnTo>
                  <a:pt x="1550662" y="1231900"/>
                </a:lnTo>
                <a:lnTo>
                  <a:pt x="1549311" y="1219200"/>
                </a:lnTo>
                <a:lnTo>
                  <a:pt x="1549541" y="1193800"/>
                </a:lnTo>
                <a:lnTo>
                  <a:pt x="1549644" y="1168400"/>
                </a:lnTo>
                <a:lnTo>
                  <a:pt x="1549637" y="1092200"/>
                </a:lnTo>
                <a:lnTo>
                  <a:pt x="1549385" y="1079500"/>
                </a:lnTo>
                <a:lnTo>
                  <a:pt x="1549659" y="1066800"/>
                </a:lnTo>
                <a:lnTo>
                  <a:pt x="1549902" y="1066800"/>
                </a:lnTo>
                <a:lnTo>
                  <a:pt x="1548862" y="1054100"/>
                </a:lnTo>
                <a:lnTo>
                  <a:pt x="1545291" y="1041400"/>
                </a:lnTo>
                <a:lnTo>
                  <a:pt x="1548704" y="1041400"/>
                </a:lnTo>
                <a:lnTo>
                  <a:pt x="1549092" y="1028700"/>
                </a:lnTo>
                <a:lnTo>
                  <a:pt x="1546484" y="1028700"/>
                </a:lnTo>
                <a:lnTo>
                  <a:pt x="1546924" y="1016000"/>
                </a:lnTo>
                <a:lnTo>
                  <a:pt x="1549636" y="1016000"/>
                </a:lnTo>
                <a:lnTo>
                  <a:pt x="1549832" y="1003300"/>
                </a:lnTo>
                <a:lnTo>
                  <a:pt x="1549865" y="990600"/>
                </a:lnTo>
                <a:lnTo>
                  <a:pt x="1549732" y="977900"/>
                </a:lnTo>
                <a:lnTo>
                  <a:pt x="1549427" y="977900"/>
                </a:lnTo>
                <a:lnTo>
                  <a:pt x="1549238" y="965200"/>
                </a:lnTo>
                <a:lnTo>
                  <a:pt x="1545720" y="965200"/>
                </a:lnTo>
                <a:lnTo>
                  <a:pt x="1547249" y="952500"/>
                </a:lnTo>
                <a:lnTo>
                  <a:pt x="1549406" y="952500"/>
                </a:lnTo>
                <a:lnTo>
                  <a:pt x="1549480" y="914400"/>
                </a:lnTo>
                <a:lnTo>
                  <a:pt x="1549655" y="914400"/>
                </a:lnTo>
                <a:lnTo>
                  <a:pt x="1549866" y="901700"/>
                </a:lnTo>
                <a:lnTo>
                  <a:pt x="1548736" y="889000"/>
                </a:lnTo>
                <a:lnTo>
                  <a:pt x="1543312" y="876300"/>
                </a:lnTo>
                <a:lnTo>
                  <a:pt x="1548641" y="876300"/>
                </a:lnTo>
                <a:lnTo>
                  <a:pt x="1548599" y="863600"/>
                </a:lnTo>
                <a:lnTo>
                  <a:pt x="1548380" y="863600"/>
                </a:lnTo>
                <a:lnTo>
                  <a:pt x="1547825" y="850900"/>
                </a:lnTo>
                <a:lnTo>
                  <a:pt x="1545699" y="850900"/>
                </a:lnTo>
                <a:lnTo>
                  <a:pt x="1546086" y="838200"/>
                </a:lnTo>
                <a:lnTo>
                  <a:pt x="1549081" y="838200"/>
                </a:lnTo>
                <a:lnTo>
                  <a:pt x="1549569" y="825500"/>
                </a:lnTo>
                <a:lnTo>
                  <a:pt x="1549962" y="812800"/>
                </a:lnTo>
                <a:lnTo>
                  <a:pt x="1549124" y="800100"/>
                </a:lnTo>
                <a:lnTo>
                  <a:pt x="1545919" y="787400"/>
                </a:lnTo>
                <a:lnTo>
                  <a:pt x="1549846" y="787400"/>
                </a:lnTo>
                <a:lnTo>
                  <a:pt x="1545888" y="774700"/>
                </a:lnTo>
                <a:lnTo>
                  <a:pt x="1545228" y="774700"/>
                </a:lnTo>
                <a:lnTo>
                  <a:pt x="1548945" y="762000"/>
                </a:lnTo>
                <a:lnTo>
                  <a:pt x="1549157" y="749300"/>
                </a:lnTo>
                <a:lnTo>
                  <a:pt x="1549490" y="736600"/>
                </a:lnTo>
                <a:lnTo>
                  <a:pt x="1548605" y="736600"/>
                </a:lnTo>
                <a:lnTo>
                  <a:pt x="1545249" y="723900"/>
                </a:lnTo>
                <a:lnTo>
                  <a:pt x="1544736" y="723900"/>
                </a:lnTo>
                <a:lnTo>
                  <a:pt x="1548149" y="711200"/>
                </a:lnTo>
                <a:lnTo>
                  <a:pt x="1549531" y="711200"/>
                </a:lnTo>
                <a:lnTo>
                  <a:pt x="1549343" y="698500"/>
                </a:lnTo>
                <a:lnTo>
                  <a:pt x="1549887" y="685800"/>
                </a:lnTo>
                <a:lnTo>
                  <a:pt x="1548798" y="673100"/>
                </a:lnTo>
                <a:lnTo>
                  <a:pt x="1545992" y="673100"/>
                </a:lnTo>
                <a:lnTo>
                  <a:pt x="1546118" y="660400"/>
                </a:lnTo>
                <a:lnTo>
                  <a:pt x="1549668" y="660400"/>
                </a:lnTo>
                <a:lnTo>
                  <a:pt x="1549936" y="635000"/>
                </a:lnTo>
                <a:lnTo>
                  <a:pt x="1549897" y="596900"/>
                </a:lnTo>
                <a:lnTo>
                  <a:pt x="1549500" y="584200"/>
                </a:lnTo>
                <a:lnTo>
                  <a:pt x="1549604" y="571500"/>
                </a:lnTo>
                <a:lnTo>
                  <a:pt x="1549758" y="571500"/>
                </a:lnTo>
                <a:lnTo>
                  <a:pt x="1548854" y="558800"/>
                </a:lnTo>
                <a:lnTo>
                  <a:pt x="1545783" y="546100"/>
                </a:lnTo>
                <a:lnTo>
                  <a:pt x="1548405" y="546100"/>
                </a:lnTo>
                <a:lnTo>
                  <a:pt x="1549581" y="533400"/>
                </a:lnTo>
                <a:close/>
              </a:path>
              <a:path w="1551940" h="11290300" extrusionOk="0">
                <a:moveTo>
                  <a:pt x="181615" y="3035300"/>
                </a:moveTo>
                <a:lnTo>
                  <a:pt x="42206" y="3035300"/>
                </a:lnTo>
                <a:lnTo>
                  <a:pt x="40687" y="3048000"/>
                </a:lnTo>
                <a:lnTo>
                  <a:pt x="182557" y="3048000"/>
                </a:lnTo>
                <a:lnTo>
                  <a:pt x="181615" y="3035300"/>
                </a:lnTo>
                <a:close/>
              </a:path>
              <a:path w="1551940" h="11290300" extrusionOk="0">
                <a:moveTo>
                  <a:pt x="324951" y="3035300"/>
                </a:moveTo>
                <a:lnTo>
                  <a:pt x="185521" y="3035300"/>
                </a:lnTo>
                <a:lnTo>
                  <a:pt x="184023" y="3048000"/>
                </a:lnTo>
                <a:lnTo>
                  <a:pt x="325883" y="3048000"/>
                </a:lnTo>
                <a:lnTo>
                  <a:pt x="324951" y="3035300"/>
                </a:lnTo>
                <a:close/>
              </a:path>
              <a:path w="1551940" h="11290300" extrusionOk="0">
                <a:moveTo>
                  <a:pt x="468266" y="3035300"/>
                </a:moveTo>
                <a:lnTo>
                  <a:pt x="328846" y="3035300"/>
                </a:lnTo>
                <a:lnTo>
                  <a:pt x="327349" y="3048000"/>
                </a:lnTo>
                <a:lnTo>
                  <a:pt x="469208" y="3048000"/>
                </a:lnTo>
                <a:lnTo>
                  <a:pt x="468266" y="3035300"/>
                </a:lnTo>
                <a:close/>
              </a:path>
              <a:path w="1551940" h="11290300" extrusionOk="0">
                <a:moveTo>
                  <a:pt x="611602" y="3035300"/>
                </a:moveTo>
                <a:lnTo>
                  <a:pt x="472172" y="3035300"/>
                </a:lnTo>
                <a:lnTo>
                  <a:pt x="470674" y="3048000"/>
                </a:lnTo>
                <a:lnTo>
                  <a:pt x="612534" y="3048000"/>
                </a:lnTo>
                <a:lnTo>
                  <a:pt x="611602" y="3035300"/>
                </a:lnTo>
                <a:close/>
              </a:path>
              <a:path w="1551940" h="11290300" extrusionOk="0">
                <a:moveTo>
                  <a:pt x="754917" y="3035300"/>
                </a:moveTo>
                <a:lnTo>
                  <a:pt x="615497" y="3035300"/>
                </a:lnTo>
                <a:lnTo>
                  <a:pt x="613989" y="3048000"/>
                </a:lnTo>
                <a:lnTo>
                  <a:pt x="755859" y="3048000"/>
                </a:lnTo>
                <a:lnTo>
                  <a:pt x="754917" y="3035300"/>
                </a:lnTo>
                <a:close/>
              </a:path>
              <a:path w="1551940" h="11290300" extrusionOk="0">
                <a:moveTo>
                  <a:pt x="898242" y="3035300"/>
                </a:moveTo>
                <a:lnTo>
                  <a:pt x="758822" y="3035300"/>
                </a:lnTo>
                <a:lnTo>
                  <a:pt x="757325" y="3048000"/>
                </a:lnTo>
                <a:lnTo>
                  <a:pt x="899174" y="3048000"/>
                </a:lnTo>
                <a:lnTo>
                  <a:pt x="898242" y="3035300"/>
                </a:lnTo>
                <a:close/>
              </a:path>
              <a:path w="1551940" h="11290300" extrusionOk="0">
                <a:moveTo>
                  <a:pt x="1041568" y="3035300"/>
                </a:moveTo>
                <a:lnTo>
                  <a:pt x="902148" y="3035300"/>
                </a:lnTo>
                <a:lnTo>
                  <a:pt x="900640" y="3048000"/>
                </a:lnTo>
                <a:lnTo>
                  <a:pt x="1042500" y="3048000"/>
                </a:lnTo>
                <a:lnTo>
                  <a:pt x="1041568" y="3035300"/>
                </a:lnTo>
                <a:close/>
              </a:path>
              <a:path w="1551940" h="11290300" extrusionOk="0">
                <a:moveTo>
                  <a:pt x="1184893" y="3035300"/>
                </a:moveTo>
                <a:lnTo>
                  <a:pt x="1045463" y="3035300"/>
                </a:lnTo>
                <a:lnTo>
                  <a:pt x="1043976" y="3048000"/>
                </a:lnTo>
                <a:lnTo>
                  <a:pt x="1185825" y="3048000"/>
                </a:lnTo>
                <a:lnTo>
                  <a:pt x="1184893" y="3035300"/>
                </a:lnTo>
                <a:close/>
              </a:path>
              <a:path w="1551940" h="11290300" extrusionOk="0">
                <a:moveTo>
                  <a:pt x="1328219" y="3035300"/>
                </a:moveTo>
                <a:lnTo>
                  <a:pt x="1188799" y="3035300"/>
                </a:lnTo>
                <a:lnTo>
                  <a:pt x="1187291" y="3048000"/>
                </a:lnTo>
                <a:lnTo>
                  <a:pt x="1329161" y="3048000"/>
                </a:lnTo>
                <a:lnTo>
                  <a:pt x="1328219" y="3035300"/>
                </a:lnTo>
                <a:close/>
              </a:path>
              <a:path w="1551940" h="11290300" extrusionOk="0">
                <a:moveTo>
                  <a:pt x="1471544" y="3035300"/>
                </a:moveTo>
                <a:lnTo>
                  <a:pt x="1332114" y="3035300"/>
                </a:lnTo>
                <a:lnTo>
                  <a:pt x="1330617" y="3048000"/>
                </a:lnTo>
                <a:lnTo>
                  <a:pt x="1472476" y="3048000"/>
                </a:lnTo>
                <a:lnTo>
                  <a:pt x="1471544" y="3035300"/>
                </a:lnTo>
                <a:close/>
              </a:path>
              <a:path w="1551940" h="11290300" extrusionOk="0">
                <a:moveTo>
                  <a:pt x="1546415" y="3035300"/>
                </a:moveTo>
                <a:lnTo>
                  <a:pt x="1475450" y="3035300"/>
                </a:lnTo>
                <a:lnTo>
                  <a:pt x="1473942" y="3048000"/>
                </a:lnTo>
                <a:lnTo>
                  <a:pt x="1548227" y="3048000"/>
                </a:lnTo>
                <a:lnTo>
                  <a:pt x="1546415" y="3035300"/>
                </a:lnTo>
                <a:close/>
              </a:path>
              <a:path w="1551940" h="11290300" extrusionOk="0">
                <a:moveTo>
                  <a:pt x="269089" y="3009900"/>
                </a:moveTo>
                <a:lnTo>
                  <a:pt x="125763" y="3009900"/>
                </a:lnTo>
                <a:lnTo>
                  <a:pt x="128810" y="3022600"/>
                </a:lnTo>
                <a:lnTo>
                  <a:pt x="267078" y="3022600"/>
                </a:lnTo>
                <a:lnTo>
                  <a:pt x="269089" y="3009900"/>
                </a:lnTo>
                <a:close/>
              </a:path>
              <a:path w="1551940" h="11290300" extrusionOk="0">
                <a:moveTo>
                  <a:pt x="412404" y="3009900"/>
                </a:moveTo>
                <a:lnTo>
                  <a:pt x="269089" y="3009900"/>
                </a:lnTo>
                <a:lnTo>
                  <a:pt x="272136" y="3022600"/>
                </a:lnTo>
                <a:lnTo>
                  <a:pt x="410404" y="3022600"/>
                </a:lnTo>
                <a:lnTo>
                  <a:pt x="412404" y="3009900"/>
                </a:lnTo>
                <a:close/>
              </a:path>
              <a:path w="1551940" h="11290300" extrusionOk="0">
                <a:moveTo>
                  <a:pt x="555740" y="3009900"/>
                </a:moveTo>
                <a:lnTo>
                  <a:pt x="412404" y="3009900"/>
                </a:lnTo>
                <a:lnTo>
                  <a:pt x="415461" y="3022600"/>
                </a:lnTo>
                <a:lnTo>
                  <a:pt x="553729" y="3022600"/>
                </a:lnTo>
                <a:lnTo>
                  <a:pt x="555740" y="3009900"/>
                </a:lnTo>
                <a:close/>
              </a:path>
              <a:path w="1551940" h="11290300" extrusionOk="0">
                <a:moveTo>
                  <a:pt x="699055" y="3009900"/>
                </a:moveTo>
                <a:lnTo>
                  <a:pt x="555740" y="3009900"/>
                </a:lnTo>
                <a:lnTo>
                  <a:pt x="558787" y="3022600"/>
                </a:lnTo>
                <a:lnTo>
                  <a:pt x="697055" y="3022600"/>
                </a:lnTo>
                <a:lnTo>
                  <a:pt x="699055" y="3009900"/>
                </a:lnTo>
                <a:close/>
              </a:path>
              <a:path w="1551940" h="11290300" extrusionOk="0">
                <a:moveTo>
                  <a:pt x="842391" y="3009900"/>
                </a:moveTo>
                <a:lnTo>
                  <a:pt x="699055" y="3009900"/>
                </a:lnTo>
                <a:lnTo>
                  <a:pt x="702112" y="3022600"/>
                </a:lnTo>
                <a:lnTo>
                  <a:pt x="840380" y="3022600"/>
                </a:lnTo>
                <a:lnTo>
                  <a:pt x="842391" y="3009900"/>
                </a:lnTo>
                <a:close/>
              </a:path>
              <a:path w="1551940" h="11290300" extrusionOk="0">
                <a:moveTo>
                  <a:pt x="985706" y="3009900"/>
                </a:moveTo>
                <a:lnTo>
                  <a:pt x="842391" y="3009900"/>
                </a:lnTo>
                <a:lnTo>
                  <a:pt x="845438" y="3022600"/>
                </a:lnTo>
                <a:lnTo>
                  <a:pt x="983706" y="3022600"/>
                </a:lnTo>
                <a:lnTo>
                  <a:pt x="985706" y="3009900"/>
                </a:lnTo>
                <a:close/>
              </a:path>
              <a:path w="1551940" h="11290300" extrusionOk="0">
                <a:moveTo>
                  <a:pt x="1129031" y="3009900"/>
                </a:moveTo>
                <a:lnTo>
                  <a:pt x="985706" y="3009900"/>
                </a:lnTo>
                <a:lnTo>
                  <a:pt x="988753" y="3022600"/>
                </a:lnTo>
                <a:lnTo>
                  <a:pt x="1127021" y="3022600"/>
                </a:lnTo>
                <a:lnTo>
                  <a:pt x="1129031" y="3009900"/>
                </a:lnTo>
                <a:close/>
              </a:path>
              <a:path w="1551940" h="11290300" extrusionOk="0">
                <a:moveTo>
                  <a:pt x="1272357" y="3009900"/>
                </a:moveTo>
                <a:lnTo>
                  <a:pt x="1129031" y="3009900"/>
                </a:lnTo>
                <a:lnTo>
                  <a:pt x="1132089" y="3022600"/>
                </a:lnTo>
                <a:lnTo>
                  <a:pt x="1270357" y="3022600"/>
                </a:lnTo>
                <a:lnTo>
                  <a:pt x="1272357" y="3009900"/>
                </a:lnTo>
                <a:close/>
              </a:path>
              <a:path w="1551940" h="11290300" extrusionOk="0">
                <a:moveTo>
                  <a:pt x="1415682" y="3009900"/>
                </a:moveTo>
                <a:lnTo>
                  <a:pt x="1272357" y="3009900"/>
                </a:lnTo>
                <a:lnTo>
                  <a:pt x="1275404" y="3022600"/>
                </a:lnTo>
                <a:lnTo>
                  <a:pt x="1413682" y="3022600"/>
                </a:lnTo>
                <a:lnTo>
                  <a:pt x="1415682" y="3009900"/>
                </a:lnTo>
                <a:close/>
              </a:path>
              <a:path w="1551940" h="11290300" extrusionOk="0">
                <a:moveTo>
                  <a:pt x="1548520" y="3009900"/>
                </a:moveTo>
                <a:lnTo>
                  <a:pt x="1415682" y="3009900"/>
                </a:lnTo>
                <a:lnTo>
                  <a:pt x="1418740" y="3022600"/>
                </a:lnTo>
                <a:lnTo>
                  <a:pt x="1545636" y="3022600"/>
                </a:lnTo>
                <a:lnTo>
                  <a:pt x="1548520" y="3009900"/>
                </a:lnTo>
                <a:close/>
              </a:path>
              <a:path w="1551940" h="11290300" extrusionOk="0">
                <a:moveTo>
                  <a:pt x="180118" y="2921000"/>
                </a:moveTo>
                <a:lnTo>
                  <a:pt x="43263" y="2921000"/>
                </a:lnTo>
                <a:lnTo>
                  <a:pt x="43431" y="2933700"/>
                </a:lnTo>
                <a:lnTo>
                  <a:pt x="182411" y="2933700"/>
                </a:lnTo>
                <a:lnTo>
                  <a:pt x="180118" y="2921000"/>
                </a:lnTo>
                <a:close/>
              </a:path>
              <a:path w="1551940" h="11290300" extrusionOk="0">
                <a:moveTo>
                  <a:pt x="323433" y="2921000"/>
                </a:moveTo>
                <a:lnTo>
                  <a:pt x="186589" y="2921000"/>
                </a:lnTo>
                <a:lnTo>
                  <a:pt x="186746" y="2933700"/>
                </a:lnTo>
                <a:lnTo>
                  <a:pt x="325736" y="2933700"/>
                </a:lnTo>
                <a:lnTo>
                  <a:pt x="323433" y="2921000"/>
                </a:lnTo>
                <a:close/>
              </a:path>
              <a:path w="1551940" h="11290300" extrusionOk="0">
                <a:moveTo>
                  <a:pt x="466769" y="2921000"/>
                </a:moveTo>
                <a:lnTo>
                  <a:pt x="329904" y="2921000"/>
                </a:lnTo>
                <a:lnTo>
                  <a:pt x="330071" y="2933700"/>
                </a:lnTo>
                <a:lnTo>
                  <a:pt x="469051" y="2933700"/>
                </a:lnTo>
                <a:lnTo>
                  <a:pt x="466769" y="2921000"/>
                </a:lnTo>
                <a:close/>
              </a:path>
              <a:path w="1551940" h="11290300" extrusionOk="0">
                <a:moveTo>
                  <a:pt x="610084" y="2921000"/>
                </a:moveTo>
                <a:lnTo>
                  <a:pt x="473240" y="2921000"/>
                </a:lnTo>
                <a:lnTo>
                  <a:pt x="473397" y="2933700"/>
                </a:lnTo>
                <a:lnTo>
                  <a:pt x="612387" y="2933700"/>
                </a:lnTo>
                <a:lnTo>
                  <a:pt x="610084" y="2921000"/>
                </a:lnTo>
                <a:close/>
              </a:path>
              <a:path w="1551940" h="11290300" extrusionOk="0">
                <a:moveTo>
                  <a:pt x="753409" y="2921000"/>
                </a:moveTo>
                <a:lnTo>
                  <a:pt x="616565" y="2921000"/>
                </a:lnTo>
                <a:lnTo>
                  <a:pt x="616722" y="2933700"/>
                </a:lnTo>
                <a:lnTo>
                  <a:pt x="755713" y="2933700"/>
                </a:lnTo>
                <a:lnTo>
                  <a:pt x="753409" y="2921000"/>
                </a:lnTo>
                <a:close/>
              </a:path>
              <a:path w="1551940" h="11290300" extrusionOk="0">
                <a:moveTo>
                  <a:pt x="896735" y="2921000"/>
                </a:moveTo>
                <a:lnTo>
                  <a:pt x="759891" y="2921000"/>
                </a:lnTo>
                <a:lnTo>
                  <a:pt x="760048" y="2933700"/>
                </a:lnTo>
                <a:lnTo>
                  <a:pt x="899038" y="2933700"/>
                </a:lnTo>
                <a:lnTo>
                  <a:pt x="896735" y="2921000"/>
                </a:lnTo>
                <a:close/>
              </a:path>
              <a:path w="1551940" h="11290300" extrusionOk="0">
                <a:moveTo>
                  <a:pt x="1040070" y="2921000"/>
                </a:moveTo>
                <a:lnTo>
                  <a:pt x="903206" y="2921000"/>
                </a:lnTo>
                <a:lnTo>
                  <a:pt x="903373" y="2933700"/>
                </a:lnTo>
                <a:lnTo>
                  <a:pt x="1041023" y="2933700"/>
                </a:lnTo>
                <a:lnTo>
                  <a:pt x="1040070" y="2921000"/>
                </a:lnTo>
                <a:close/>
              </a:path>
              <a:path w="1551940" h="11290300" extrusionOk="0">
                <a:moveTo>
                  <a:pt x="1183385" y="2921000"/>
                </a:moveTo>
                <a:lnTo>
                  <a:pt x="1046531" y="2921000"/>
                </a:lnTo>
                <a:lnTo>
                  <a:pt x="1046688" y="2933700"/>
                </a:lnTo>
                <a:lnTo>
                  <a:pt x="1185689" y="2933700"/>
                </a:lnTo>
                <a:lnTo>
                  <a:pt x="1183385" y="2921000"/>
                </a:lnTo>
                <a:close/>
              </a:path>
              <a:path w="1551940" h="11290300" extrusionOk="0">
                <a:moveTo>
                  <a:pt x="1326711" y="2921000"/>
                </a:moveTo>
                <a:lnTo>
                  <a:pt x="1189856" y="2921000"/>
                </a:lnTo>
                <a:lnTo>
                  <a:pt x="1190024" y="2933700"/>
                </a:lnTo>
                <a:lnTo>
                  <a:pt x="1329004" y="2933700"/>
                </a:lnTo>
                <a:lnTo>
                  <a:pt x="1326711" y="2921000"/>
                </a:lnTo>
                <a:close/>
              </a:path>
              <a:path w="1551940" h="11290300" extrusionOk="0">
                <a:moveTo>
                  <a:pt x="1470036" y="2921000"/>
                </a:moveTo>
                <a:lnTo>
                  <a:pt x="1333192" y="2921000"/>
                </a:lnTo>
                <a:lnTo>
                  <a:pt x="1333349" y="2933700"/>
                </a:lnTo>
                <a:lnTo>
                  <a:pt x="1472340" y="2933700"/>
                </a:lnTo>
                <a:lnTo>
                  <a:pt x="1470036" y="2921000"/>
                </a:lnTo>
                <a:close/>
              </a:path>
              <a:path w="1551940" h="11290300" extrusionOk="0">
                <a:moveTo>
                  <a:pt x="1549583" y="2921000"/>
                </a:moveTo>
                <a:lnTo>
                  <a:pt x="1476507" y="2921000"/>
                </a:lnTo>
                <a:lnTo>
                  <a:pt x="1476675" y="2933700"/>
                </a:lnTo>
                <a:lnTo>
                  <a:pt x="1549678" y="2933700"/>
                </a:lnTo>
                <a:lnTo>
                  <a:pt x="1549583" y="2921000"/>
                </a:lnTo>
                <a:close/>
              </a:path>
              <a:path w="1551940" h="11290300" extrusionOk="0">
                <a:moveTo>
                  <a:pt x="168694" y="2679700"/>
                </a:moveTo>
                <a:lnTo>
                  <a:pt x="28112" y="2679700"/>
                </a:lnTo>
                <a:lnTo>
                  <a:pt x="29201" y="2692400"/>
                </a:lnTo>
                <a:lnTo>
                  <a:pt x="172516" y="2692400"/>
                </a:lnTo>
                <a:lnTo>
                  <a:pt x="168694" y="2679700"/>
                </a:lnTo>
                <a:close/>
              </a:path>
              <a:path w="1551940" h="11290300" extrusionOk="0">
                <a:moveTo>
                  <a:pt x="312009" y="2679700"/>
                </a:moveTo>
                <a:lnTo>
                  <a:pt x="171961" y="2679700"/>
                </a:lnTo>
                <a:lnTo>
                  <a:pt x="172516" y="2692400"/>
                </a:lnTo>
                <a:lnTo>
                  <a:pt x="315841" y="2692400"/>
                </a:lnTo>
                <a:lnTo>
                  <a:pt x="312009" y="2679700"/>
                </a:lnTo>
                <a:close/>
              </a:path>
              <a:path w="1551940" h="11290300" extrusionOk="0">
                <a:moveTo>
                  <a:pt x="455345" y="2679700"/>
                </a:moveTo>
                <a:lnTo>
                  <a:pt x="314763" y="2679700"/>
                </a:lnTo>
                <a:lnTo>
                  <a:pt x="315841" y="2692400"/>
                </a:lnTo>
                <a:lnTo>
                  <a:pt x="459167" y="2692400"/>
                </a:lnTo>
                <a:lnTo>
                  <a:pt x="455345" y="2679700"/>
                </a:lnTo>
                <a:close/>
              </a:path>
              <a:path w="1551940" h="11290300" extrusionOk="0">
                <a:moveTo>
                  <a:pt x="598670" y="2679700"/>
                </a:moveTo>
                <a:lnTo>
                  <a:pt x="458612" y="2679700"/>
                </a:lnTo>
                <a:lnTo>
                  <a:pt x="459167" y="2692400"/>
                </a:lnTo>
                <a:lnTo>
                  <a:pt x="602492" y="2692400"/>
                </a:lnTo>
                <a:lnTo>
                  <a:pt x="598670" y="2679700"/>
                </a:lnTo>
                <a:close/>
              </a:path>
              <a:path w="1551940" h="11290300" extrusionOk="0">
                <a:moveTo>
                  <a:pt x="741996" y="2679700"/>
                </a:moveTo>
                <a:lnTo>
                  <a:pt x="601414" y="2679700"/>
                </a:lnTo>
                <a:lnTo>
                  <a:pt x="602492" y="2692400"/>
                </a:lnTo>
                <a:lnTo>
                  <a:pt x="745818" y="2692400"/>
                </a:lnTo>
                <a:lnTo>
                  <a:pt x="741996" y="2679700"/>
                </a:lnTo>
                <a:close/>
              </a:path>
              <a:path w="1551940" h="11290300" extrusionOk="0">
                <a:moveTo>
                  <a:pt x="885311" y="2679700"/>
                </a:moveTo>
                <a:lnTo>
                  <a:pt x="744729" y="2679700"/>
                </a:lnTo>
                <a:lnTo>
                  <a:pt x="745818" y="2692400"/>
                </a:lnTo>
                <a:lnTo>
                  <a:pt x="889133" y="2692400"/>
                </a:lnTo>
                <a:lnTo>
                  <a:pt x="885311" y="2679700"/>
                </a:lnTo>
                <a:close/>
              </a:path>
              <a:path w="1551940" h="11290300" extrusionOk="0">
                <a:moveTo>
                  <a:pt x="1028647" y="2679700"/>
                </a:moveTo>
                <a:lnTo>
                  <a:pt x="888054" y="2679700"/>
                </a:lnTo>
                <a:lnTo>
                  <a:pt x="889133" y="2692400"/>
                </a:lnTo>
                <a:lnTo>
                  <a:pt x="1032458" y="2692400"/>
                </a:lnTo>
                <a:lnTo>
                  <a:pt x="1028647" y="2679700"/>
                </a:lnTo>
                <a:close/>
              </a:path>
              <a:path w="1551940" h="11290300" extrusionOk="0">
                <a:moveTo>
                  <a:pt x="1171962" y="2679700"/>
                </a:moveTo>
                <a:lnTo>
                  <a:pt x="1031380" y="2679700"/>
                </a:lnTo>
                <a:lnTo>
                  <a:pt x="1032458" y="2692400"/>
                </a:lnTo>
                <a:lnTo>
                  <a:pt x="1175784" y="2692400"/>
                </a:lnTo>
                <a:lnTo>
                  <a:pt x="1171962" y="2679700"/>
                </a:lnTo>
                <a:close/>
              </a:path>
              <a:path w="1551940" h="11290300" extrusionOk="0">
                <a:moveTo>
                  <a:pt x="1315298" y="2679700"/>
                </a:moveTo>
                <a:lnTo>
                  <a:pt x="1174716" y="2679700"/>
                </a:lnTo>
                <a:lnTo>
                  <a:pt x="1175784" y="2692400"/>
                </a:lnTo>
                <a:lnTo>
                  <a:pt x="1319120" y="2692400"/>
                </a:lnTo>
                <a:lnTo>
                  <a:pt x="1315298" y="2679700"/>
                </a:lnTo>
                <a:close/>
              </a:path>
              <a:path w="1551940" h="11290300" extrusionOk="0">
                <a:moveTo>
                  <a:pt x="1458613" y="2679700"/>
                </a:moveTo>
                <a:lnTo>
                  <a:pt x="1318031" y="2679700"/>
                </a:lnTo>
                <a:lnTo>
                  <a:pt x="1319120" y="2692400"/>
                </a:lnTo>
                <a:lnTo>
                  <a:pt x="1462435" y="2692400"/>
                </a:lnTo>
                <a:lnTo>
                  <a:pt x="1458613" y="2679700"/>
                </a:lnTo>
                <a:close/>
              </a:path>
              <a:path w="1551940" h="11290300" extrusionOk="0">
                <a:moveTo>
                  <a:pt x="1549835" y="2679700"/>
                </a:moveTo>
                <a:lnTo>
                  <a:pt x="1461356" y="2679700"/>
                </a:lnTo>
                <a:lnTo>
                  <a:pt x="1462435" y="2692400"/>
                </a:lnTo>
                <a:lnTo>
                  <a:pt x="1549602" y="2692400"/>
                </a:lnTo>
                <a:lnTo>
                  <a:pt x="1549835" y="2679700"/>
                </a:lnTo>
                <a:close/>
              </a:path>
              <a:path w="1551940" h="11290300" extrusionOk="0">
                <a:moveTo>
                  <a:pt x="266502" y="1739900"/>
                </a:moveTo>
                <a:lnTo>
                  <a:pt x="123627" y="1739900"/>
                </a:lnTo>
                <a:lnTo>
                  <a:pt x="124371" y="1752600"/>
                </a:lnTo>
                <a:lnTo>
                  <a:pt x="263665" y="1752600"/>
                </a:lnTo>
                <a:lnTo>
                  <a:pt x="266502" y="1739900"/>
                </a:lnTo>
                <a:close/>
              </a:path>
              <a:path w="1551940" h="11290300" extrusionOk="0">
                <a:moveTo>
                  <a:pt x="409817" y="1739900"/>
                </a:moveTo>
                <a:lnTo>
                  <a:pt x="266963" y="1739900"/>
                </a:lnTo>
                <a:lnTo>
                  <a:pt x="267707" y="1752600"/>
                </a:lnTo>
                <a:lnTo>
                  <a:pt x="407001" y="1752600"/>
                </a:lnTo>
                <a:lnTo>
                  <a:pt x="409817" y="1739900"/>
                </a:lnTo>
                <a:close/>
              </a:path>
              <a:path w="1551940" h="11290300" extrusionOk="0">
                <a:moveTo>
                  <a:pt x="553153" y="1739900"/>
                </a:moveTo>
                <a:lnTo>
                  <a:pt x="410278" y="1739900"/>
                </a:lnTo>
                <a:lnTo>
                  <a:pt x="411022" y="1752600"/>
                </a:lnTo>
                <a:lnTo>
                  <a:pt x="550316" y="1752600"/>
                </a:lnTo>
                <a:lnTo>
                  <a:pt x="553153" y="1739900"/>
                </a:lnTo>
                <a:close/>
              </a:path>
              <a:path w="1551940" h="11290300" extrusionOk="0">
                <a:moveTo>
                  <a:pt x="696468" y="1739900"/>
                </a:moveTo>
                <a:lnTo>
                  <a:pt x="553604" y="1739900"/>
                </a:lnTo>
                <a:lnTo>
                  <a:pt x="554357" y="1752600"/>
                </a:lnTo>
                <a:lnTo>
                  <a:pt x="693652" y="1752600"/>
                </a:lnTo>
                <a:lnTo>
                  <a:pt x="696468" y="1739900"/>
                </a:lnTo>
                <a:close/>
              </a:path>
              <a:path w="1551940" h="11290300" extrusionOk="0">
                <a:moveTo>
                  <a:pt x="839794" y="1739900"/>
                </a:moveTo>
                <a:lnTo>
                  <a:pt x="696929" y="1739900"/>
                </a:lnTo>
                <a:lnTo>
                  <a:pt x="697673" y="1752600"/>
                </a:lnTo>
                <a:lnTo>
                  <a:pt x="836967" y="1752600"/>
                </a:lnTo>
                <a:lnTo>
                  <a:pt x="839794" y="1739900"/>
                </a:lnTo>
                <a:close/>
              </a:path>
              <a:path w="1551940" h="11290300" extrusionOk="0">
                <a:moveTo>
                  <a:pt x="983119" y="1739900"/>
                </a:moveTo>
                <a:lnTo>
                  <a:pt x="840255" y="1739900"/>
                </a:lnTo>
                <a:lnTo>
                  <a:pt x="840998" y="1752600"/>
                </a:lnTo>
                <a:lnTo>
                  <a:pt x="980292" y="1752600"/>
                </a:lnTo>
                <a:lnTo>
                  <a:pt x="983119" y="1739900"/>
                </a:lnTo>
                <a:close/>
              </a:path>
              <a:path w="1551940" h="11290300" extrusionOk="0">
                <a:moveTo>
                  <a:pt x="1126455" y="1739900"/>
                </a:moveTo>
                <a:lnTo>
                  <a:pt x="983580" y="1739900"/>
                </a:lnTo>
                <a:lnTo>
                  <a:pt x="984323" y="1752600"/>
                </a:lnTo>
                <a:lnTo>
                  <a:pt x="1123618" y="1752600"/>
                </a:lnTo>
                <a:lnTo>
                  <a:pt x="1126455" y="1739900"/>
                </a:lnTo>
                <a:close/>
              </a:path>
              <a:path w="1551940" h="11290300" extrusionOk="0">
                <a:moveTo>
                  <a:pt x="1269770" y="1739900"/>
                </a:moveTo>
                <a:lnTo>
                  <a:pt x="1126906" y="1739900"/>
                </a:lnTo>
                <a:lnTo>
                  <a:pt x="1127649" y="1752600"/>
                </a:lnTo>
                <a:lnTo>
                  <a:pt x="1266943" y="1752600"/>
                </a:lnTo>
                <a:lnTo>
                  <a:pt x="1269770" y="1739900"/>
                </a:lnTo>
                <a:close/>
              </a:path>
              <a:path w="1551940" h="11290300" extrusionOk="0">
                <a:moveTo>
                  <a:pt x="1413096" y="1739900"/>
                </a:moveTo>
                <a:lnTo>
                  <a:pt x="1270221" y="1739900"/>
                </a:lnTo>
                <a:lnTo>
                  <a:pt x="1270974" y="1752600"/>
                </a:lnTo>
                <a:lnTo>
                  <a:pt x="1410269" y="1752600"/>
                </a:lnTo>
                <a:lnTo>
                  <a:pt x="1413096" y="1739900"/>
                </a:lnTo>
                <a:close/>
              </a:path>
              <a:path w="1551940" h="11290300" extrusionOk="0">
                <a:moveTo>
                  <a:pt x="1549410" y="1739900"/>
                </a:moveTo>
                <a:lnTo>
                  <a:pt x="1413556" y="1739900"/>
                </a:lnTo>
                <a:lnTo>
                  <a:pt x="1414300" y="1752600"/>
                </a:lnTo>
                <a:lnTo>
                  <a:pt x="1549972" y="1752600"/>
                </a:lnTo>
                <a:lnTo>
                  <a:pt x="1549410" y="1739900"/>
                </a:lnTo>
                <a:close/>
              </a:path>
              <a:path w="1551940" h="11290300" extrusionOk="0">
                <a:moveTo>
                  <a:pt x="264628" y="1574800"/>
                </a:moveTo>
                <a:lnTo>
                  <a:pt x="125198" y="1574800"/>
                </a:lnTo>
                <a:lnTo>
                  <a:pt x="123083" y="1587500"/>
                </a:lnTo>
                <a:lnTo>
                  <a:pt x="265790" y="1587500"/>
                </a:lnTo>
                <a:lnTo>
                  <a:pt x="264628" y="1574800"/>
                </a:lnTo>
                <a:close/>
              </a:path>
              <a:path w="1551940" h="11290300" extrusionOk="0">
                <a:moveTo>
                  <a:pt x="407943" y="1574800"/>
                </a:moveTo>
                <a:lnTo>
                  <a:pt x="268534" y="1574800"/>
                </a:lnTo>
                <a:lnTo>
                  <a:pt x="266419" y="1587500"/>
                </a:lnTo>
                <a:lnTo>
                  <a:pt x="409116" y="1587500"/>
                </a:lnTo>
                <a:lnTo>
                  <a:pt x="407943" y="1574800"/>
                </a:lnTo>
                <a:close/>
              </a:path>
              <a:path w="1551940" h="11290300" extrusionOk="0">
                <a:moveTo>
                  <a:pt x="551279" y="1574800"/>
                </a:moveTo>
                <a:lnTo>
                  <a:pt x="411849" y="1574800"/>
                </a:lnTo>
                <a:lnTo>
                  <a:pt x="409734" y="1587500"/>
                </a:lnTo>
                <a:lnTo>
                  <a:pt x="552441" y="1587500"/>
                </a:lnTo>
                <a:lnTo>
                  <a:pt x="551279" y="1574800"/>
                </a:lnTo>
                <a:close/>
              </a:path>
              <a:path w="1551940" h="11290300" extrusionOk="0">
                <a:moveTo>
                  <a:pt x="694594" y="1574800"/>
                </a:moveTo>
                <a:lnTo>
                  <a:pt x="555174" y="1574800"/>
                </a:lnTo>
                <a:lnTo>
                  <a:pt x="553070" y="1587500"/>
                </a:lnTo>
                <a:lnTo>
                  <a:pt x="695767" y="1587500"/>
                </a:lnTo>
                <a:lnTo>
                  <a:pt x="694594" y="1574800"/>
                </a:lnTo>
                <a:close/>
              </a:path>
              <a:path w="1551940" h="11290300" extrusionOk="0">
                <a:moveTo>
                  <a:pt x="837930" y="1574800"/>
                </a:moveTo>
                <a:lnTo>
                  <a:pt x="698500" y="1574800"/>
                </a:lnTo>
                <a:lnTo>
                  <a:pt x="696385" y="1587500"/>
                </a:lnTo>
                <a:lnTo>
                  <a:pt x="839092" y="1587500"/>
                </a:lnTo>
                <a:lnTo>
                  <a:pt x="837930" y="1574800"/>
                </a:lnTo>
                <a:close/>
              </a:path>
              <a:path w="1551940" h="11290300" extrusionOk="0">
                <a:moveTo>
                  <a:pt x="981245" y="1574800"/>
                </a:moveTo>
                <a:lnTo>
                  <a:pt x="841825" y="1574800"/>
                </a:lnTo>
                <a:lnTo>
                  <a:pt x="839710" y="1587500"/>
                </a:lnTo>
                <a:lnTo>
                  <a:pt x="982418" y="1587500"/>
                </a:lnTo>
                <a:lnTo>
                  <a:pt x="981245" y="1574800"/>
                </a:lnTo>
                <a:close/>
              </a:path>
              <a:path w="1551940" h="11290300" extrusionOk="0">
                <a:moveTo>
                  <a:pt x="1124571" y="1574800"/>
                </a:moveTo>
                <a:lnTo>
                  <a:pt x="985151" y="1574800"/>
                </a:lnTo>
                <a:lnTo>
                  <a:pt x="983036" y="1587500"/>
                </a:lnTo>
                <a:lnTo>
                  <a:pt x="1125733" y="1587500"/>
                </a:lnTo>
                <a:lnTo>
                  <a:pt x="1124571" y="1574800"/>
                </a:lnTo>
                <a:close/>
              </a:path>
              <a:path w="1551940" h="11290300" extrusionOk="0">
                <a:moveTo>
                  <a:pt x="1267896" y="1574800"/>
                </a:moveTo>
                <a:lnTo>
                  <a:pt x="1128476" y="1574800"/>
                </a:lnTo>
                <a:lnTo>
                  <a:pt x="1126371" y="1587500"/>
                </a:lnTo>
                <a:lnTo>
                  <a:pt x="1269069" y="1587500"/>
                </a:lnTo>
                <a:lnTo>
                  <a:pt x="1267896" y="1574800"/>
                </a:lnTo>
                <a:close/>
              </a:path>
              <a:path w="1551940" h="11290300" extrusionOk="0">
                <a:moveTo>
                  <a:pt x="1411232" y="1574800"/>
                </a:moveTo>
                <a:lnTo>
                  <a:pt x="1271791" y="1574800"/>
                </a:lnTo>
                <a:lnTo>
                  <a:pt x="1269687" y="1587500"/>
                </a:lnTo>
                <a:lnTo>
                  <a:pt x="1412394" y="1587500"/>
                </a:lnTo>
                <a:lnTo>
                  <a:pt x="1411232" y="1574800"/>
                </a:lnTo>
                <a:close/>
              </a:path>
              <a:path w="1551940" h="11290300" extrusionOk="0">
                <a:moveTo>
                  <a:pt x="1549504" y="1574800"/>
                </a:moveTo>
                <a:lnTo>
                  <a:pt x="1415127" y="1574800"/>
                </a:lnTo>
                <a:lnTo>
                  <a:pt x="1413012" y="1587500"/>
                </a:lnTo>
                <a:lnTo>
                  <a:pt x="1549706" y="1587500"/>
                </a:lnTo>
                <a:lnTo>
                  <a:pt x="1549504" y="1574800"/>
                </a:lnTo>
                <a:close/>
              </a:path>
              <a:path w="1551940" h="11290300" extrusionOk="0">
                <a:moveTo>
                  <a:pt x="194913" y="1435100"/>
                </a:moveTo>
                <a:lnTo>
                  <a:pt x="55252" y="1435100"/>
                </a:lnTo>
                <a:lnTo>
                  <a:pt x="53881" y="1447800"/>
                </a:lnTo>
                <a:lnTo>
                  <a:pt x="195855" y="1447800"/>
                </a:lnTo>
                <a:lnTo>
                  <a:pt x="194913" y="1435100"/>
                </a:lnTo>
                <a:close/>
              </a:path>
              <a:path w="1551940" h="11290300" extrusionOk="0">
                <a:moveTo>
                  <a:pt x="338228" y="1435100"/>
                </a:moveTo>
                <a:lnTo>
                  <a:pt x="198431" y="1435100"/>
                </a:lnTo>
                <a:lnTo>
                  <a:pt x="197206" y="1447800"/>
                </a:lnTo>
                <a:lnTo>
                  <a:pt x="339170" y="1447800"/>
                </a:lnTo>
                <a:lnTo>
                  <a:pt x="338228" y="1435100"/>
                </a:lnTo>
                <a:close/>
              </a:path>
              <a:path w="1551940" h="11290300" extrusionOk="0">
                <a:moveTo>
                  <a:pt x="481553" y="1435100"/>
                </a:moveTo>
                <a:lnTo>
                  <a:pt x="341903" y="1435100"/>
                </a:lnTo>
                <a:lnTo>
                  <a:pt x="340542" y="1447800"/>
                </a:lnTo>
                <a:lnTo>
                  <a:pt x="482496" y="1447800"/>
                </a:lnTo>
                <a:lnTo>
                  <a:pt x="481553" y="1435100"/>
                </a:lnTo>
                <a:close/>
              </a:path>
              <a:path w="1551940" h="11290300" extrusionOk="0">
                <a:moveTo>
                  <a:pt x="624879" y="1435100"/>
                </a:moveTo>
                <a:lnTo>
                  <a:pt x="485218" y="1435100"/>
                </a:lnTo>
                <a:lnTo>
                  <a:pt x="483857" y="1447800"/>
                </a:lnTo>
                <a:lnTo>
                  <a:pt x="625821" y="1447800"/>
                </a:lnTo>
                <a:lnTo>
                  <a:pt x="624879" y="1435100"/>
                </a:lnTo>
                <a:close/>
              </a:path>
              <a:path w="1551940" h="11290300" extrusionOk="0">
                <a:moveTo>
                  <a:pt x="768215" y="1435100"/>
                </a:moveTo>
                <a:lnTo>
                  <a:pt x="628554" y="1435100"/>
                </a:lnTo>
                <a:lnTo>
                  <a:pt x="627183" y="1447800"/>
                </a:lnTo>
                <a:lnTo>
                  <a:pt x="769157" y="1447800"/>
                </a:lnTo>
                <a:lnTo>
                  <a:pt x="768215" y="1435100"/>
                </a:lnTo>
                <a:close/>
              </a:path>
              <a:path w="1551940" h="11290300" extrusionOk="0">
                <a:moveTo>
                  <a:pt x="911530" y="1435100"/>
                </a:moveTo>
                <a:lnTo>
                  <a:pt x="771869" y="1435100"/>
                </a:lnTo>
                <a:lnTo>
                  <a:pt x="770508" y="1447800"/>
                </a:lnTo>
                <a:lnTo>
                  <a:pt x="912472" y="1447800"/>
                </a:lnTo>
                <a:lnTo>
                  <a:pt x="911530" y="1435100"/>
                </a:lnTo>
                <a:close/>
              </a:path>
              <a:path w="1551940" h="11290300" extrusionOk="0">
                <a:moveTo>
                  <a:pt x="1054855" y="1435100"/>
                </a:moveTo>
                <a:lnTo>
                  <a:pt x="915195" y="1435100"/>
                </a:lnTo>
                <a:lnTo>
                  <a:pt x="913833" y="1447800"/>
                </a:lnTo>
                <a:lnTo>
                  <a:pt x="1055798" y="1447800"/>
                </a:lnTo>
                <a:lnTo>
                  <a:pt x="1054855" y="1435100"/>
                </a:lnTo>
                <a:close/>
              </a:path>
              <a:path w="1551940" h="11290300" extrusionOk="0">
                <a:moveTo>
                  <a:pt x="1198181" y="1435100"/>
                </a:moveTo>
                <a:lnTo>
                  <a:pt x="1058520" y="1435100"/>
                </a:lnTo>
                <a:lnTo>
                  <a:pt x="1057159" y="1447800"/>
                </a:lnTo>
                <a:lnTo>
                  <a:pt x="1199123" y="1447800"/>
                </a:lnTo>
                <a:lnTo>
                  <a:pt x="1198181" y="1435100"/>
                </a:lnTo>
                <a:close/>
              </a:path>
              <a:path w="1551940" h="11290300" extrusionOk="0">
                <a:moveTo>
                  <a:pt x="1341506" y="1435100"/>
                </a:moveTo>
                <a:lnTo>
                  <a:pt x="1201856" y="1435100"/>
                </a:lnTo>
                <a:lnTo>
                  <a:pt x="1200484" y="1447800"/>
                </a:lnTo>
                <a:lnTo>
                  <a:pt x="1342438" y="1447800"/>
                </a:lnTo>
                <a:lnTo>
                  <a:pt x="1341506" y="1435100"/>
                </a:lnTo>
                <a:close/>
              </a:path>
              <a:path w="1551940" h="11290300" extrusionOk="0">
                <a:moveTo>
                  <a:pt x="1484832" y="1435100"/>
                </a:moveTo>
                <a:lnTo>
                  <a:pt x="1345171" y="1435100"/>
                </a:lnTo>
                <a:lnTo>
                  <a:pt x="1343799" y="1447800"/>
                </a:lnTo>
                <a:lnTo>
                  <a:pt x="1485774" y="1447800"/>
                </a:lnTo>
                <a:lnTo>
                  <a:pt x="1484832" y="1435100"/>
                </a:lnTo>
                <a:close/>
              </a:path>
              <a:path w="1551940" h="11290300" extrusionOk="0">
                <a:moveTo>
                  <a:pt x="1549367" y="1435100"/>
                </a:moveTo>
                <a:lnTo>
                  <a:pt x="1488497" y="1435100"/>
                </a:lnTo>
                <a:lnTo>
                  <a:pt x="1487135" y="1447800"/>
                </a:lnTo>
                <a:lnTo>
                  <a:pt x="1549537" y="1447800"/>
                </a:lnTo>
                <a:lnTo>
                  <a:pt x="1549367" y="1435100"/>
                </a:lnTo>
                <a:close/>
              </a:path>
              <a:path w="1551940" h="11290300" extrusionOk="0">
                <a:moveTo>
                  <a:pt x="174317" y="1333500"/>
                </a:moveTo>
                <a:lnTo>
                  <a:pt x="35368" y="1333500"/>
                </a:lnTo>
                <a:lnTo>
                  <a:pt x="33724" y="1346200"/>
                </a:lnTo>
                <a:lnTo>
                  <a:pt x="175458" y="1346200"/>
                </a:lnTo>
                <a:lnTo>
                  <a:pt x="174317" y="1333500"/>
                </a:lnTo>
                <a:close/>
              </a:path>
              <a:path w="1551940" h="11290300" extrusionOk="0">
                <a:moveTo>
                  <a:pt x="317642" y="1333500"/>
                </a:moveTo>
                <a:lnTo>
                  <a:pt x="178694" y="1333500"/>
                </a:lnTo>
                <a:lnTo>
                  <a:pt x="177050" y="1346200"/>
                </a:lnTo>
                <a:lnTo>
                  <a:pt x="318784" y="1346200"/>
                </a:lnTo>
                <a:lnTo>
                  <a:pt x="317642" y="1333500"/>
                </a:lnTo>
                <a:close/>
              </a:path>
              <a:path w="1551940" h="11290300" extrusionOk="0">
                <a:moveTo>
                  <a:pt x="460978" y="1333500"/>
                </a:moveTo>
                <a:lnTo>
                  <a:pt x="322019" y="1333500"/>
                </a:lnTo>
                <a:lnTo>
                  <a:pt x="320375" y="1346200"/>
                </a:lnTo>
                <a:lnTo>
                  <a:pt x="462099" y="1346200"/>
                </a:lnTo>
                <a:lnTo>
                  <a:pt x="460978" y="1333500"/>
                </a:lnTo>
                <a:close/>
              </a:path>
              <a:path w="1551940" h="11290300" extrusionOk="0">
                <a:moveTo>
                  <a:pt x="604293" y="1333500"/>
                </a:moveTo>
                <a:lnTo>
                  <a:pt x="465345" y="1333500"/>
                </a:lnTo>
                <a:lnTo>
                  <a:pt x="463701" y="1346200"/>
                </a:lnTo>
                <a:lnTo>
                  <a:pt x="605434" y="1346200"/>
                </a:lnTo>
                <a:lnTo>
                  <a:pt x="604293" y="1333500"/>
                </a:lnTo>
                <a:close/>
              </a:path>
              <a:path w="1551940" h="11290300" extrusionOk="0">
                <a:moveTo>
                  <a:pt x="747619" y="1333500"/>
                </a:moveTo>
                <a:lnTo>
                  <a:pt x="608670" y="1333500"/>
                </a:lnTo>
                <a:lnTo>
                  <a:pt x="607016" y="1346200"/>
                </a:lnTo>
                <a:lnTo>
                  <a:pt x="748749" y="1346200"/>
                </a:lnTo>
                <a:lnTo>
                  <a:pt x="747619" y="1333500"/>
                </a:lnTo>
                <a:close/>
              </a:path>
              <a:path w="1551940" h="11290300" extrusionOk="0">
                <a:moveTo>
                  <a:pt x="890944" y="1333500"/>
                </a:moveTo>
                <a:lnTo>
                  <a:pt x="751995" y="1333500"/>
                </a:lnTo>
                <a:lnTo>
                  <a:pt x="750352" y="1346200"/>
                </a:lnTo>
                <a:lnTo>
                  <a:pt x="892085" y="1346200"/>
                </a:lnTo>
                <a:lnTo>
                  <a:pt x="890944" y="1333500"/>
                </a:lnTo>
                <a:close/>
              </a:path>
              <a:path w="1551940" h="11290300" extrusionOk="0">
                <a:moveTo>
                  <a:pt x="1034270" y="1333500"/>
                </a:moveTo>
                <a:lnTo>
                  <a:pt x="895310" y="1333500"/>
                </a:lnTo>
                <a:lnTo>
                  <a:pt x="893677" y="1346200"/>
                </a:lnTo>
                <a:lnTo>
                  <a:pt x="1035400" y="1346200"/>
                </a:lnTo>
                <a:lnTo>
                  <a:pt x="1034270" y="1333500"/>
                </a:lnTo>
                <a:close/>
              </a:path>
              <a:path w="1551940" h="11290300" extrusionOk="0">
                <a:moveTo>
                  <a:pt x="1177595" y="1333500"/>
                </a:moveTo>
                <a:lnTo>
                  <a:pt x="1038646" y="1333500"/>
                </a:lnTo>
                <a:lnTo>
                  <a:pt x="1037002" y="1346200"/>
                </a:lnTo>
                <a:lnTo>
                  <a:pt x="1178726" y="1346200"/>
                </a:lnTo>
                <a:lnTo>
                  <a:pt x="1177595" y="1333500"/>
                </a:lnTo>
                <a:close/>
              </a:path>
              <a:path w="1551940" h="11290300" extrusionOk="0">
                <a:moveTo>
                  <a:pt x="1320921" y="1333500"/>
                </a:moveTo>
                <a:lnTo>
                  <a:pt x="1181972" y="1333500"/>
                </a:lnTo>
                <a:lnTo>
                  <a:pt x="1180317" y="1346200"/>
                </a:lnTo>
                <a:lnTo>
                  <a:pt x="1322051" y="1346200"/>
                </a:lnTo>
                <a:lnTo>
                  <a:pt x="1320921" y="1333500"/>
                </a:lnTo>
                <a:close/>
              </a:path>
              <a:path w="1551940" h="11290300" extrusionOk="0">
                <a:moveTo>
                  <a:pt x="1464236" y="1333500"/>
                </a:moveTo>
                <a:lnTo>
                  <a:pt x="1325297" y="1333500"/>
                </a:lnTo>
                <a:lnTo>
                  <a:pt x="1323653" y="1346200"/>
                </a:lnTo>
                <a:lnTo>
                  <a:pt x="1465377" y="1346200"/>
                </a:lnTo>
                <a:lnTo>
                  <a:pt x="1464236" y="1333500"/>
                </a:lnTo>
                <a:close/>
              </a:path>
              <a:path w="1551940" h="11290300" extrusionOk="0">
                <a:moveTo>
                  <a:pt x="1549530" y="1333500"/>
                </a:moveTo>
                <a:lnTo>
                  <a:pt x="1468612" y="1333500"/>
                </a:lnTo>
                <a:lnTo>
                  <a:pt x="1466968" y="1346200"/>
                </a:lnTo>
                <a:lnTo>
                  <a:pt x="1549374" y="1346200"/>
                </a:lnTo>
                <a:lnTo>
                  <a:pt x="1549530" y="1333500"/>
                </a:lnTo>
                <a:close/>
              </a:path>
              <a:path w="1551940" h="11290300" extrusionOk="0">
                <a:moveTo>
                  <a:pt x="146098" y="520700"/>
                </a:moveTo>
                <a:lnTo>
                  <a:pt x="7296" y="520700"/>
                </a:lnTo>
                <a:lnTo>
                  <a:pt x="7086" y="533400"/>
                </a:lnTo>
                <a:lnTo>
                  <a:pt x="141124" y="533400"/>
                </a:lnTo>
                <a:lnTo>
                  <a:pt x="146098" y="520700"/>
                </a:lnTo>
                <a:close/>
              </a:path>
              <a:path w="1551940" h="11290300" extrusionOk="0">
                <a:moveTo>
                  <a:pt x="289413" y="520700"/>
                </a:moveTo>
                <a:lnTo>
                  <a:pt x="150611" y="520700"/>
                </a:lnTo>
                <a:lnTo>
                  <a:pt x="150412" y="533400"/>
                </a:lnTo>
                <a:lnTo>
                  <a:pt x="284439" y="533400"/>
                </a:lnTo>
                <a:lnTo>
                  <a:pt x="289413" y="520700"/>
                </a:lnTo>
                <a:close/>
              </a:path>
              <a:path w="1551940" h="11290300" extrusionOk="0">
                <a:moveTo>
                  <a:pt x="432749" y="520700"/>
                </a:moveTo>
                <a:lnTo>
                  <a:pt x="293947" y="520700"/>
                </a:lnTo>
                <a:lnTo>
                  <a:pt x="293737" y="533400"/>
                </a:lnTo>
                <a:lnTo>
                  <a:pt x="427764" y="533400"/>
                </a:lnTo>
                <a:lnTo>
                  <a:pt x="432749" y="520700"/>
                </a:lnTo>
                <a:close/>
              </a:path>
              <a:path w="1551940" h="11290300" extrusionOk="0">
                <a:moveTo>
                  <a:pt x="576074" y="520700"/>
                </a:moveTo>
                <a:lnTo>
                  <a:pt x="437262" y="520700"/>
                </a:lnTo>
                <a:lnTo>
                  <a:pt x="437073" y="533400"/>
                </a:lnTo>
                <a:lnTo>
                  <a:pt x="571090" y="533400"/>
                </a:lnTo>
                <a:lnTo>
                  <a:pt x="576074" y="520700"/>
                </a:lnTo>
                <a:close/>
              </a:path>
              <a:path w="1551940" h="11290300" extrusionOk="0">
                <a:moveTo>
                  <a:pt x="719400" y="520700"/>
                </a:moveTo>
                <a:lnTo>
                  <a:pt x="580598" y="520700"/>
                </a:lnTo>
                <a:lnTo>
                  <a:pt x="580388" y="533400"/>
                </a:lnTo>
                <a:lnTo>
                  <a:pt x="714415" y="533400"/>
                </a:lnTo>
                <a:lnTo>
                  <a:pt x="719400" y="520700"/>
                </a:lnTo>
                <a:close/>
              </a:path>
              <a:path w="1551940" h="11290300" extrusionOk="0">
                <a:moveTo>
                  <a:pt x="862715" y="520700"/>
                </a:moveTo>
                <a:lnTo>
                  <a:pt x="723913" y="520700"/>
                </a:lnTo>
                <a:lnTo>
                  <a:pt x="723714" y="533400"/>
                </a:lnTo>
                <a:lnTo>
                  <a:pt x="857741" y="533400"/>
                </a:lnTo>
                <a:lnTo>
                  <a:pt x="862715" y="520700"/>
                </a:lnTo>
                <a:close/>
              </a:path>
              <a:path w="1551940" h="11290300" extrusionOk="0">
                <a:moveTo>
                  <a:pt x="1006051" y="520700"/>
                </a:moveTo>
                <a:lnTo>
                  <a:pt x="867238" y="520700"/>
                </a:lnTo>
                <a:lnTo>
                  <a:pt x="867039" y="533400"/>
                </a:lnTo>
                <a:lnTo>
                  <a:pt x="1001066" y="533400"/>
                </a:lnTo>
                <a:lnTo>
                  <a:pt x="1006051" y="520700"/>
                </a:lnTo>
                <a:close/>
              </a:path>
              <a:path w="1551940" h="11290300" extrusionOk="0">
                <a:moveTo>
                  <a:pt x="1149366" y="520700"/>
                </a:moveTo>
                <a:lnTo>
                  <a:pt x="1010564" y="520700"/>
                </a:lnTo>
                <a:lnTo>
                  <a:pt x="1010365" y="533400"/>
                </a:lnTo>
                <a:lnTo>
                  <a:pt x="1144381" y="533400"/>
                </a:lnTo>
                <a:lnTo>
                  <a:pt x="1149366" y="520700"/>
                </a:lnTo>
                <a:close/>
              </a:path>
              <a:path w="1551940" h="11290300" extrusionOk="0">
                <a:moveTo>
                  <a:pt x="1292702" y="520700"/>
                </a:moveTo>
                <a:lnTo>
                  <a:pt x="1153899" y="520700"/>
                </a:lnTo>
                <a:lnTo>
                  <a:pt x="1153690" y="533400"/>
                </a:lnTo>
                <a:lnTo>
                  <a:pt x="1287717" y="533400"/>
                </a:lnTo>
                <a:lnTo>
                  <a:pt x="1292702" y="520700"/>
                </a:lnTo>
                <a:close/>
              </a:path>
              <a:path w="1551940" h="11290300" extrusionOk="0">
                <a:moveTo>
                  <a:pt x="1436017" y="520700"/>
                </a:moveTo>
                <a:lnTo>
                  <a:pt x="1297214" y="520700"/>
                </a:lnTo>
                <a:lnTo>
                  <a:pt x="1297016" y="533400"/>
                </a:lnTo>
                <a:lnTo>
                  <a:pt x="1431032" y="533400"/>
                </a:lnTo>
                <a:lnTo>
                  <a:pt x="1436017" y="520700"/>
                </a:lnTo>
                <a:close/>
              </a:path>
              <a:path w="1551940" h="11290300" extrusionOk="0">
                <a:moveTo>
                  <a:pt x="1548882" y="0"/>
                </a:moveTo>
                <a:lnTo>
                  <a:pt x="0" y="0"/>
                </a:lnTo>
                <a:lnTo>
                  <a:pt x="0" y="520700"/>
                </a:lnTo>
                <a:lnTo>
                  <a:pt x="1440540" y="520700"/>
                </a:lnTo>
                <a:lnTo>
                  <a:pt x="1440331" y="533400"/>
                </a:lnTo>
                <a:lnTo>
                  <a:pt x="1549756" y="533400"/>
                </a:lnTo>
                <a:lnTo>
                  <a:pt x="1549374" y="520700"/>
                </a:lnTo>
                <a:lnTo>
                  <a:pt x="1549256" y="508000"/>
                </a:lnTo>
                <a:lnTo>
                  <a:pt x="1549794" y="495300"/>
                </a:lnTo>
                <a:lnTo>
                  <a:pt x="1549290" y="482600"/>
                </a:lnTo>
                <a:lnTo>
                  <a:pt x="1546045" y="457200"/>
                </a:lnTo>
                <a:lnTo>
                  <a:pt x="1546516" y="457200"/>
                </a:lnTo>
                <a:lnTo>
                  <a:pt x="1548992" y="444500"/>
                </a:lnTo>
                <a:lnTo>
                  <a:pt x="1549774" y="444500"/>
                </a:lnTo>
                <a:lnTo>
                  <a:pt x="1549017" y="431800"/>
                </a:lnTo>
                <a:lnTo>
                  <a:pt x="1546694" y="419100"/>
                </a:lnTo>
                <a:lnTo>
                  <a:pt x="1545448" y="419100"/>
                </a:lnTo>
                <a:lnTo>
                  <a:pt x="1549678" y="406400"/>
                </a:lnTo>
                <a:lnTo>
                  <a:pt x="1550107" y="406400"/>
                </a:lnTo>
                <a:lnTo>
                  <a:pt x="1549709" y="393700"/>
                </a:lnTo>
                <a:lnTo>
                  <a:pt x="1549622" y="381000"/>
                </a:lnTo>
                <a:lnTo>
                  <a:pt x="1550000" y="368300"/>
                </a:lnTo>
                <a:lnTo>
                  <a:pt x="1549353" y="355600"/>
                </a:lnTo>
                <a:lnTo>
                  <a:pt x="1546191" y="342900"/>
                </a:lnTo>
                <a:lnTo>
                  <a:pt x="1550893" y="330200"/>
                </a:lnTo>
                <a:lnTo>
                  <a:pt x="1550181" y="330200"/>
                </a:lnTo>
                <a:lnTo>
                  <a:pt x="1549678" y="317500"/>
                </a:lnTo>
                <a:lnTo>
                  <a:pt x="1549601" y="304800"/>
                </a:lnTo>
                <a:lnTo>
                  <a:pt x="1549984" y="292100"/>
                </a:lnTo>
                <a:lnTo>
                  <a:pt x="1549060" y="279400"/>
                </a:lnTo>
                <a:lnTo>
                  <a:pt x="1545060" y="266700"/>
                </a:lnTo>
                <a:lnTo>
                  <a:pt x="1549584" y="266700"/>
                </a:lnTo>
                <a:lnTo>
                  <a:pt x="1549437" y="254000"/>
                </a:lnTo>
                <a:lnTo>
                  <a:pt x="1549380" y="228600"/>
                </a:lnTo>
                <a:lnTo>
                  <a:pt x="1549175" y="215900"/>
                </a:lnTo>
                <a:lnTo>
                  <a:pt x="1549389" y="203200"/>
                </a:lnTo>
                <a:lnTo>
                  <a:pt x="1549831" y="190500"/>
                </a:lnTo>
                <a:lnTo>
                  <a:pt x="1549003" y="190500"/>
                </a:lnTo>
                <a:lnTo>
                  <a:pt x="1545406" y="177800"/>
                </a:lnTo>
                <a:lnTo>
                  <a:pt x="1544547" y="177800"/>
                </a:lnTo>
                <a:lnTo>
                  <a:pt x="1545699" y="165100"/>
                </a:lnTo>
                <a:lnTo>
                  <a:pt x="1547154" y="165100"/>
                </a:lnTo>
                <a:lnTo>
                  <a:pt x="1549228" y="152400"/>
                </a:lnTo>
                <a:lnTo>
                  <a:pt x="1549412" y="127000"/>
                </a:lnTo>
                <a:lnTo>
                  <a:pt x="1549538" y="38100"/>
                </a:lnTo>
                <a:lnTo>
                  <a:pt x="104298" y="38100"/>
                </a:lnTo>
                <a:lnTo>
                  <a:pt x="105397" y="25400"/>
                </a:lnTo>
                <a:lnTo>
                  <a:pt x="1548275" y="25400"/>
                </a:lnTo>
                <a:lnTo>
                  <a:pt x="1545814" y="12700"/>
                </a:lnTo>
                <a:lnTo>
                  <a:pt x="1544254" y="12700"/>
                </a:lnTo>
                <a:lnTo>
                  <a:pt x="1548882" y="0"/>
                </a:lnTo>
                <a:close/>
              </a:path>
              <a:path w="1551940" h="11290300" extrusionOk="0">
                <a:moveTo>
                  <a:pt x="248723" y="25400"/>
                </a:moveTo>
                <a:lnTo>
                  <a:pt x="107031" y="25400"/>
                </a:lnTo>
                <a:lnTo>
                  <a:pt x="107031" y="38100"/>
                </a:lnTo>
                <a:lnTo>
                  <a:pt x="247634" y="38100"/>
                </a:lnTo>
                <a:lnTo>
                  <a:pt x="248723" y="25400"/>
                </a:lnTo>
                <a:close/>
              </a:path>
              <a:path w="1551940" h="11290300" extrusionOk="0">
                <a:moveTo>
                  <a:pt x="535374" y="25400"/>
                </a:moveTo>
                <a:lnTo>
                  <a:pt x="250356" y="25400"/>
                </a:lnTo>
                <a:lnTo>
                  <a:pt x="250356" y="38100"/>
                </a:lnTo>
                <a:lnTo>
                  <a:pt x="534274" y="38100"/>
                </a:lnTo>
                <a:lnTo>
                  <a:pt x="535374" y="25400"/>
                </a:lnTo>
                <a:close/>
              </a:path>
              <a:path w="1551940" h="11290300" extrusionOk="0">
                <a:moveTo>
                  <a:pt x="822025" y="25400"/>
                </a:moveTo>
                <a:lnTo>
                  <a:pt x="537007" y="25400"/>
                </a:lnTo>
                <a:lnTo>
                  <a:pt x="537007" y="38100"/>
                </a:lnTo>
                <a:lnTo>
                  <a:pt x="820925" y="38100"/>
                </a:lnTo>
                <a:lnTo>
                  <a:pt x="822025" y="25400"/>
                </a:lnTo>
                <a:close/>
              </a:path>
              <a:path w="1551940" h="11290300" extrusionOk="0">
                <a:moveTo>
                  <a:pt x="965350" y="25400"/>
                </a:moveTo>
                <a:lnTo>
                  <a:pt x="823658" y="25400"/>
                </a:lnTo>
                <a:lnTo>
                  <a:pt x="823658" y="38100"/>
                </a:lnTo>
                <a:lnTo>
                  <a:pt x="964251" y="38100"/>
                </a:lnTo>
                <a:lnTo>
                  <a:pt x="965350" y="25400"/>
                </a:lnTo>
                <a:close/>
              </a:path>
              <a:path w="1551940" h="11290300" extrusionOk="0">
                <a:moveTo>
                  <a:pt x="1108676" y="25400"/>
                </a:moveTo>
                <a:lnTo>
                  <a:pt x="966973" y="25400"/>
                </a:lnTo>
                <a:lnTo>
                  <a:pt x="966973" y="38100"/>
                </a:lnTo>
                <a:lnTo>
                  <a:pt x="1107576" y="38100"/>
                </a:lnTo>
                <a:lnTo>
                  <a:pt x="1108676" y="25400"/>
                </a:lnTo>
                <a:close/>
              </a:path>
              <a:path w="1551940" h="11290300" extrusionOk="0">
                <a:moveTo>
                  <a:pt x="1252001" y="25400"/>
                </a:moveTo>
                <a:lnTo>
                  <a:pt x="1110309" y="25400"/>
                </a:lnTo>
                <a:lnTo>
                  <a:pt x="1110309" y="38100"/>
                </a:lnTo>
                <a:lnTo>
                  <a:pt x="1250891" y="38100"/>
                </a:lnTo>
                <a:lnTo>
                  <a:pt x="1252001" y="25400"/>
                </a:lnTo>
                <a:close/>
              </a:path>
              <a:path w="1551940" h="11290300" extrusionOk="0">
                <a:moveTo>
                  <a:pt x="1538652" y="25400"/>
                </a:moveTo>
                <a:lnTo>
                  <a:pt x="1253635" y="25400"/>
                </a:lnTo>
                <a:lnTo>
                  <a:pt x="1253635" y="38100"/>
                </a:lnTo>
                <a:lnTo>
                  <a:pt x="1538338" y="38100"/>
                </a:lnTo>
                <a:lnTo>
                  <a:pt x="1538652" y="25400"/>
                </a:lnTo>
                <a:close/>
              </a:path>
              <a:path w="1551940" h="11290300" extrusionOk="0">
                <a:moveTo>
                  <a:pt x="1549552" y="25400"/>
                </a:moveTo>
                <a:lnTo>
                  <a:pt x="1543123" y="25400"/>
                </a:lnTo>
                <a:lnTo>
                  <a:pt x="1542390" y="38100"/>
                </a:lnTo>
                <a:lnTo>
                  <a:pt x="1549538" y="38100"/>
                </a:lnTo>
                <a:lnTo>
                  <a:pt x="1549552" y="2540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 name="Google Shape;146;p63"/>
          <p:cNvSpPr/>
          <p:nvPr/>
        </p:nvSpPr>
        <p:spPr>
          <a:xfrm>
            <a:off x="860408"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 name="Google Shape;147;p63"/>
          <p:cNvSpPr/>
          <p:nvPr/>
        </p:nvSpPr>
        <p:spPr>
          <a:xfrm>
            <a:off x="860556" y="4484168"/>
            <a:ext cx="1155" cy="1540"/>
          </a:xfrm>
          <a:custGeom>
            <a:avLst/>
            <a:gdLst/>
            <a:ahLst/>
            <a:cxnLst/>
            <a:rect l="l" t="t" r="r" b="b"/>
            <a:pathLst>
              <a:path w="1905"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 name="Google Shape;148;p63"/>
          <p:cNvSpPr/>
          <p:nvPr/>
        </p:nvSpPr>
        <p:spPr>
          <a:xfrm>
            <a:off x="860395" y="1952676"/>
            <a:ext cx="1540" cy="1540"/>
          </a:xfrm>
          <a:custGeom>
            <a:avLst/>
            <a:gdLst/>
            <a:ahLst/>
            <a:cxnLst/>
            <a:rect l="l" t="t" r="r" b="b"/>
            <a:pathLst>
              <a:path w="2540" h="2539" extrusionOk="0">
                <a:moveTo>
                  <a:pt x="1413" y="0"/>
                </a:moveTo>
                <a:lnTo>
                  <a:pt x="0" y="1958"/>
                </a:lnTo>
                <a:lnTo>
                  <a:pt x="2439" y="2261"/>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 name="Google Shape;149;p63"/>
          <p:cNvSpPr/>
          <p:nvPr/>
        </p:nvSpPr>
        <p:spPr>
          <a:xfrm>
            <a:off x="860494" y="2316307"/>
            <a:ext cx="1540" cy="1540"/>
          </a:xfrm>
          <a:custGeom>
            <a:avLst/>
            <a:gdLst/>
            <a:ahLst/>
            <a:cxnLst/>
            <a:rect l="l" t="t" r="r" b="b"/>
            <a:pathLst>
              <a:path w="2540"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 name="Google Shape;150;p63"/>
          <p:cNvSpPr/>
          <p:nvPr/>
        </p:nvSpPr>
        <p:spPr>
          <a:xfrm>
            <a:off x="860327" y="3911683"/>
            <a:ext cx="1540" cy="1925"/>
          </a:xfrm>
          <a:custGeom>
            <a:avLst/>
            <a:gdLst/>
            <a:ahLst/>
            <a:cxnLst/>
            <a:rect l="l" t="t" r="r" b="b"/>
            <a:pathLst>
              <a:path w="2540"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 name="Google Shape;151;p63"/>
          <p:cNvSpPr/>
          <p:nvPr/>
        </p:nvSpPr>
        <p:spPr>
          <a:xfrm>
            <a:off x="860448" y="4412437"/>
            <a:ext cx="1540" cy="1925"/>
          </a:xfrm>
          <a:custGeom>
            <a:avLst/>
            <a:gdLst/>
            <a:ahLst/>
            <a:cxnLst/>
            <a:rect l="l" t="t" r="r" b="b"/>
            <a:pathLst>
              <a:path w="2540"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 name="Google Shape;152;p63"/>
          <p:cNvSpPr/>
          <p:nvPr/>
        </p:nvSpPr>
        <p:spPr>
          <a:xfrm>
            <a:off x="860631"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 name="Google Shape;153;p63"/>
          <p:cNvSpPr/>
          <p:nvPr/>
        </p:nvSpPr>
        <p:spPr>
          <a:xfrm>
            <a:off x="860650"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 name="Google Shape;154;p63"/>
          <p:cNvSpPr/>
          <p:nvPr/>
        </p:nvSpPr>
        <p:spPr>
          <a:xfrm>
            <a:off x="860613" y="2409802"/>
            <a:ext cx="1540" cy="1540"/>
          </a:xfrm>
          <a:custGeom>
            <a:avLst/>
            <a:gdLst/>
            <a:ahLst/>
            <a:cxnLst/>
            <a:rect l="l" t="t" r="r" b="b"/>
            <a:pathLst>
              <a:path w="2540" h="2539" extrusionOk="0">
                <a:moveTo>
                  <a:pt x="0" y="0"/>
                </a:moveTo>
                <a:lnTo>
                  <a:pt x="84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 name="Google Shape;155;p63"/>
          <p:cNvSpPr/>
          <p:nvPr/>
        </p:nvSpPr>
        <p:spPr>
          <a:xfrm>
            <a:off x="860458"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 name="Google Shape;156;p63"/>
          <p:cNvSpPr/>
          <p:nvPr/>
        </p:nvSpPr>
        <p:spPr>
          <a:xfrm>
            <a:off x="860448" y="1026351"/>
            <a:ext cx="1155" cy="1540"/>
          </a:xfrm>
          <a:custGeom>
            <a:avLst/>
            <a:gdLst/>
            <a:ahLst/>
            <a:cxnLst/>
            <a:rect l="l" t="t" r="r" b="b"/>
            <a:pathLst>
              <a:path w="1905" h="2539" extrusionOk="0">
                <a:moveTo>
                  <a:pt x="1141" y="0"/>
                </a:moveTo>
                <a:lnTo>
                  <a:pt x="0" y="1790"/>
                </a:lnTo>
                <a:lnTo>
                  <a:pt x="1832" y="2083"/>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 name="Google Shape;157;p63"/>
          <p:cNvSpPr/>
          <p:nvPr/>
        </p:nvSpPr>
        <p:spPr>
          <a:xfrm>
            <a:off x="860315" y="1478961"/>
            <a:ext cx="1540" cy="1540"/>
          </a:xfrm>
          <a:custGeom>
            <a:avLst/>
            <a:gdLst/>
            <a:ahLst/>
            <a:cxnLst/>
            <a:rect l="l" t="t" r="r" b="b"/>
            <a:pathLst>
              <a:path w="2540"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 name="Google Shape;158;p63"/>
          <p:cNvSpPr/>
          <p:nvPr/>
        </p:nvSpPr>
        <p:spPr>
          <a:xfrm>
            <a:off x="838474" y="1111161"/>
            <a:ext cx="1155" cy="1540"/>
          </a:xfrm>
          <a:custGeom>
            <a:avLst/>
            <a:gdLst/>
            <a:ahLst/>
            <a:cxnLst/>
            <a:rect l="l" t="t" r="r" b="b"/>
            <a:pathLst>
              <a:path w="1905" h="2539" extrusionOk="0">
                <a:moveTo>
                  <a:pt x="0" y="0"/>
                </a:moveTo>
                <a:lnTo>
                  <a:pt x="70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 name="Google Shape;159;p63"/>
          <p:cNvSpPr/>
          <p:nvPr/>
        </p:nvSpPr>
        <p:spPr>
          <a:xfrm>
            <a:off x="838586" y="592380"/>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 name="Google Shape;160;p63"/>
          <p:cNvSpPr/>
          <p:nvPr/>
        </p:nvSpPr>
        <p:spPr>
          <a:xfrm>
            <a:off x="838411" y="1664580"/>
            <a:ext cx="1540" cy="1540"/>
          </a:xfrm>
          <a:custGeom>
            <a:avLst/>
            <a:gdLst/>
            <a:ahLst/>
            <a:cxnLst/>
            <a:rect l="l" t="t" r="r" b="b"/>
            <a:pathLst>
              <a:path w="2540"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 name="Google Shape;161;p63"/>
          <p:cNvSpPr/>
          <p:nvPr/>
        </p:nvSpPr>
        <p:spPr>
          <a:xfrm>
            <a:off x="838405" y="2680195"/>
            <a:ext cx="1540" cy="1540"/>
          </a:xfrm>
          <a:custGeom>
            <a:avLst/>
            <a:gdLst/>
            <a:ahLst/>
            <a:cxnLst/>
            <a:rect l="l" t="t" r="r" b="b"/>
            <a:pathLst>
              <a:path w="2540" h="2539" extrusionOk="0">
                <a:moveTo>
                  <a:pt x="0" y="0"/>
                </a:moveTo>
                <a:lnTo>
                  <a:pt x="96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 name="Google Shape;162;p63"/>
          <p:cNvSpPr/>
          <p:nvPr/>
        </p:nvSpPr>
        <p:spPr>
          <a:xfrm>
            <a:off x="838556" y="1921921"/>
            <a:ext cx="1155" cy="1155"/>
          </a:xfrm>
          <a:custGeom>
            <a:avLst/>
            <a:gdLst/>
            <a:ahLst/>
            <a:cxnLst/>
            <a:rect l="l" t="t" r="r" b="b"/>
            <a:pathLst>
              <a:path w="1905" h="1905" extrusionOk="0">
                <a:moveTo>
                  <a:pt x="1088" y="0"/>
                </a:moveTo>
                <a:lnTo>
                  <a:pt x="0" y="1581"/>
                </a:lnTo>
                <a:lnTo>
                  <a:pt x="1696" y="1905"/>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 name="Google Shape;163;p63"/>
          <p:cNvSpPr/>
          <p:nvPr/>
        </p:nvSpPr>
        <p:spPr>
          <a:xfrm>
            <a:off x="838396" y="2524498"/>
            <a:ext cx="1540" cy="1540"/>
          </a:xfrm>
          <a:custGeom>
            <a:avLst/>
            <a:gdLst/>
            <a:ahLst/>
            <a:cxnLst/>
            <a:rect l="l" t="t" r="r" b="b"/>
            <a:pathLst>
              <a:path w="2540"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 name="Google Shape;164;p63"/>
          <p:cNvSpPr/>
          <p:nvPr/>
        </p:nvSpPr>
        <p:spPr>
          <a:xfrm>
            <a:off x="838171" y="3805353"/>
            <a:ext cx="1540" cy="1540"/>
          </a:xfrm>
          <a:custGeom>
            <a:avLst/>
            <a:gdLst/>
            <a:ahLst/>
            <a:cxnLst/>
            <a:rect l="l" t="t" r="r" b="b"/>
            <a:pathLst>
              <a:path w="2540" h="2539" extrusionOk="0">
                <a:moveTo>
                  <a:pt x="1298" y="0"/>
                </a:moveTo>
                <a:lnTo>
                  <a:pt x="0" y="2041"/>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 name="Google Shape;165;p63"/>
          <p:cNvSpPr/>
          <p:nvPr/>
        </p:nvSpPr>
        <p:spPr>
          <a:xfrm>
            <a:off x="838933" y="6345595"/>
            <a:ext cx="1540" cy="1155"/>
          </a:xfrm>
          <a:custGeom>
            <a:avLst/>
            <a:gdLst/>
            <a:ahLst/>
            <a:cxnLst/>
            <a:rect l="l" t="t" r="r" b="b"/>
            <a:pathLst>
              <a:path w="2540" h="1904" extrusionOk="0">
                <a:moveTo>
                  <a:pt x="198" y="0"/>
                </a:moveTo>
                <a:lnTo>
                  <a:pt x="0" y="1874"/>
                </a:lnTo>
                <a:lnTo>
                  <a:pt x="209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 name="Google Shape;166;p63"/>
          <p:cNvSpPr/>
          <p:nvPr/>
        </p:nvSpPr>
        <p:spPr>
          <a:xfrm>
            <a:off x="838043"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 name="Google Shape;167;p63"/>
          <p:cNvSpPr/>
          <p:nvPr/>
        </p:nvSpPr>
        <p:spPr>
          <a:xfrm>
            <a:off x="842503" y="4271290"/>
            <a:ext cx="1155" cy="1540"/>
          </a:xfrm>
          <a:custGeom>
            <a:avLst/>
            <a:gdLst/>
            <a:ahLst/>
            <a:cxnLst/>
            <a:rect l="l" t="t" r="r" b="b"/>
            <a:pathLst>
              <a:path w="1905"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 name="Google Shape;168;p63"/>
          <p:cNvSpPr/>
          <p:nvPr/>
        </p:nvSpPr>
        <p:spPr>
          <a:xfrm>
            <a:off x="842549" y="3486092"/>
            <a:ext cx="1155" cy="1540"/>
          </a:xfrm>
          <a:custGeom>
            <a:avLst/>
            <a:gdLst/>
            <a:ahLst/>
            <a:cxnLst/>
            <a:rect l="l" t="t" r="r" b="b"/>
            <a:pathLst>
              <a:path w="1905" h="2539" extrusionOk="0">
                <a:moveTo>
                  <a:pt x="1068" y="0"/>
                </a:moveTo>
                <a:lnTo>
                  <a:pt x="0" y="2031"/>
                </a:lnTo>
                <a:lnTo>
                  <a:pt x="1727" y="2261"/>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 name="Google Shape;169;p63"/>
          <p:cNvSpPr/>
          <p:nvPr/>
        </p:nvSpPr>
        <p:spPr>
          <a:xfrm>
            <a:off x="842687"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 name="Google Shape;170;p63"/>
          <p:cNvSpPr/>
          <p:nvPr/>
        </p:nvSpPr>
        <p:spPr>
          <a:xfrm>
            <a:off x="842692" y="1571817"/>
            <a:ext cx="1540" cy="1925"/>
          </a:xfrm>
          <a:custGeom>
            <a:avLst/>
            <a:gdLst/>
            <a:ahLst/>
            <a:cxnLst/>
            <a:rect l="l" t="t" r="r" b="b"/>
            <a:pathLst>
              <a:path w="2540"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 name="Google Shape;171;p63"/>
          <p:cNvSpPr/>
          <p:nvPr/>
        </p:nvSpPr>
        <p:spPr>
          <a:xfrm>
            <a:off x="842761" y="4904860"/>
            <a:ext cx="1540" cy="1540"/>
          </a:xfrm>
          <a:custGeom>
            <a:avLst/>
            <a:gdLst/>
            <a:ahLst/>
            <a:cxnLst/>
            <a:rect l="l" t="t" r="r" b="b"/>
            <a:pathLst>
              <a:path w="2540" h="2540" extrusionOk="0">
                <a:moveTo>
                  <a:pt x="261" y="0"/>
                </a:moveTo>
                <a:lnTo>
                  <a:pt x="0" y="2240"/>
                </a:lnTo>
                <a:lnTo>
                  <a:pt x="210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 name="Google Shape;172;p63"/>
          <p:cNvSpPr/>
          <p:nvPr/>
        </p:nvSpPr>
        <p:spPr>
          <a:xfrm>
            <a:off x="842459" y="1363634"/>
            <a:ext cx="1540" cy="1540"/>
          </a:xfrm>
          <a:custGeom>
            <a:avLst/>
            <a:gdLst/>
            <a:ahLst/>
            <a:cxnLst/>
            <a:rect l="l" t="t" r="r" b="b"/>
            <a:pathLst>
              <a:path w="2540" h="2539" extrusionOk="0">
                <a:moveTo>
                  <a:pt x="0" y="0"/>
                </a:moveTo>
                <a:lnTo>
                  <a:pt x="753" y="1989"/>
                </a:lnTo>
                <a:lnTo>
                  <a:pt x="194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 name="Google Shape;173;p63"/>
          <p:cNvSpPr/>
          <p:nvPr/>
        </p:nvSpPr>
        <p:spPr>
          <a:xfrm>
            <a:off x="842537" y="264102"/>
            <a:ext cx="1155" cy="1540"/>
          </a:xfrm>
          <a:custGeom>
            <a:avLst/>
            <a:gdLst/>
            <a:ahLst/>
            <a:cxnLst/>
            <a:rect l="l" t="t" r="r" b="b"/>
            <a:pathLst>
              <a:path w="1905"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 name="Google Shape;174;p63"/>
          <p:cNvSpPr/>
          <p:nvPr/>
        </p:nvSpPr>
        <p:spPr>
          <a:xfrm>
            <a:off x="842419"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 name="Google Shape;175;p63"/>
          <p:cNvSpPr/>
          <p:nvPr/>
        </p:nvSpPr>
        <p:spPr>
          <a:xfrm>
            <a:off x="842371" y="4736432"/>
            <a:ext cx="1540" cy="1540"/>
          </a:xfrm>
          <a:custGeom>
            <a:avLst/>
            <a:gdLst/>
            <a:ahLst/>
            <a:cxnLst/>
            <a:rect l="l" t="t" r="r" b="b"/>
            <a:pathLst>
              <a:path w="2540" h="2540" extrusionOk="0">
                <a:moveTo>
                  <a:pt x="0" y="0"/>
                </a:moveTo>
                <a:lnTo>
                  <a:pt x="984"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 name="Google Shape;176;p63"/>
          <p:cNvSpPr/>
          <p:nvPr/>
        </p:nvSpPr>
        <p:spPr>
          <a:xfrm>
            <a:off x="842024" y="4882905"/>
            <a:ext cx="1540" cy="1540"/>
          </a:xfrm>
          <a:custGeom>
            <a:avLst/>
            <a:gdLst/>
            <a:ahLst/>
            <a:cxnLst/>
            <a:rect l="l" t="t" r="r" b="b"/>
            <a:pathLst>
              <a:path w="2540" h="2540" extrusionOk="0">
                <a:moveTo>
                  <a:pt x="2397" y="0"/>
                </a:moveTo>
                <a:lnTo>
                  <a:pt x="0" y="984"/>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 name="Google Shape;177;p63"/>
          <p:cNvSpPr/>
          <p:nvPr/>
        </p:nvSpPr>
        <p:spPr>
          <a:xfrm>
            <a:off x="846857" y="707762"/>
            <a:ext cx="385" cy="1155"/>
          </a:xfrm>
          <a:custGeom>
            <a:avLst/>
            <a:gdLst/>
            <a:ahLst/>
            <a:cxnLst/>
            <a:rect l="l" t="t" r="r" b="b"/>
            <a:pathLst>
              <a:path w="634" h="1905" extrusionOk="0">
                <a:moveTo>
                  <a:pt x="502" y="83"/>
                </a:moveTo>
                <a:lnTo>
                  <a:pt x="492" y="481"/>
                </a:lnTo>
                <a:lnTo>
                  <a:pt x="492" y="1277"/>
                </a:lnTo>
                <a:lnTo>
                  <a:pt x="0" y="0"/>
                </a:lnTo>
                <a:lnTo>
                  <a:pt x="502" y="8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 name="Google Shape;178;p63"/>
          <p:cNvSpPr/>
          <p:nvPr/>
        </p:nvSpPr>
        <p:spPr>
          <a:xfrm>
            <a:off x="846642" y="6594116"/>
            <a:ext cx="385" cy="770"/>
          </a:xfrm>
          <a:custGeom>
            <a:avLst/>
            <a:gdLst/>
            <a:ahLst/>
            <a:cxnLst/>
            <a:rect l="l" t="t" r="r" b="b"/>
            <a:pathLst>
              <a:path w="634" h="1270" extrusionOk="0">
                <a:moveTo>
                  <a:pt x="418" y="0"/>
                </a:moveTo>
                <a:lnTo>
                  <a:pt x="0" y="680"/>
                </a:lnTo>
                <a:lnTo>
                  <a:pt x="366" y="712"/>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 name="Google Shape;179;p63"/>
          <p:cNvSpPr/>
          <p:nvPr/>
        </p:nvSpPr>
        <p:spPr>
          <a:xfrm>
            <a:off x="846915" y="5663205"/>
            <a:ext cx="385" cy="770"/>
          </a:xfrm>
          <a:custGeom>
            <a:avLst/>
            <a:gdLst/>
            <a:ahLst/>
            <a:cxnLst/>
            <a:rect l="l" t="t" r="r" b="b"/>
            <a:pathLst>
              <a:path w="634" h="1270" extrusionOk="0">
                <a:moveTo>
                  <a:pt x="408" y="0"/>
                </a:moveTo>
                <a:lnTo>
                  <a:pt x="0" y="670"/>
                </a:lnTo>
                <a:lnTo>
                  <a:pt x="104"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 name="Google Shape;180;p63"/>
          <p:cNvSpPr/>
          <p:nvPr/>
        </p:nvSpPr>
        <p:spPr>
          <a:xfrm>
            <a:off x="846841" y="2045568"/>
            <a:ext cx="385" cy="1155"/>
          </a:xfrm>
          <a:custGeom>
            <a:avLst/>
            <a:gdLst/>
            <a:ahLst/>
            <a:cxnLst/>
            <a:rect l="l" t="t" r="r" b="b"/>
            <a:pathLst>
              <a:path w="634" h="1904" extrusionOk="0">
                <a:moveTo>
                  <a:pt x="356" y="0"/>
                </a:moveTo>
                <a:lnTo>
                  <a:pt x="83" y="314"/>
                </a:lnTo>
                <a:lnTo>
                  <a:pt x="0" y="806"/>
                </a:lnTo>
                <a:lnTo>
                  <a:pt x="366" y="1643"/>
                </a:lnTo>
                <a:lnTo>
                  <a:pt x="3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 name="Google Shape;181;p63"/>
          <p:cNvSpPr/>
          <p:nvPr/>
        </p:nvSpPr>
        <p:spPr>
          <a:xfrm>
            <a:off x="846504"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 name="Google Shape;182;p63"/>
          <p:cNvSpPr/>
          <p:nvPr/>
        </p:nvSpPr>
        <p:spPr>
          <a:xfrm>
            <a:off x="846898" y="2675584"/>
            <a:ext cx="385" cy="385"/>
          </a:xfrm>
          <a:custGeom>
            <a:avLst/>
            <a:gdLst/>
            <a:ahLst/>
            <a:cxnLst/>
            <a:rect l="l" t="t" r="r" b="b"/>
            <a:pathLst>
              <a:path w="634" h="635" extrusionOk="0">
                <a:moveTo>
                  <a:pt x="293" y="0"/>
                </a:moveTo>
                <a:lnTo>
                  <a:pt x="0" y="167"/>
                </a:lnTo>
                <a:lnTo>
                  <a:pt x="293" y="50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 name="Google Shape;183;p63"/>
          <p:cNvSpPr/>
          <p:nvPr/>
        </p:nvSpPr>
        <p:spPr>
          <a:xfrm>
            <a:off x="845544"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 name="Google Shape;184;p63"/>
          <p:cNvSpPr/>
          <p:nvPr/>
        </p:nvSpPr>
        <p:spPr>
          <a:xfrm>
            <a:off x="846311" y="3162840"/>
            <a:ext cx="1540" cy="1925"/>
          </a:xfrm>
          <a:custGeom>
            <a:avLst/>
            <a:gdLst/>
            <a:ahLst/>
            <a:cxnLst/>
            <a:rect l="l" t="t" r="r" b="b"/>
            <a:pathLst>
              <a:path w="2540" h="3175" extrusionOk="0">
                <a:moveTo>
                  <a:pt x="1853" y="0"/>
                </a:moveTo>
                <a:lnTo>
                  <a:pt x="0" y="973"/>
                </a:lnTo>
                <a:lnTo>
                  <a:pt x="1853" y="2848"/>
                </a:lnTo>
                <a:lnTo>
                  <a:pt x="2282" y="1853"/>
                </a:lnTo>
                <a:lnTo>
                  <a:pt x="209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 name="Google Shape;185;p63"/>
          <p:cNvSpPr/>
          <p:nvPr/>
        </p:nvSpPr>
        <p:spPr>
          <a:xfrm>
            <a:off x="846223" y="4429364"/>
            <a:ext cx="1155" cy="3081"/>
          </a:xfrm>
          <a:custGeom>
            <a:avLst/>
            <a:gdLst/>
            <a:ahLst/>
            <a:cxnLst/>
            <a:rect l="l" t="t" r="r" b="b"/>
            <a:pathLst>
              <a:path w="1905" h="5079" extrusionOk="0">
                <a:moveTo>
                  <a:pt x="1570" y="0"/>
                </a:moveTo>
                <a:lnTo>
                  <a:pt x="11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 name="Google Shape;186;p63"/>
          <p:cNvSpPr/>
          <p:nvPr/>
        </p:nvSpPr>
        <p:spPr>
          <a:xfrm>
            <a:off x="852295" y="1385843"/>
            <a:ext cx="1540" cy="1540"/>
          </a:xfrm>
          <a:custGeom>
            <a:avLst/>
            <a:gdLst/>
            <a:ahLst/>
            <a:cxnLst/>
            <a:rect l="l" t="t" r="r" b="b"/>
            <a:pathLst>
              <a:path w="2540" h="2539" extrusionOk="0">
                <a:moveTo>
                  <a:pt x="0" y="0"/>
                </a:moveTo>
                <a:lnTo>
                  <a:pt x="167" y="1246"/>
                </a:lnTo>
                <a:lnTo>
                  <a:pt x="607" y="2272"/>
                </a:lnTo>
                <a:lnTo>
                  <a:pt x="196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 name="Google Shape;187;p63"/>
          <p:cNvSpPr/>
          <p:nvPr/>
        </p:nvSpPr>
        <p:spPr>
          <a:xfrm>
            <a:off x="845520" y="25363"/>
            <a:ext cx="1925" cy="5006"/>
          </a:xfrm>
          <a:custGeom>
            <a:avLst/>
            <a:gdLst/>
            <a:ahLst/>
            <a:cxnLst/>
            <a:rect l="l" t="t" r="r" b="b"/>
            <a:pathLst>
              <a:path w="3175" h="8254" extrusionOk="0">
                <a:moveTo>
                  <a:pt x="2586" y="0"/>
                </a:moveTo>
                <a:lnTo>
                  <a:pt x="1905" y="795"/>
                </a:lnTo>
                <a:lnTo>
                  <a:pt x="1088" y="1476"/>
                </a:lnTo>
                <a:lnTo>
                  <a:pt x="0" y="4680"/>
                </a:lnTo>
                <a:lnTo>
                  <a:pt x="680" y="6607"/>
                </a:lnTo>
                <a:lnTo>
                  <a:pt x="2523" y="8041"/>
                </a:lnTo>
                <a:lnTo>
                  <a:pt x="2732" y="7758"/>
                </a:lnTo>
                <a:lnTo>
                  <a:pt x="2649" y="31"/>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 name="Google Shape;188;p63"/>
          <p:cNvSpPr/>
          <p:nvPr/>
        </p:nvSpPr>
        <p:spPr>
          <a:xfrm>
            <a:off x="842785" y="5534153"/>
            <a:ext cx="1925" cy="1540"/>
          </a:xfrm>
          <a:custGeom>
            <a:avLst/>
            <a:gdLst/>
            <a:ahLst/>
            <a:cxnLst/>
            <a:rect l="l" t="t" r="r" b="b"/>
            <a:pathLst>
              <a:path w="3175" h="2540" extrusionOk="0">
                <a:moveTo>
                  <a:pt x="198" y="0"/>
                </a:moveTo>
                <a:lnTo>
                  <a:pt x="0" y="2335"/>
                </a:lnTo>
                <a:lnTo>
                  <a:pt x="263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 name="Google Shape;189;p63"/>
          <p:cNvSpPr/>
          <p:nvPr/>
        </p:nvSpPr>
        <p:spPr>
          <a:xfrm>
            <a:off x="852663" y="6079799"/>
            <a:ext cx="770" cy="1540"/>
          </a:xfrm>
          <a:custGeom>
            <a:avLst/>
            <a:gdLst/>
            <a:ahLst/>
            <a:cxnLst/>
            <a:rect l="l" t="t" r="r" b="b"/>
            <a:pathLst>
              <a:path w="1269" h="2540" extrusionOk="0">
                <a:moveTo>
                  <a:pt x="10" y="2418"/>
                </a:moveTo>
                <a:lnTo>
                  <a:pt x="0" y="0"/>
                </a:lnTo>
                <a:lnTo>
                  <a:pt x="963" y="900"/>
                </a:lnTo>
                <a:lnTo>
                  <a:pt x="1015" y="1643"/>
                </a:lnTo>
                <a:lnTo>
                  <a:pt x="10" y="241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 name="Google Shape;190;p63"/>
          <p:cNvSpPr/>
          <p:nvPr/>
        </p:nvSpPr>
        <p:spPr>
          <a:xfrm>
            <a:off x="852929" y="5955837"/>
            <a:ext cx="770" cy="1155"/>
          </a:xfrm>
          <a:custGeom>
            <a:avLst/>
            <a:gdLst/>
            <a:ahLst/>
            <a:cxnLst/>
            <a:rect l="l" t="t" r="r" b="b"/>
            <a:pathLst>
              <a:path w="1269" h="1904" extrusionOk="0">
                <a:moveTo>
                  <a:pt x="0" y="1298"/>
                </a:moveTo>
                <a:lnTo>
                  <a:pt x="10" y="86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 name="Google Shape;191;p63"/>
          <p:cNvSpPr/>
          <p:nvPr/>
        </p:nvSpPr>
        <p:spPr>
          <a:xfrm>
            <a:off x="852808" y="5148949"/>
            <a:ext cx="770" cy="1540"/>
          </a:xfrm>
          <a:custGeom>
            <a:avLst/>
            <a:gdLst/>
            <a:ahLst/>
            <a:cxnLst/>
            <a:rect l="l" t="t" r="r" b="b"/>
            <a:pathLst>
              <a:path w="1269"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 name="Google Shape;192;p63"/>
          <p:cNvSpPr/>
          <p:nvPr/>
        </p:nvSpPr>
        <p:spPr>
          <a:xfrm>
            <a:off x="852582" y="2817080"/>
            <a:ext cx="1155" cy="1540"/>
          </a:xfrm>
          <a:custGeom>
            <a:avLst/>
            <a:gdLst/>
            <a:ahLst/>
            <a:cxnLst/>
            <a:rect l="l" t="t" r="r" b="b"/>
            <a:pathLst>
              <a:path w="1905" h="2539" extrusionOk="0">
                <a:moveTo>
                  <a:pt x="408" y="0"/>
                </a:moveTo>
                <a:lnTo>
                  <a:pt x="41" y="481"/>
                </a:lnTo>
                <a:lnTo>
                  <a:pt x="0" y="2125"/>
                </a:lnTo>
                <a:lnTo>
                  <a:pt x="1319" y="2324"/>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 name="Google Shape;193;p63"/>
          <p:cNvSpPr/>
          <p:nvPr/>
        </p:nvSpPr>
        <p:spPr>
          <a:xfrm>
            <a:off x="852241" y="2147694"/>
            <a:ext cx="1540" cy="1925"/>
          </a:xfrm>
          <a:custGeom>
            <a:avLst/>
            <a:gdLst/>
            <a:ahLst/>
            <a:cxnLst/>
            <a:rect l="l" t="t" r="r" b="b"/>
            <a:pathLst>
              <a:path w="2540" h="3175" extrusionOk="0">
                <a:moveTo>
                  <a:pt x="1434" y="0"/>
                </a:moveTo>
                <a:lnTo>
                  <a:pt x="0" y="2481"/>
                </a:lnTo>
                <a:lnTo>
                  <a:pt x="234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 name="Google Shape;194;p63"/>
          <p:cNvSpPr/>
          <p:nvPr/>
        </p:nvSpPr>
        <p:spPr>
          <a:xfrm>
            <a:off x="852886" y="689812"/>
            <a:ext cx="1540" cy="2310"/>
          </a:xfrm>
          <a:custGeom>
            <a:avLst/>
            <a:gdLst/>
            <a:ahLst/>
            <a:cxnLst/>
            <a:rect l="l" t="t" r="r" b="b"/>
            <a:pathLst>
              <a:path w="2540" h="3809" extrusionOk="0">
                <a:moveTo>
                  <a:pt x="10" y="0"/>
                </a:moveTo>
                <a:lnTo>
                  <a:pt x="0" y="2575"/>
                </a:lnTo>
                <a:lnTo>
                  <a:pt x="691" y="2889"/>
                </a:lnTo>
                <a:lnTo>
                  <a:pt x="1361" y="3235"/>
                </a:lnTo>
                <a:lnTo>
                  <a:pt x="215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 name="Google Shape;195;p63"/>
          <p:cNvSpPr/>
          <p:nvPr/>
        </p:nvSpPr>
        <p:spPr>
          <a:xfrm>
            <a:off x="834351" y="5977396"/>
            <a:ext cx="1540" cy="1540"/>
          </a:xfrm>
          <a:custGeom>
            <a:avLst/>
            <a:gdLst/>
            <a:ahLst/>
            <a:cxnLst/>
            <a:rect l="l" t="t" r="r" b="b"/>
            <a:pathLst>
              <a:path w="2540"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 name="Google Shape;196;p63"/>
          <p:cNvSpPr/>
          <p:nvPr/>
        </p:nvSpPr>
        <p:spPr>
          <a:xfrm>
            <a:off x="834487" y="5946411"/>
            <a:ext cx="1540" cy="1925"/>
          </a:xfrm>
          <a:custGeom>
            <a:avLst/>
            <a:gdLst/>
            <a:ahLst/>
            <a:cxnLst/>
            <a:rect l="l" t="t" r="r" b="b"/>
            <a:pathLst>
              <a:path w="2540" h="3175" extrusionOk="0">
                <a:moveTo>
                  <a:pt x="1413" y="0"/>
                </a:moveTo>
                <a:lnTo>
                  <a:pt x="0" y="2272"/>
                </a:lnTo>
                <a:lnTo>
                  <a:pt x="2387" y="258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 name="Google Shape;197;p63"/>
          <p:cNvSpPr/>
          <p:nvPr/>
        </p:nvSpPr>
        <p:spPr>
          <a:xfrm>
            <a:off x="826193" y="747475"/>
            <a:ext cx="1540" cy="1925"/>
          </a:xfrm>
          <a:custGeom>
            <a:avLst/>
            <a:gdLst/>
            <a:ahLst/>
            <a:cxnLst/>
            <a:rect l="l" t="t" r="r" b="b"/>
            <a:pathLst>
              <a:path w="2540" h="3175" extrusionOk="0">
                <a:moveTo>
                  <a:pt x="0" y="0"/>
                </a:moveTo>
                <a:lnTo>
                  <a:pt x="973" y="2659"/>
                </a:lnTo>
                <a:lnTo>
                  <a:pt x="242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 name="Google Shape;198;p63"/>
          <p:cNvSpPr/>
          <p:nvPr/>
        </p:nvSpPr>
        <p:spPr>
          <a:xfrm>
            <a:off x="826345" y="87174"/>
            <a:ext cx="1155" cy="1540"/>
          </a:xfrm>
          <a:custGeom>
            <a:avLst/>
            <a:gdLst/>
            <a:ahLst/>
            <a:cxnLst/>
            <a:rect l="l" t="t" r="r" b="b"/>
            <a:pathLst>
              <a:path w="1905"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 name="Google Shape;199;p63"/>
          <p:cNvSpPr/>
          <p:nvPr/>
        </p:nvSpPr>
        <p:spPr>
          <a:xfrm>
            <a:off x="830198" y="671962"/>
            <a:ext cx="1540" cy="1925"/>
          </a:xfrm>
          <a:custGeom>
            <a:avLst/>
            <a:gdLst/>
            <a:ahLst/>
            <a:cxnLst/>
            <a:rect l="l" t="t" r="r" b="b"/>
            <a:pathLst>
              <a:path w="2540" h="3175" extrusionOk="0">
                <a:moveTo>
                  <a:pt x="0" y="0"/>
                </a:moveTo>
                <a:lnTo>
                  <a:pt x="963" y="2670"/>
                </a:lnTo>
                <a:lnTo>
                  <a:pt x="243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 name="Google Shape;200;p63"/>
          <p:cNvSpPr/>
          <p:nvPr/>
        </p:nvSpPr>
        <p:spPr>
          <a:xfrm>
            <a:off x="830246" y="392976"/>
            <a:ext cx="1540" cy="1540"/>
          </a:xfrm>
          <a:custGeom>
            <a:avLst/>
            <a:gdLst/>
            <a:ahLst/>
            <a:cxnLst/>
            <a:rect l="l" t="t" r="r" b="b"/>
            <a:pathLst>
              <a:path w="2540"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 name="Google Shape;201;p63"/>
          <p:cNvSpPr/>
          <p:nvPr/>
        </p:nvSpPr>
        <p:spPr>
          <a:xfrm>
            <a:off x="830618" y="3043269"/>
            <a:ext cx="1540" cy="1540"/>
          </a:xfrm>
          <a:custGeom>
            <a:avLst/>
            <a:gdLst/>
            <a:ahLst/>
            <a:cxnLst/>
            <a:rect l="l" t="t" r="r" b="b"/>
            <a:pathLst>
              <a:path w="2540" h="2539" extrusionOk="0">
                <a:moveTo>
                  <a:pt x="261" y="0"/>
                </a:moveTo>
                <a:lnTo>
                  <a:pt x="0" y="2303"/>
                </a:lnTo>
                <a:lnTo>
                  <a:pt x="2083"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 name="Google Shape;202;p63"/>
          <p:cNvSpPr/>
          <p:nvPr/>
        </p:nvSpPr>
        <p:spPr>
          <a:xfrm>
            <a:off x="830469" y="3681674"/>
            <a:ext cx="1540" cy="1540"/>
          </a:xfrm>
          <a:custGeom>
            <a:avLst/>
            <a:gdLst/>
            <a:ahLst/>
            <a:cxnLst/>
            <a:rect l="l" t="t" r="r" b="b"/>
            <a:pathLst>
              <a:path w="2540" h="2539" extrusionOk="0">
                <a:moveTo>
                  <a:pt x="261" y="0"/>
                </a:moveTo>
                <a:lnTo>
                  <a:pt x="0" y="1926"/>
                </a:lnTo>
                <a:lnTo>
                  <a:pt x="2125"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 name="Google Shape;203;p63"/>
          <p:cNvSpPr/>
          <p:nvPr/>
        </p:nvSpPr>
        <p:spPr>
          <a:xfrm>
            <a:off x="830352"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 name="Google Shape;204;p63"/>
          <p:cNvSpPr/>
          <p:nvPr/>
        </p:nvSpPr>
        <p:spPr>
          <a:xfrm>
            <a:off x="829684" y="3707423"/>
            <a:ext cx="2311" cy="2695"/>
          </a:xfrm>
          <a:custGeom>
            <a:avLst/>
            <a:gdLst/>
            <a:ahLst/>
            <a:cxnLst/>
            <a:rect l="l" t="t" r="r" b="b"/>
            <a:pathLst>
              <a:path w="3809" h="4445" extrusionOk="0">
                <a:moveTo>
                  <a:pt x="1392" y="0"/>
                </a:moveTo>
                <a:lnTo>
                  <a:pt x="136" y="1141"/>
                </a:lnTo>
                <a:lnTo>
                  <a:pt x="0" y="2492"/>
                </a:lnTo>
                <a:lnTo>
                  <a:pt x="1047" y="3298"/>
                </a:lnTo>
                <a:lnTo>
                  <a:pt x="1602" y="4031"/>
                </a:lnTo>
                <a:lnTo>
                  <a:pt x="3717" y="2230"/>
                </a:lnTo>
                <a:lnTo>
                  <a:pt x="3130"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 name="Google Shape;205;p63"/>
          <p:cNvSpPr/>
          <p:nvPr/>
        </p:nvSpPr>
        <p:spPr>
          <a:xfrm>
            <a:off x="826261" y="836094"/>
            <a:ext cx="1155" cy="1540"/>
          </a:xfrm>
          <a:custGeom>
            <a:avLst/>
            <a:gdLst/>
            <a:ahLst/>
            <a:cxnLst/>
            <a:rect l="l" t="t" r="r" b="b"/>
            <a:pathLst>
              <a:path w="1905" h="2540" extrusionOk="0">
                <a:moveTo>
                  <a:pt x="1842" y="0"/>
                </a:moveTo>
                <a:lnTo>
                  <a:pt x="0" y="795"/>
                </a:lnTo>
                <a:lnTo>
                  <a:pt x="1528" y="213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 name="Google Shape;206;p63"/>
          <p:cNvSpPr/>
          <p:nvPr/>
        </p:nvSpPr>
        <p:spPr>
          <a:xfrm>
            <a:off x="826369" y="1567626"/>
            <a:ext cx="1155" cy="1540"/>
          </a:xfrm>
          <a:custGeom>
            <a:avLst/>
            <a:gdLst/>
            <a:ahLst/>
            <a:cxnLst/>
            <a:rect l="l" t="t" r="r" b="b"/>
            <a:pathLst>
              <a:path w="1905" h="2539" extrusionOk="0">
                <a:moveTo>
                  <a:pt x="0" y="0"/>
                </a:moveTo>
                <a:lnTo>
                  <a:pt x="670" y="1958"/>
                </a:lnTo>
                <a:lnTo>
                  <a:pt x="178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 name="Google Shape;207;p63"/>
          <p:cNvSpPr/>
          <p:nvPr/>
        </p:nvSpPr>
        <p:spPr>
          <a:xfrm>
            <a:off x="826252"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 name="Google Shape;208;p63"/>
          <p:cNvSpPr/>
          <p:nvPr/>
        </p:nvSpPr>
        <p:spPr>
          <a:xfrm>
            <a:off x="826413" y="4887111"/>
            <a:ext cx="1155" cy="1540"/>
          </a:xfrm>
          <a:custGeom>
            <a:avLst/>
            <a:gdLst/>
            <a:ahLst/>
            <a:cxnLst/>
            <a:rect l="l" t="t" r="r" b="b"/>
            <a:pathLst>
              <a:path w="1905" h="2540" extrusionOk="0">
                <a:moveTo>
                  <a:pt x="1130" y="0"/>
                </a:moveTo>
                <a:lnTo>
                  <a:pt x="0" y="1612"/>
                </a:lnTo>
                <a:lnTo>
                  <a:pt x="1842"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 name="Google Shape;209;p63"/>
          <p:cNvSpPr/>
          <p:nvPr/>
        </p:nvSpPr>
        <p:spPr>
          <a:xfrm>
            <a:off x="826493" y="1731324"/>
            <a:ext cx="1540" cy="1540"/>
          </a:xfrm>
          <a:custGeom>
            <a:avLst/>
            <a:gdLst/>
            <a:ahLst/>
            <a:cxnLst/>
            <a:rect l="l" t="t" r="r" b="b"/>
            <a:pathLst>
              <a:path w="2540" h="2539" extrusionOk="0">
                <a:moveTo>
                  <a:pt x="251" y="0"/>
                </a:moveTo>
                <a:lnTo>
                  <a:pt x="0" y="2209"/>
                </a:lnTo>
                <a:lnTo>
                  <a:pt x="219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 name="Google Shape;210;p63"/>
          <p:cNvSpPr/>
          <p:nvPr/>
        </p:nvSpPr>
        <p:spPr>
          <a:xfrm>
            <a:off x="825925" y="5831363"/>
            <a:ext cx="1540" cy="1540"/>
          </a:xfrm>
          <a:custGeom>
            <a:avLst/>
            <a:gdLst/>
            <a:ahLst/>
            <a:cxnLst/>
            <a:rect l="l" t="t" r="r" b="b"/>
            <a:pathLst>
              <a:path w="2540" h="2540" extrusionOk="0">
                <a:moveTo>
                  <a:pt x="2104" y="0"/>
                </a:moveTo>
                <a:lnTo>
                  <a:pt x="0" y="785"/>
                </a:lnTo>
                <a:lnTo>
                  <a:pt x="1874" y="2020"/>
                </a:lnTo>
                <a:lnTo>
                  <a:pt x="21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 name="Google Shape;211;p63"/>
          <p:cNvSpPr/>
          <p:nvPr/>
        </p:nvSpPr>
        <p:spPr>
          <a:xfrm>
            <a:off x="826432" y="6797717"/>
            <a:ext cx="1155" cy="1540"/>
          </a:xfrm>
          <a:custGeom>
            <a:avLst/>
            <a:gdLst/>
            <a:ahLst/>
            <a:cxnLst/>
            <a:rect l="l" t="t" r="r" b="b"/>
            <a:pathLst>
              <a:path w="1905" h="2540" extrusionOk="0">
                <a:moveTo>
                  <a:pt x="0" y="0"/>
                </a:moveTo>
                <a:lnTo>
                  <a:pt x="62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 name="Google Shape;212;p63"/>
          <p:cNvSpPr/>
          <p:nvPr/>
        </p:nvSpPr>
        <p:spPr>
          <a:xfrm>
            <a:off x="826562" y="6026387"/>
            <a:ext cx="1540" cy="1155"/>
          </a:xfrm>
          <a:custGeom>
            <a:avLst/>
            <a:gdLst/>
            <a:ahLst/>
            <a:cxnLst/>
            <a:rect l="l" t="t" r="r" b="b"/>
            <a:pathLst>
              <a:path w="2540" h="1904" extrusionOk="0">
                <a:moveTo>
                  <a:pt x="219" y="0"/>
                </a:moveTo>
                <a:lnTo>
                  <a:pt x="0" y="1874"/>
                </a:lnTo>
                <a:lnTo>
                  <a:pt x="2125" y="121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 name="Google Shape;213;p63"/>
          <p:cNvSpPr/>
          <p:nvPr/>
        </p:nvSpPr>
        <p:spPr>
          <a:xfrm>
            <a:off x="830053"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 name="Google Shape;214;p63"/>
          <p:cNvSpPr/>
          <p:nvPr/>
        </p:nvSpPr>
        <p:spPr>
          <a:xfrm>
            <a:off x="834449"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 name="Google Shape;215;p63"/>
          <p:cNvSpPr/>
          <p:nvPr/>
        </p:nvSpPr>
        <p:spPr>
          <a:xfrm>
            <a:off x="834516" y="4984379"/>
            <a:ext cx="1155" cy="1540"/>
          </a:xfrm>
          <a:custGeom>
            <a:avLst/>
            <a:gdLst/>
            <a:ahLst/>
            <a:cxnLst/>
            <a:rect l="l" t="t" r="r" b="b"/>
            <a:pathLst>
              <a:path w="1905"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 name="Google Shape;216;p63"/>
          <p:cNvSpPr/>
          <p:nvPr/>
        </p:nvSpPr>
        <p:spPr>
          <a:xfrm>
            <a:off x="834341" y="3229884"/>
            <a:ext cx="1925" cy="1540"/>
          </a:xfrm>
          <a:custGeom>
            <a:avLst/>
            <a:gdLst/>
            <a:ahLst/>
            <a:cxnLst/>
            <a:rect l="l" t="t" r="r" b="b"/>
            <a:pathLst>
              <a:path w="3175" h="2539" extrusionOk="0">
                <a:moveTo>
                  <a:pt x="0" y="0"/>
                </a:moveTo>
                <a:lnTo>
                  <a:pt x="112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 name="Google Shape;217;p63"/>
          <p:cNvSpPr/>
          <p:nvPr/>
        </p:nvSpPr>
        <p:spPr>
          <a:xfrm>
            <a:off x="834537" y="3065928"/>
            <a:ext cx="1540" cy="1540"/>
          </a:xfrm>
          <a:custGeom>
            <a:avLst/>
            <a:gdLst/>
            <a:ahLst/>
            <a:cxnLst/>
            <a:rect l="l" t="t" r="r" b="b"/>
            <a:pathLst>
              <a:path w="2540" h="2539" extrusionOk="0">
                <a:moveTo>
                  <a:pt x="0" y="0"/>
                </a:moveTo>
                <a:lnTo>
                  <a:pt x="77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 name="Google Shape;218;p63"/>
          <p:cNvSpPr/>
          <p:nvPr/>
        </p:nvSpPr>
        <p:spPr>
          <a:xfrm>
            <a:off x="834512"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 name="Google Shape;219;p63"/>
          <p:cNvSpPr/>
          <p:nvPr/>
        </p:nvSpPr>
        <p:spPr>
          <a:xfrm>
            <a:off x="833852" y="1061924"/>
            <a:ext cx="1540" cy="1540"/>
          </a:xfrm>
          <a:custGeom>
            <a:avLst/>
            <a:gdLst/>
            <a:ahLst/>
            <a:cxnLst/>
            <a:rect l="l" t="t" r="r" b="b"/>
            <a:pathLst>
              <a:path w="2540" h="2539" extrusionOk="0">
                <a:moveTo>
                  <a:pt x="2355" y="0"/>
                </a:moveTo>
                <a:lnTo>
                  <a:pt x="0" y="910"/>
                </a:lnTo>
                <a:lnTo>
                  <a:pt x="2157" y="2209"/>
                </a:lnTo>
                <a:lnTo>
                  <a:pt x="23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 name="Google Shape;220;p63"/>
          <p:cNvSpPr/>
          <p:nvPr/>
        </p:nvSpPr>
        <p:spPr>
          <a:xfrm>
            <a:off x="834537" y="955659"/>
            <a:ext cx="1540" cy="1540"/>
          </a:xfrm>
          <a:custGeom>
            <a:avLst/>
            <a:gdLst/>
            <a:ahLst/>
            <a:cxnLst/>
            <a:rect l="l" t="t" r="r" b="b"/>
            <a:pathLst>
              <a:path w="2540"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 name="Google Shape;221;p63"/>
          <p:cNvSpPr/>
          <p:nvPr/>
        </p:nvSpPr>
        <p:spPr>
          <a:xfrm>
            <a:off x="818200"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 name="Google Shape;222;p63"/>
          <p:cNvSpPr/>
          <p:nvPr/>
        </p:nvSpPr>
        <p:spPr>
          <a:xfrm>
            <a:off x="817837" y="5649304"/>
            <a:ext cx="1540" cy="1540"/>
          </a:xfrm>
          <a:custGeom>
            <a:avLst/>
            <a:gdLst/>
            <a:ahLst/>
            <a:cxnLst/>
            <a:rect l="l" t="t" r="r" b="b"/>
            <a:pathLst>
              <a:path w="2540" h="2540" extrusionOk="0">
                <a:moveTo>
                  <a:pt x="1528" y="0"/>
                </a:moveTo>
                <a:lnTo>
                  <a:pt x="0" y="2094"/>
                </a:lnTo>
                <a:lnTo>
                  <a:pt x="252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 name="Google Shape;223;p63"/>
          <p:cNvSpPr/>
          <p:nvPr/>
        </p:nvSpPr>
        <p:spPr>
          <a:xfrm>
            <a:off x="818282"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 name="Google Shape;224;p63"/>
          <p:cNvSpPr/>
          <p:nvPr/>
        </p:nvSpPr>
        <p:spPr>
          <a:xfrm>
            <a:off x="793294" y="6234743"/>
            <a:ext cx="1540" cy="1540"/>
          </a:xfrm>
          <a:custGeom>
            <a:avLst/>
            <a:gdLst/>
            <a:ahLst/>
            <a:cxnLst/>
            <a:rect l="l" t="t" r="r" b="b"/>
            <a:pathLst>
              <a:path w="2540" h="2540" extrusionOk="0">
                <a:moveTo>
                  <a:pt x="2293" y="0"/>
                </a:moveTo>
                <a:lnTo>
                  <a:pt x="0" y="764"/>
                </a:lnTo>
                <a:lnTo>
                  <a:pt x="209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 name="Google Shape;225;p63"/>
          <p:cNvSpPr/>
          <p:nvPr/>
        </p:nvSpPr>
        <p:spPr>
          <a:xfrm>
            <a:off x="793866" y="6762044"/>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 name="Google Shape;226;p63"/>
          <p:cNvSpPr/>
          <p:nvPr/>
        </p:nvSpPr>
        <p:spPr>
          <a:xfrm>
            <a:off x="793883"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 name="Google Shape;227;p63"/>
          <p:cNvSpPr/>
          <p:nvPr/>
        </p:nvSpPr>
        <p:spPr>
          <a:xfrm>
            <a:off x="793724" y="4382152"/>
            <a:ext cx="1925" cy="1540"/>
          </a:xfrm>
          <a:custGeom>
            <a:avLst/>
            <a:gdLst/>
            <a:ahLst/>
            <a:cxnLst/>
            <a:rect l="l" t="t" r="r" b="b"/>
            <a:pathLst>
              <a:path w="3175" h="2540" extrusionOk="0">
                <a:moveTo>
                  <a:pt x="0" y="0"/>
                </a:moveTo>
                <a:lnTo>
                  <a:pt x="1078" y="2177"/>
                </a:lnTo>
                <a:lnTo>
                  <a:pt x="2596"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 name="Google Shape;228;p63"/>
          <p:cNvSpPr/>
          <p:nvPr/>
        </p:nvSpPr>
        <p:spPr>
          <a:xfrm>
            <a:off x="793337" y="3800599"/>
            <a:ext cx="2311" cy="3081"/>
          </a:xfrm>
          <a:custGeom>
            <a:avLst/>
            <a:gdLst/>
            <a:ahLst/>
            <a:cxnLst/>
            <a:rect l="l" t="t" r="r" b="b"/>
            <a:pathLst>
              <a:path w="3809" h="5079" extrusionOk="0">
                <a:moveTo>
                  <a:pt x="1978" y="0"/>
                </a:moveTo>
                <a:lnTo>
                  <a:pt x="1298" y="722"/>
                </a:lnTo>
                <a:lnTo>
                  <a:pt x="125" y="1382"/>
                </a:lnTo>
                <a:lnTo>
                  <a:pt x="0" y="2910"/>
                </a:lnTo>
                <a:lnTo>
                  <a:pt x="1078" y="3769"/>
                </a:lnTo>
                <a:lnTo>
                  <a:pt x="1675"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 name="Google Shape;229;p63"/>
          <p:cNvSpPr/>
          <p:nvPr/>
        </p:nvSpPr>
        <p:spPr>
          <a:xfrm>
            <a:off x="793800"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 name="Google Shape;230;p63"/>
          <p:cNvSpPr/>
          <p:nvPr/>
        </p:nvSpPr>
        <p:spPr>
          <a:xfrm>
            <a:off x="794043" y="552596"/>
            <a:ext cx="1540" cy="1540"/>
          </a:xfrm>
          <a:custGeom>
            <a:avLst/>
            <a:gdLst/>
            <a:ahLst/>
            <a:cxnLst/>
            <a:rect l="l" t="t" r="r" b="b"/>
            <a:pathLst>
              <a:path w="2540" h="2540" extrusionOk="0">
                <a:moveTo>
                  <a:pt x="0" y="0"/>
                </a:moveTo>
                <a:lnTo>
                  <a:pt x="869"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 name="Google Shape;231;p63"/>
          <p:cNvSpPr/>
          <p:nvPr/>
        </p:nvSpPr>
        <p:spPr>
          <a:xfrm>
            <a:off x="793647" y="1846841"/>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 name="Google Shape;232;p63"/>
          <p:cNvSpPr/>
          <p:nvPr/>
        </p:nvSpPr>
        <p:spPr>
          <a:xfrm>
            <a:off x="793777" y="3034727"/>
            <a:ext cx="1540" cy="1540"/>
          </a:xfrm>
          <a:custGeom>
            <a:avLst/>
            <a:gdLst/>
            <a:ahLst/>
            <a:cxnLst/>
            <a:rect l="l" t="t" r="r" b="b"/>
            <a:pathLst>
              <a:path w="2540" h="2539" extrusionOk="0">
                <a:moveTo>
                  <a:pt x="0" y="0"/>
                </a:moveTo>
                <a:lnTo>
                  <a:pt x="848" y="2177"/>
                </a:lnTo>
                <a:lnTo>
                  <a:pt x="211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 name="Google Shape;233;p63"/>
          <p:cNvSpPr/>
          <p:nvPr/>
        </p:nvSpPr>
        <p:spPr>
          <a:xfrm>
            <a:off x="793608" y="3535510"/>
            <a:ext cx="1155" cy="1155"/>
          </a:xfrm>
          <a:custGeom>
            <a:avLst/>
            <a:gdLst/>
            <a:ahLst/>
            <a:cxnLst/>
            <a:rect l="l" t="t" r="r" b="b"/>
            <a:pathLst>
              <a:path w="1905" h="1904" extrusionOk="0">
                <a:moveTo>
                  <a:pt x="1884" y="0"/>
                </a:moveTo>
                <a:lnTo>
                  <a:pt x="0" y="607"/>
                </a:lnTo>
                <a:lnTo>
                  <a:pt x="1643" y="1727"/>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 name="Google Shape;234;p63"/>
          <p:cNvSpPr/>
          <p:nvPr/>
        </p:nvSpPr>
        <p:spPr>
          <a:xfrm>
            <a:off x="793843" y="3552913"/>
            <a:ext cx="1155" cy="1540"/>
          </a:xfrm>
          <a:custGeom>
            <a:avLst/>
            <a:gdLst/>
            <a:ahLst/>
            <a:cxnLst/>
            <a:rect l="l" t="t" r="r" b="b"/>
            <a:pathLst>
              <a:path w="1905" h="2539" extrusionOk="0">
                <a:moveTo>
                  <a:pt x="1183" y="0"/>
                </a:moveTo>
                <a:lnTo>
                  <a:pt x="0" y="2062"/>
                </a:lnTo>
                <a:lnTo>
                  <a:pt x="1832" y="2366"/>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 name="Google Shape;235;p63"/>
          <p:cNvSpPr/>
          <p:nvPr/>
        </p:nvSpPr>
        <p:spPr>
          <a:xfrm>
            <a:off x="822257" y="3797187"/>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 name="Google Shape;236;p63"/>
          <p:cNvSpPr/>
          <p:nvPr/>
        </p:nvSpPr>
        <p:spPr>
          <a:xfrm>
            <a:off x="822321"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 name="Google Shape;237;p63"/>
          <p:cNvSpPr/>
          <p:nvPr/>
        </p:nvSpPr>
        <p:spPr>
          <a:xfrm>
            <a:off x="822277" y="2812829"/>
            <a:ext cx="1540" cy="1540"/>
          </a:xfrm>
          <a:custGeom>
            <a:avLst/>
            <a:gdLst/>
            <a:ahLst/>
            <a:cxnLst/>
            <a:rect l="l" t="t" r="r" b="b"/>
            <a:pathLst>
              <a:path w="2540"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 name="Google Shape;238;p63"/>
          <p:cNvSpPr/>
          <p:nvPr/>
        </p:nvSpPr>
        <p:spPr>
          <a:xfrm>
            <a:off x="822246"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 name="Google Shape;239;p63"/>
          <p:cNvSpPr/>
          <p:nvPr/>
        </p:nvSpPr>
        <p:spPr>
          <a:xfrm>
            <a:off x="822383" y="344012"/>
            <a:ext cx="1155" cy="1155"/>
          </a:xfrm>
          <a:custGeom>
            <a:avLst/>
            <a:gdLst/>
            <a:ahLst/>
            <a:cxnLst/>
            <a:rect l="l" t="t" r="r" b="b"/>
            <a:pathLst>
              <a:path w="1905"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 name="Google Shape;240;p63"/>
          <p:cNvSpPr/>
          <p:nvPr/>
        </p:nvSpPr>
        <p:spPr>
          <a:xfrm>
            <a:off x="822339" y="676730"/>
            <a:ext cx="1155" cy="1155"/>
          </a:xfrm>
          <a:custGeom>
            <a:avLst/>
            <a:gdLst/>
            <a:ahLst/>
            <a:cxnLst/>
            <a:rect l="l" t="t" r="r" b="b"/>
            <a:pathLst>
              <a:path w="1905" h="1905" extrusionOk="0">
                <a:moveTo>
                  <a:pt x="0" y="0"/>
                </a:moveTo>
                <a:lnTo>
                  <a:pt x="670" y="1884"/>
                </a:lnTo>
                <a:lnTo>
                  <a:pt x="1769"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 name="Google Shape;241;p63"/>
          <p:cNvSpPr/>
          <p:nvPr/>
        </p:nvSpPr>
        <p:spPr>
          <a:xfrm>
            <a:off x="822197" y="286287"/>
            <a:ext cx="1155" cy="1540"/>
          </a:xfrm>
          <a:custGeom>
            <a:avLst/>
            <a:gdLst/>
            <a:ahLst/>
            <a:cxnLst/>
            <a:rect l="l" t="t" r="r" b="b"/>
            <a:pathLst>
              <a:path w="1905" h="2540" extrusionOk="0">
                <a:moveTo>
                  <a:pt x="1193" y="0"/>
                </a:moveTo>
                <a:lnTo>
                  <a:pt x="0" y="1696"/>
                </a:lnTo>
                <a:lnTo>
                  <a:pt x="1884" y="2020"/>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 name="Google Shape;242;p63"/>
          <p:cNvSpPr/>
          <p:nvPr/>
        </p:nvSpPr>
        <p:spPr>
          <a:xfrm>
            <a:off x="822140" y="933595"/>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 name="Google Shape;243;p63"/>
          <p:cNvSpPr/>
          <p:nvPr/>
        </p:nvSpPr>
        <p:spPr>
          <a:xfrm>
            <a:off x="822273" y="2090741"/>
            <a:ext cx="1540" cy="1540"/>
          </a:xfrm>
          <a:custGeom>
            <a:avLst/>
            <a:gdLst/>
            <a:ahLst/>
            <a:cxnLst/>
            <a:rect l="l" t="t" r="r" b="b"/>
            <a:pathLst>
              <a:path w="2540"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 name="Google Shape;244;p63"/>
          <p:cNvSpPr/>
          <p:nvPr/>
        </p:nvSpPr>
        <p:spPr>
          <a:xfrm>
            <a:off x="822258" y="1372084"/>
            <a:ext cx="1155" cy="1540"/>
          </a:xfrm>
          <a:custGeom>
            <a:avLst/>
            <a:gdLst/>
            <a:ahLst/>
            <a:cxnLst/>
            <a:rect l="l" t="t" r="r" b="b"/>
            <a:pathLst>
              <a:path w="1905"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 name="Google Shape;245;p63"/>
          <p:cNvSpPr/>
          <p:nvPr/>
        </p:nvSpPr>
        <p:spPr>
          <a:xfrm>
            <a:off x="821772"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 name="Google Shape;246;p63"/>
          <p:cNvSpPr/>
          <p:nvPr/>
        </p:nvSpPr>
        <p:spPr>
          <a:xfrm>
            <a:off x="822165" y="2116800"/>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 name="Google Shape;247;p63"/>
          <p:cNvSpPr/>
          <p:nvPr/>
        </p:nvSpPr>
        <p:spPr>
          <a:xfrm>
            <a:off x="818175"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 name="Google Shape;248;p63"/>
          <p:cNvSpPr/>
          <p:nvPr/>
        </p:nvSpPr>
        <p:spPr>
          <a:xfrm>
            <a:off x="818226" y="916035"/>
            <a:ext cx="1155" cy="1540"/>
          </a:xfrm>
          <a:custGeom>
            <a:avLst/>
            <a:gdLst/>
            <a:ahLst/>
            <a:cxnLst/>
            <a:rect l="l" t="t" r="r" b="b"/>
            <a:pathLst>
              <a:path w="1905" h="2540" extrusionOk="0">
                <a:moveTo>
                  <a:pt x="0" y="0"/>
                </a:moveTo>
                <a:lnTo>
                  <a:pt x="712" y="227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 name="Google Shape;249;p63"/>
          <p:cNvSpPr/>
          <p:nvPr/>
        </p:nvSpPr>
        <p:spPr>
          <a:xfrm>
            <a:off x="818197"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 name="Google Shape;250;p63"/>
          <p:cNvSpPr/>
          <p:nvPr/>
        </p:nvSpPr>
        <p:spPr>
          <a:xfrm>
            <a:off x="814250" y="2405318"/>
            <a:ext cx="1155" cy="1155"/>
          </a:xfrm>
          <a:custGeom>
            <a:avLst/>
            <a:gdLst/>
            <a:ahLst/>
            <a:cxnLst/>
            <a:rect l="l" t="t" r="r" b="b"/>
            <a:pathLst>
              <a:path w="1905" h="1904" extrusionOk="0">
                <a:moveTo>
                  <a:pt x="0" y="0"/>
                </a:moveTo>
                <a:lnTo>
                  <a:pt x="64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 name="Google Shape;251;p63"/>
          <p:cNvSpPr/>
          <p:nvPr/>
        </p:nvSpPr>
        <p:spPr>
          <a:xfrm>
            <a:off x="814172" y="2524915"/>
            <a:ext cx="1540" cy="1540"/>
          </a:xfrm>
          <a:custGeom>
            <a:avLst/>
            <a:gdLst/>
            <a:ahLst/>
            <a:cxnLst/>
            <a:rect l="l" t="t" r="r" b="b"/>
            <a:pathLst>
              <a:path w="2540" h="2539" extrusionOk="0">
                <a:moveTo>
                  <a:pt x="0" y="0"/>
                </a:moveTo>
                <a:lnTo>
                  <a:pt x="858"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 name="Google Shape;252;p63"/>
          <p:cNvSpPr/>
          <p:nvPr/>
        </p:nvSpPr>
        <p:spPr>
          <a:xfrm>
            <a:off x="814062" y="1806924"/>
            <a:ext cx="1540" cy="1540"/>
          </a:xfrm>
          <a:custGeom>
            <a:avLst/>
            <a:gdLst/>
            <a:ahLst/>
            <a:cxnLst/>
            <a:rect l="l" t="t" r="r" b="b"/>
            <a:pathLst>
              <a:path w="2540" h="2539" extrusionOk="0">
                <a:moveTo>
                  <a:pt x="1926" y="0"/>
                </a:moveTo>
                <a:lnTo>
                  <a:pt x="0" y="785"/>
                </a:lnTo>
                <a:lnTo>
                  <a:pt x="161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 name="Google Shape;253;p63"/>
          <p:cNvSpPr/>
          <p:nvPr/>
        </p:nvSpPr>
        <p:spPr>
          <a:xfrm>
            <a:off x="813941"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 name="Google Shape;254;p63"/>
          <p:cNvSpPr/>
          <p:nvPr/>
        </p:nvSpPr>
        <p:spPr>
          <a:xfrm>
            <a:off x="814086" y="2688452"/>
            <a:ext cx="1540" cy="1540"/>
          </a:xfrm>
          <a:custGeom>
            <a:avLst/>
            <a:gdLst/>
            <a:ahLst/>
            <a:cxnLst/>
            <a:rect l="l" t="t" r="r" b="b"/>
            <a:pathLst>
              <a:path w="2540"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 name="Google Shape;255;p63"/>
          <p:cNvSpPr/>
          <p:nvPr/>
        </p:nvSpPr>
        <p:spPr>
          <a:xfrm>
            <a:off x="814391"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 name="Google Shape;256;p63"/>
          <p:cNvSpPr/>
          <p:nvPr/>
        </p:nvSpPr>
        <p:spPr>
          <a:xfrm>
            <a:off x="809647" y="5228577"/>
            <a:ext cx="1540" cy="1540"/>
          </a:xfrm>
          <a:custGeom>
            <a:avLst/>
            <a:gdLst/>
            <a:ahLst/>
            <a:cxnLst/>
            <a:rect l="l" t="t" r="r" b="b"/>
            <a:pathLst>
              <a:path w="2540" h="2540" extrusionOk="0">
                <a:moveTo>
                  <a:pt x="2492" y="0"/>
                </a:moveTo>
                <a:lnTo>
                  <a:pt x="0" y="869"/>
                </a:lnTo>
                <a:lnTo>
                  <a:pt x="2272" y="2282"/>
                </a:lnTo>
                <a:lnTo>
                  <a:pt x="24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 name="Google Shape;257;p63"/>
          <p:cNvSpPr/>
          <p:nvPr/>
        </p:nvSpPr>
        <p:spPr>
          <a:xfrm>
            <a:off x="810017" y="4749728"/>
            <a:ext cx="1155" cy="1155"/>
          </a:xfrm>
          <a:custGeom>
            <a:avLst/>
            <a:gdLst/>
            <a:ahLst/>
            <a:cxnLst/>
            <a:rect l="l" t="t" r="r" b="b"/>
            <a:pathLst>
              <a:path w="1905"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 name="Google Shape;258;p63"/>
          <p:cNvSpPr/>
          <p:nvPr/>
        </p:nvSpPr>
        <p:spPr>
          <a:xfrm>
            <a:off x="809373" y="6473771"/>
            <a:ext cx="2696" cy="2310"/>
          </a:xfrm>
          <a:custGeom>
            <a:avLst/>
            <a:gdLst/>
            <a:ahLst/>
            <a:cxnLst/>
            <a:rect l="l" t="t" r="r" b="b"/>
            <a:pathLst>
              <a:path w="4444" h="3809" extrusionOk="0">
                <a:moveTo>
                  <a:pt x="1486" y="0"/>
                </a:moveTo>
                <a:lnTo>
                  <a:pt x="722" y="984"/>
                </a:lnTo>
                <a:lnTo>
                  <a:pt x="0" y="1507"/>
                </a:lnTo>
                <a:lnTo>
                  <a:pt x="617" y="2136"/>
                </a:lnTo>
                <a:lnTo>
                  <a:pt x="1172" y="3225"/>
                </a:lnTo>
                <a:lnTo>
                  <a:pt x="2502" y="3361"/>
                </a:lnTo>
                <a:lnTo>
                  <a:pt x="3256" y="2450"/>
                </a:lnTo>
                <a:lnTo>
                  <a:pt x="4094" y="1895"/>
                </a:lnTo>
                <a:lnTo>
                  <a:pt x="3434" y="1225"/>
                </a:lnTo>
                <a:lnTo>
                  <a:pt x="283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 name="Google Shape;259;p63"/>
          <p:cNvSpPr/>
          <p:nvPr/>
        </p:nvSpPr>
        <p:spPr>
          <a:xfrm>
            <a:off x="809759" y="4203973"/>
            <a:ext cx="2311" cy="2695"/>
          </a:xfrm>
          <a:custGeom>
            <a:avLst/>
            <a:gdLst/>
            <a:ahLst/>
            <a:cxnLst/>
            <a:rect l="l" t="t" r="r" b="b"/>
            <a:pathLst>
              <a:path w="3809" h="4445" extrusionOk="0">
                <a:moveTo>
                  <a:pt x="1790" y="0"/>
                </a:moveTo>
                <a:lnTo>
                  <a:pt x="1183" y="628"/>
                </a:lnTo>
                <a:lnTo>
                  <a:pt x="104" y="1204"/>
                </a:lnTo>
                <a:lnTo>
                  <a:pt x="0" y="2533"/>
                </a:lnTo>
                <a:lnTo>
                  <a:pt x="984" y="3298"/>
                </a:lnTo>
                <a:lnTo>
                  <a:pt x="1507" y="4010"/>
                </a:lnTo>
                <a:lnTo>
                  <a:pt x="2157" y="3392"/>
                </a:lnTo>
                <a:lnTo>
                  <a:pt x="3308" y="2827"/>
                </a:lnTo>
                <a:lnTo>
                  <a:pt x="3403" y="1486"/>
                </a:lnTo>
                <a:lnTo>
                  <a:pt x="2355" y="73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 name="Google Shape;260;p63"/>
          <p:cNvSpPr/>
          <p:nvPr/>
        </p:nvSpPr>
        <p:spPr>
          <a:xfrm>
            <a:off x="810032"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 name="Google Shape;261;p63"/>
          <p:cNvSpPr/>
          <p:nvPr/>
        </p:nvSpPr>
        <p:spPr>
          <a:xfrm>
            <a:off x="810228" y="2063666"/>
            <a:ext cx="1540" cy="1540"/>
          </a:xfrm>
          <a:custGeom>
            <a:avLst/>
            <a:gdLst/>
            <a:ahLst/>
            <a:cxnLst/>
            <a:rect l="l" t="t" r="r" b="b"/>
            <a:pathLst>
              <a:path w="2540" h="2539" extrusionOk="0">
                <a:moveTo>
                  <a:pt x="272" y="0"/>
                </a:moveTo>
                <a:lnTo>
                  <a:pt x="0" y="2146"/>
                </a:lnTo>
                <a:lnTo>
                  <a:pt x="214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 name="Google Shape;262;p63"/>
          <p:cNvSpPr/>
          <p:nvPr/>
        </p:nvSpPr>
        <p:spPr>
          <a:xfrm>
            <a:off x="810197" y="1527491"/>
            <a:ext cx="1540" cy="1540"/>
          </a:xfrm>
          <a:custGeom>
            <a:avLst/>
            <a:gdLst/>
            <a:ahLst/>
            <a:cxnLst/>
            <a:rect l="l" t="t" r="r" b="b"/>
            <a:pathLst>
              <a:path w="2540" h="2539" extrusionOk="0">
                <a:moveTo>
                  <a:pt x="230" y="0"/>
                </a:moveTo>
                <a:lnTo>
                  <a:pt x="0" y="1947"/>
                </a:lnTo>
                <a:lnTo>
                  <a:pt x="2303"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 name="Google Shape;263;p63"/>
          <p:cNvSpPr/>
          <p:nvPr/>
        </p:nvSpPr>
        <p:spPr>
          <a:xfrm>
            <a:off x="810110" y="38362"/>
            <a:ext cx="1540" cy="1540"/>
          </a:xfrm>
          <a:custGeom>
            <a:avLst/>
            <a:gdLst/>
            <a:ahLst/>
            <a:cxnLst/>
            <a:rect l="l" t="t" r="r" b="b"/>
            <a:pathLst>
              <a:path w="2540" h="2540" extrusionOk="0">
                <a:moveTo>
                  <a:pt x="0" y="0"/>
                </a:moveTo>
                <a:lnTo>
                  <a:pt x="76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 name="Google Shape;264;p63"/>
          <p:cNvSpPr/>
          <p:nvPr/>
        </p:nvSpPr>
        <p:spPr>
          <a:xfrm>
            <a:off x="805859" y="1615918"/>
            <a:ext cx="1540" cy="1540"/>
          </a:xfrm>
          <a:custGeom>
            <a:avLst/>
            <a:gdLst/>
            <a:ahLst/>
            <a:cxnLst/>
            <a:rect l="l" t="t" r="r" b="b"/>
            <a:pathLst>
              <a:path w="2540" h="2539" extrusionOk="0">
                <a:moveTo>
                  <a:pt x="1246" y="0"/>
                </a:moveTo>
                <a:lnTo>
                  <a:pt x="0" y="1748"/>
                </a:lnTo>
                <a:lnTo>
                  <a:pt x="2010"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 name="Google Shape;265;p63"/>
          <p:cNvSpPr/>
          <p:nvPr/>
        </p:nvSpPr>
        <p:spPr>
          <a:xfrm>
            <a:off x="805750" y="897840"/>
            <a:ext cx="1540" cy="1540"/>
          </a:xfrm>
          <a:custGeom>
            <a:avLst/>
            <a:gdLst/>
            <a:ahLst/>
            <a:cxnLst/>
            <a:rect l="l" t="t" r="r" b="b"/>
            <a:pathLst>
              <a:path w="2540"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 name="Google Shape;266;p63"/>
          <p:cNvSpPr/>
          <p:nvPr/>
        </p:nvSpPr>
        <p:spPr>
          <a:xfrm>
            <a:off x="805974" y="441188"/>
            <a:ext cx="1540" cy="1540"/>
          </a:xfrm>
          <a:custGeom>
            <a:avLst/>
            <a:gdLst/>
            <a:ahLst/>
            <a:cxnLst/>
            <a:rect l="l" t="t" r="r" b="b"/>
            <a:pathLst>
              <a:path w="2540" h="2540" extrusionOk="0">
                <a:moveTo>
                  <a:pt x="1371" y="0"/>
                </a:moveTo>
                <a:lnTo>
                  <a:pt x="0" y="2115"/>
                </a:lnTo>
                <a:lnTo>
                  <a:pt x="2314" y="2408"/>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 name="Google Shape;267;p63"/>
          <p:cNvSpPr/>
          <p:nvPr/>
        </p:nvSpPr>
        <p:spPr>
          <a:xfrm>
            <a:off x="802086" y="370731"/>
            <a:ext cx="1540" cy="1540"/>
          </a:xfrm>
          <a:custGeom>
            <a:avLst/>
            <a:gdLst/>
            <a:ahLst/>
            <a:cxnLst/>
            <a:rect l="l" t="t" r="r" b="b"/>
            <a:pathLst>
              <a:path w="2540"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 name="Google Shape;268;p63"/>
          <p:cNvSpPr/>
          <p:nvPr/>
        </p:nvSpPr>
        <p:spPr>
          <a:xfrm>
            <a:off x="802033" y="977637"/>
            <a:ext cx="1540" cy="1540"/>
          </a:xfrm>
          <a:custGeom>
            <a:avLst/>
            <a:gdLst/>
            <a:ahLst/>
            <a:cxnLst/>
            <a:rect l="l" t="t" r="r" b="b"/>
            <a:pathLst>
              <a:path w="2540" h="2540" extrusionOk="0">
                <a:moveTo>
                  <a:pt x="1225" y="0"/>
                </a:moveTo>
                <a:lnTo>
                  <a:pt x="0" y="1895"/>
                </a:lnTo>
                <a:lnTo>
                  <a:pt x="1999"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 name="Google Shape;269;p63"/>
          <p:cNvSpPr/>
          <p:nvPr/>
        </p:nvSpPr>
        <p:spPr>
          <a:xfrm>
            <a:off x="801783" y="5445801"/>
            <a:ext cx="1540" cy="1540"/>
          </a:xfrm>
          <a:custGeom>
            <a:avLst/>
            <a:gdLst/>
            <a:ahLst/>
            <a:cxnLst/>
            <a:rect l="l" t="t" r="r" b="b"/>
            <a:pathLst>
              <a:path w="2540" h="2540" extrusionOk="0">
                <a:moveTo>
                  <a:pt x="2533" y="0"/>
                </a:moveTo>
                <a:lnTo>
                  <a:pt x="0" y="670"/>
                </a:lnTo>
                <a:lnTo>
                  <a:pt x="2272" y="2041"/>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 name="Google Shape;270;p63"/>
          <p:cNvSpPr/>
          <p:nvPr/>
        </p:nvSpPr>
        <p:spPr>
          <a:xfrm>
            <a:off x="801993" y="5326307"/>
            <a:ext cx="1540" cy="1540"/>
          </a:xfrm>
          <a:custGeom>
            <a:avLst/>
            <a:gdLst/>
            <a:ahLst/>
            <a:cxnLst/>
            <a:rect l="l" t="t" r="r" b="b"/>
            <a:pathLst>
              <a:path w="2540" h="2540" extrusionOk="0">
                <a:moveTo>
                  <a:pt x="0" y="0"/>
                </a:moveTo>
                <a:lnTo>
                  <a:pt x="79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 name="Google Shape;271;p63"/>
          <p:cNvSpPr/>
          <p:nvPr/>
        </p:nvSpPr>
        <p:spPr>
          <a:xfrm>
            <a:off x="802073"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 name="Google Shape;272;p63"/>
          <p:cNvSpPr/>
          <p:nvPr/>
        </p:nvSpPr>
        <p:spPr>
          <a:xfrm>
            <a:off x="801938" y="3504298"/>
            <a:ext cx="1540" cy="1540"/>
          </a:xfrm>
          <a:custGeom>
            <a:avLst/>
            <a:gdLst/>
            <a:ahLst/>
            <a:cxnLst/>
            <a:rect l="l" t="t" r="r" b="b"/>
            <a:pathLst>
              <a:path w="2540"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 name="Google Shape;273;p63"/>
          <p:cNvSpPr/>
          <p:nvPr/>
        </p:nvSpPr>
        <p:spPr>
          <a:xfrm>
            <a:off x="801969" y="3925160"/>
            <a:ext cx="1540" cy="1540"/>
          </a:xfrm>
          <a:custGeom>
            <a:avLst/>
            <a:gdLst/>
            <a:ahLst/>
            <a:cxnLst/>
            <a:rect l="l" t="t" r="r" b="b"/>
            <a:pathLst>
              <a:path w="2540" h="2539" extrusionOk="0">
                <a:moveTo>
                  <a:pt x="1319" y="0"/>
                </a:moveTo>
                <a:lnTo>
                  <a:pt x="0" y="2104"/>
                </a:lnTo>
                <a:lnTo>
                  <a:pt x="2167" y="240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 name="Google Shape;274;p63"/>
          <p:cNvSpPr/>
          <p:nvPr/>
        </p:nvSpPr>
        <p:spPr>
          <a:xfrm>
            <a:off x="801821" y="2179097"/>
            <a:ext cx="1540" cy="1155"/>
          </a:xfrm>
          <a:custGeom>
            <a:avLst/>
            <a:gdLst/>
            <a:ahLst/>
            <a:cxnLst/>
            <a:rect l="l" t="t" r="r" b="b"/>
            <a:pathLst>
              <a:path w="2540" h="1904" extrusionOk="0">
                <a:moveTo>
                  <a:pt x="1947" y="0"/>
                </a:moveTo>
                <a:lnTo>
                  <a:pt x="0" y="680"/>
                </a:lnTo>
                <a:lnTo>
                  <a:pt x="1675" y="1895"/>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 name="Google Shape;275;p63"/>
          <p:cNvSpPr/>
          <p:nvPr/>
        </p:nvSpPr>
        <p:spPr>
          <a:xfrm>
            <a:off x="797704" y="5698481"/>
            <a:ext cx="1540" cy="1540"/>
          </a:xfrm>
          <a:custGeom>
            <a:avLst/>
            <a:gdLst/>
            <a:ahLst/>
            <a:cxnLst/>
            <a:rect l="l" t="t" r="r" b="b"/>
            <a:pathLst>
              <a:path w="2540"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 name="Google Shape;276;p63"/>
          <p:cNvSpPr/>
          <p:nvPr/>
        </p:nvSpPr>
        <p:spPr>
          <a:xfrm>
            <a:off x="801569" y="4585858"/>
            <a:ext cx="1540" cy="1540"/>
          </a:xfrm>
          <a:custGeom>
            <a:avLst/>
            <a:gdLst/>
            <a:ahLst/>
            <a:cxnLst/>
            <a:rect l="l" t="t" r="r" b="b"/>
            <a:pathLst>
              <a:path w="2540" h="2540" extrusionOk="0">
                <a:moveTo>
                  <a:pt x="2397" y="0"/>
                </a:moveTo>
                <a:lnTo>
                  <a:pt x="0" y="795"/>
                </a:lnTo>
                <a:lnTo>
                  <a:pt x="217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 name="Google Shape;277;p63"/>
          <p:cNvSpPr/>
          <p:nvPr/>
        </p:nvSpPr>
        <p:spPr>
          <a:xfrm>
            <a:off x="801644" y="5782738"/>
            <a:ext cx="1540" cy="1155"/>
          </a:xfrm>
          <a:custGeom>
            <a:avLst/>
            <a:gdLst/>
            <a:ahLst/>
            <a:cxnLst/>
            <a:rect l="l" t="t" r="r" b="b"/>
            <a:pathLst>
              <a:path w="2540" h="1904" extrusionOk="0">
                <a:moveTo>
                  <a:pt x="2345" y="0"/>
                </a:moveTo>
                <a:lnTo>
                  <a:pt x="0" y="638"/>
                </a:lnTo>
                <a:lnTo>
                  <a:pt x="2115"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 name="Google Shape;278;p63"/>
          <p:cNvSpPr/>
          <p:nvPr/>
        </p:nvSpPr>
        <p:spPr>
          <a:xfrm>
            <a:off x="802040" y="6301305"/>
            <a:ext cx="1540" cy="1540"/>
          </a:xfrm>
          <a:custGeom>
            <a:avLst/>
            <a:gdLst/>
            <a:ahLst/>
            <a:cxnLst/>
            <a:rect l="l" t="t" r="r" b="b"/>
            <a:pathLst>
              <a:path w="2540" h="2540" extrusionOk="0">
                <a:moveTo>
                  <a:pt x="0" y="0"/>
                </a:moveTo>
                <a:lnTo>
                  <a:pt x="921" y="2460"/>
                </a:lnTo>
                <a:lnTo>
                  <a:pt x="239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 name="Google Shape;279;p63"/>
          <p:cNvSpPr/>
          <p:nvPr/>
        </p:nvSpPr>
        <p:spPr>
          <a:xfrm>
            <a:off x="801885" y="1390274"/>
            <a:ext cx="1540" cy="1540"/>
          </a:xfrm>
          <a:custGeom>
            <a:avLst/>
            <a:gdLst/>
            <a:ahLst/>
            <a:cxnLst/>
            <a:rect l="l" t="t" r="r" b="b"/>
            <a:pathLst>
              <a:path w="2540" h="2539" extrusionOk="0">
                <a:moveTo>
                  <a:pt x="0" y="0"/>
                </a:moveTo>
                <a:lnTo>
                  <a:pt x="942" y="2167"/>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 name="Google Shape;280;p63"/>
          <p:cNvSpPr/>
          <p:nvPr/>
        </p:nvSpPr>
        <p:spPr>
          <a:xfrm>
            <a:off x="797838" y="1115455"/>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 name="Google Shape;281;p63"/>
          <p:cNvSpPr/>
          <p:nvPr/>
        </p:nvSpPr>
        <p:spPr>
          <a:xfrm>
            <a:off x="797540" y="609316"/>
            <a:ext cx="2311" cy="2695"/>
          </a:xfrm>
          <a:custGeom>
            <a:avLst/>
            <a:gdLst/>
            <a:ahLst/>
            <a:cxnLst/>
            <a:rect l="l" t="t" r="r" b="b"/>
            <a:pathLst>
              <a:path w="3809" h="4444" extrusionOk="0">
                <a:moveTo>
                  <a:pt x="2031" y="0"/>
                </a:moveTo>
                <a:lnTo>
                  <a:pt x="0" y="1884"/>
                </a:lnTo>
                <a:lnTo>
                  <a:pt x="586" y="2586"/>
                </a:lnTo>
                <a:lnTo>
                  <a:pt x="1130" y="3738"/>
                </a:lnTo>
                <a:lnTo>
                  <a:pt x="2376" y="3926"/>
                </a:lnTo>
                <a:lnTo>
                  <a:pt x="3099" y="2816"/>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 name="Google Shape;282;p63"/>
          <p:cNvSpPr/>
          <p:nvPr/>
        </p:nvSpPr>
        <p:spPr>
          <a:xfrm>
            <a:off x="797878" y="255610"/>
            <a:ext cx="1155" cy="1540"/>
          </a:xfrm>
          <a:custGeom>
            <a:avLst/>
            <a:gdLst/>
            <a:ahLst/>
            <a:cxnLst/>
            <a:rect l="l" t="t" r="r" b="b"/>
            <a:pathLst>
              <a:path w="1905" h="2540" extrusionOk="0">
                <a:moveTo>
                  <a:pt x="0" y="0"/>
                </a:moveTo>
                <a:lnTo>
                  <a:pt x="691" y="2272"/>
                </a:lnTo>
                <a:lnTo>
                  <a:pt x="1811"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 name="Google Shape;283;p63"/>
          <p:cNvSpPr/>
          <p:nvPr/>
        </p:nvSpPr>
        <p:spPr>
          <a:xfrm>
            <a:off x="797893" y="6523228"/>
            <a:ext cx="1540" cy="1925"/>
          </a:xfrm>
          <a:custGeom>
            <a:avLst/>
            <a:gdLst/>
            <a:ahLst/>
            <a:cxnLst/>
            <a:rect l="l" t="t" r="r" b="b"/>
            <a:pathLst>
              <a:path w="2540" h="3175" extrusionOk="0">
                <a:moveTo>
                  <a:pt x="0" y="0"/>
                </a:moveTo>
                <a:lnTo>
                  <a:pt x="952" y="2659"/>
                </a:lnTo>
                <a:lnTo>
                  <a:pt x="224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 name="Google Shape;284;p63"/>
          <p:cNvSpPr/>
          <p:nvPr/>
        </p:nvSpPr>
        <p:spPr>
          <a:xfrm>
            <a:off x="806297" y="2741865"/>
            <a:ext cx="1540" cy="1540"/>
          </a:xfrm>
          <a:custGeom>
            <a:avLst/>
            <a:gdLst/>
            <a:ahLst/>
            <a:cxnLst/>
            <a:rect l="l" t="t" r="r" b="b"/>
            <a:pathLst>
              <a:path w="2540" h="2539" extrusionOk="0">
                <a:moveTo>
                  <a:pt x="230" y="0"/>
                </a:moveTo>
                <a:lnTo>
                  <a:pt x="0" y="2094"/>
                </a:lnTo>
                <a:lnTo>
                  <a:pt x="216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 name="Google Shape;285;p63"/>
          <p:cNvSpPr/>
          <p:nvPr/>
        </p:nvSpPr>
        <p:spPr>
          <a:xfrm>
            <a:off x="805580" y="3987611"/>
            <a:ext cx="1540" cy="1540"/>
          </a:xfrm>
          <a:custGeom>
            <a:avLst/>
            <a:gdLst/>
            <a:ahLst/>
            <a:cxnLst/>
            <a:rect l="l" t="t" r="r" b="b"/>
            <a:pathLst>
              <a:path w="2540" h="2540" extrusionOk="0">
                <a:moveTo>
                  <a:pt x="2429" y="0"/>
                </a:moveTo>
                <a:lnTo>
                  <a:pt x="0" y="795"/>
                </a:lnTo>
                <a:lnTo>
                  <a:pt x="2209"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 name="Google Shape;286;p63"/>
          <p:cNvSpPr/>
          <p:nvPr/>
        </p:nvSpPr>
        <p:spPr>
          <a:xfrm>
            <a:off x="806042"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 name="Google Shape;287;p63"/>
          <p:cNvSpPr/>
          <p:nvPr/>
        </p:nvSpPr>
        <p:spPr>
          <a:xfrm>
            <a:off x="814098"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 name="Google Shape;288;p63"/>
          <p:cNvSpPr/>
          <p:nvPr/>
        </p:nvSpPr>
        <p:spPr>
          <a:xfrm>
            <a:off x="818098" y="2905918"/>
            <a:ext cx="1540" cy="1925"/>
          </a:xfrm>
          <a:custGeom>
            <a:avLst/>
            <a:gdLst/>
            <a:ahLst/>
            <a:cxnLst/>
            <a:rect l="l" t="t" r="r" b="b"/>
            <a:pathLst>
              <a:path w="2540" h="3175" extrusionOk="0">
                <a:moveTo>
                  <a:pt x="0" y="0"/>
                </a:moveTo>
                <a:lnTo>
                  <a:pt x="753" y="2596"/>
                </a:lnTo>
                <a:lnTo>
                  <a:pt x="201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 name="Google Shape;289;p63"/>
          <p:cNvSpPr/>
          <p:nvPr/>
        </p:nvSpPr>
        <p:spPr>
          <a:xfrm>
            <a:off x="818128" y="3602008"/>
            <a:ext cx="1155" cy="1155"/>
          </a:xfrm>
          <a:custGeom>
            <a:avLst/>
            <a:gdLst/>
            <a:ahLst/>
            <a:cxnLst/>
            <a:rect l="l" t="t" r="r" b="b"/>
            <a:pathLst>
              <a:path w="1905" h="1904" extrusionOk="0">
                <a:moveTo>
                  <a:pt x="0" y="0"/>
                </a:moveTo>
                <a:lnTo>
                  <a:pt x="680"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 name="Google Shape;290;p63"/>
          <p:cNvSpPr/>
          <p:nvPr/>
        </p:nvSpPr>
        <p:spPr>
          <a:xfrm>
            <a:off x="822324" y="5543132"/>
            <a:ext cx="1155" cy="1540"/>
          </a:xfrm>
          <a:custGeom>
            <a:avLst/>
            <a:gdLst/>
            <a:ahLst/>
            <a:cxnLst/>
            <a:rect l="l" t="t" r="r" b="b"/>
            <a:pathLst>
              <a:path w="1905" h="2540" extrusionOk="0">
                <a:moveTo>
                  <a:pt x="0" y="0"/>
                </a:moveTo>
                <a:lnTo>
                  <a:pt x="596"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 name="Google Shape;291;p63"/>
          <p:cNvSpPr/>
          <p:nvPr/>
        </p:nvSpPr>
        <p:spPr>
          <a:xfrm>
            <a:off x="821912"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 name="Google Shape;292;p63"/>
          <p:cNvSpPr/>
          <p:nvPr/>
        </p:nvSpPr>
        <p:spPr>
          <a:xfrm>
            <a:off x="821792" y="5511618"/>
            <a:ext cx="2696" cy="2695"/>
          </a:xfrm>
          <a:custGeom>
            <a:avLst/>
            <a:gdLst/>
            <a:ahLst/>
            <a:cxnLst/>
            <a:rect l="l" t="t" r="r" b="b"/>
            <a:pathLst>
              <a:path w="4444" h="4445" extrusionOk="0">
                <a:moveTo>
                  <a:pt x="1444" y="0"/>
                </a:moveTo>
                <a:lnTo>
                  <a:pt x="712" y="1172"/>
                </a:lnTo>
                <a:lnTo>
                  <a:pt x="0" y="1811"/>
                </a:lnTo>
                <a:lnTo>
                  <a:pt x="617" y="2513"/>
                </a:lnTo>
                <a:lnTo>
                  <a:pt x="1183" y="3696"/>
                </a:lnTo>
                <a:lnTo>
                  <a:pt x="2471" y="3863"/>
                </a:lnTo>
                <a:lnTo>
                  <a:pt x="3214" y="2743"/>
                </a:lnTo>
                <a:lnTo>
                  <a:pt x="3895" y="2157"/>
                </a:lnTo>
                <a:lnTo>
                  <a:pt x="3308" y="1403"/>
                </a:lnTo>
                <a:lnTo>
                  <a:pt x="275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 name="Google Shape;293;p63"/>
          <p:cNvSpPr/>
          <p:nvPr/>
        </p:nvSpPr>
        <p:spPr>
          <a:xfrm>
            <a:off x="822199" y="5503545"/>
            <a:ext cx="1540" cy="1925"/>
          </a:xfrm>
          <a:custGeom>
            <a:avLst/>
            <a:gdLst/>
            <a:ahLst/>
            <a:cxnLst/>
            <a:rect l="l" t="t" r="r" b="b"/>
            <a:pathLst>
              <a:path w="2540" h="3175" extrusionOk="0">
                <a:moveTo>
                  <a:pt x="0" y="0"/>
                </a:moveTo>
                <a:lnTo>
                  <a:pt x="785" y="2659"/>
                </a:lnTo>
                <a:lnTo>
                  <a:pt x="2020"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 name="Google Shape;294;p63"/>
          <p:cNvSpPr/>
          <p:nvPr/>
        </p:nvSpPr>
        <p:spPr>
          <a:xfrm>
            <a:off x="822334"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 name="Google Shape;295;p63"/>
          <p:cNvSpPr/>
          <p:nvPr/>
        </p:nvSpPr>
        <p:spPr>
          <a:xfrm>
            <a:off x="785684" y="5835561"/>
            <a:ext cx="1155" cy="1540"/>
          </a:xfrm>
          <a:custGeom>
            <a:avLst/>
            <a:gdLst/>
            <a:ahLst/>
            <a:cxnLst/>
            <a:rect l="l" t="t" r="r" b="b"/>
            <a:pathLst>
              <a:path w="1905" h="2540" extrusionOk="0">
                <a:moveTo>
                  <a:pt x="1162" y="0"/>
                </a:moveTo>
                <a:lnTo>
                  <a:pt x="0" y="1759"/>
                </a:lnTo>
                <a:lnTo>
                  <a:pt x="1853"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 name="Google Shape;296;p63"/>
          <p:cNvSpPr/>
          <p:nvPr/>
        </p:nvSpPr>
        <p:spPr>
          <a:xfrm>
            <a:off x="785536" y="6070999"/>
            <a:ext cx="1540" cy="1540"/>
          </a:xfrm>
          <a:custGeom>
            <a:avLst/>
            <a:gdLst/>
            <a:ahLst/>
            <a:cxnLst/>
            <a:rect l="l" t="t" r="r" b="b"/>
            <a:pathLst>
              <a:path w="2540"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 name="Google Shape;297;p63"/>
          <p:cNvSpPr/>
          <p:nvPr/>
        </p:nvSpPr>
        <p:spPr>
          <a:xfrm>
            <a:off x="785517" y="5760077"/>
            <a:ext cx="1540" cy="1540"/>
          </a:xfrm>
          <a:custGeom>
            <a:avLst/>
            <a:gdLst/>
            <a:ahLst/>
            <a:cxnLst/>
            <a:rect l="l" t="t" r="r" b="b"/>
            <a:pathLst>
              <a:path w="2540" h="2540" extrusionOk="0">
                <a:moveTo>
                  <a:pt x="1319" y="0"/>
                </a:moveTo>
                <a:lnTo>
                  <a:pt x="0" y="1874"/>
                </a:lnTo>
                <a:lnTo>
                  <a:pt x="2177" y="2167"/>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 name="Google Shape;298;p63"/>
          <p:cNvSpPr/>
          <p:nvPr/>
        </p:nvSpPr>
        <p:spPr>
          <a:xfrm>
            <a:off x="785139"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 name="Google Shape;299;p63"/>
          <p:cNvSpPr/>
          <p:nvPr/>
        </p:nvSpPr>
        <p:spPr>
          <a:xfrm>
            <a:off x="785702" y="6722068"/>
            <a:ext cx="1540" cy="1540"/>
          </a:xfrm>
          <a:custGeom>
            <a:avLst/>
            <a:gdLst/>
            <a:ahLst/>
            <a:cxnLst/>
            <a:rect l="l" t="t" r="r" b="b"/>
            <a:pathLst>
              <a:path w="2540"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 name="Google Shape;300;p63"/>
          <p:cNvSpPr/>
          <p:nvPr/>
        </p:nvSpPr>
        <p:spPr>
          <a:xfrm>
            <a:off x="785503" y="3663976"/>
            <a:ext cx="1540" cy="1540"/>
          </a:xfrm>
          <a:custGeom>
            <a:avLst/>
            <a:gdLst/>
            <a:ahLst/>
            <a:cxnLst/>
            <a:rect l="l" t="t" r="r" b="b"/>
            <a:pathLst>
              <a:path w="2540" h="2539" extrusionOk="0">
                <a:moveTo>
                  <a:pt x="2261" y="0"/>
                </a:moveTo>
                <a:lnTo>
                  <a:pt x="0" y="785"/>
                </a:lnTo>
                <a:lnTo>
                  <a:pt x="1999" y="2167"/>
                </a:lnTo>
                <a:lnTo>
                  <a:pt x="2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 name="Google Shape;301;p63"/>
          <p:cNvSpPr/>
          <p:nvPr/>
        </p:nvSpPr>
        <p:spPr>
          <a:xfrm>
            <a:off x="785821" y="3269389"/>
            <a:ext cx="1155" cy="1540"/>
          </a:xfrm>
          <a:custGeom>
            <a:avLst/>
            <a:gdLst/>
            <a:ahLst/>
            <a:cxnLst/>
            <a:rect l="l" t="t" r="r" b="b"/>
            <a:pathLst>
              <a:path w="1905" h="2539" extrusionOk="0">
                <a:moveTo>
                  <a:pt x="1099" y="0"/>
                </a:moveTo>
                <a:lnTo>
                  <a:pt x="0" y="1591"/>
                </a:lnTo>
                <a:lnTo>
                  <a:pt x="1685" y="1916"/>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 name="Google Shape;302;p63"/>
          <p:cNvSpPr/>
          <p:nvPr/>
        </p:nvSpPr>
        <p:spPr>
          <a:xfrm>
            <a:off x="785913" y="5188668"/>
            <a:ext cx="1540" cy="1155"/>
          </a:xfrm>
          <a:custGeom>
            <a:avLst/>
            <a:gdLst/>
            <a:ahLst/>
            <a:cxnLst/>
            <a:rect l="l" t="t" r="r" b="b"/>
            <a:pathLst>
              <a:path w="2540" h="1904" extrusionOk="0">
                <a:moveTo>
                  <a:pt x="251" y="0"/>
                </a:moveTo>
                <a:lnTo>
                  <a:pt x="0" y="1832"/>
                </a:lnTo>
                <a:lnTo>
                  <a:pt x="2115" y="1193"/>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 name="Google Shape;303;p63"/>
          <p:cNvSpPr/>
          <p:nvPr/>
        </p:nvSpPr>
        <p:spPr>
          <a:xfrm>
            <a:off x="785563" y="5494557"/>
            <a:ext cx="1540" cy="1540"/>
          </a:xfrm>
          <a:custGeom>
            <a:avLst/>
            <a:gdLst/>
            <a:ahLst/>
            <a:cxnLst/>
            <a:rect l="l" t="t" r="r" b="b"/>
            <a:pathLst>
              <a:path w="2540"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 name="Google Shape;304;p63"/>
          <p:cNvSpPr/>
          <p:nvPr/>
        </p:nvSpPr>
        <p:spPr>
          <a:xfrm>
            <a:off x="785612" y="5007043"/>
            <a:ext cx="1155" cy="1155"/>
          </a:xfrm>
          <a:custGeom>
            <a:avLst/>
            <a:gdLst/>
            <a:ahLst/>
            <a:cxnLst/>
            <a:rect l="l" t="t" r="r" b="b"/>
            <a:pathLst>
              <a:path w="1905" h="1904" extrusionOk="0">
                <a:moveTo>
                  <a:pt x="1905" y="0"/>
                </a:moveTo>
                <a:lnTo>
                  <a:pt x="0" y="617"/>
                </a:lnTo>
                <a:lnTo>
                  <a:pt x="1633"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 name="Google Shape;305;p63"/>
          <p:cNvSpPr/>
          <p:nvPr/>
        </p:nvSpPr>
        <p:spPr>
          <a:xfrm>
            <a:off x="785333" y="4736334"/>
            <a:ext cx="1540" cy="1540"/>
          </a:xfrm>
          <a:custGeom>
            <a:avLst/>
            <a:gdLst/>
            <a:ahLst/>
            <a:cxnLst/>
            <a:rect l="l" t="t" r="r" b="b"/>
            <a:pathLst>
              <a:path w="2540"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 name="Google Shape;306;p63"/>
          <p:cNvSpPr/>
          <p:nvPr/>
        </p:nvSpPr>
        <p:spPr>
          <a:xfrm>
            <a:off x="785788" y="4528406"/>
            <a:ext cx="1540" cy="1540"/>
          </a:xfrm>
          <a:custGeom>
            <a:avLst/>
            <a:gdLst/>
            <a:ahLst/>
            <a:cxnLst/>
            <a:rect l="l" t="t" r="r" b="b"/>
            <a:pathLst>
              <a:path w="2540" h="2540" extrusionOk="0">
                <a:moveTo>
                  <a:pt x="0" y="0"/>
                </a:moveTo>
                <a:lnTo>
                  <a:pt x="95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 name="Google Shape;307;p63"/>
          <p:cNvSpPr/>
          <p:nvPr/>
        </p:nvSpPr>
        <p:spPr>
          <a:xfrm>
            <a:off x="785747" y="3176512"/>
            <a:ext cx="1540" cy="1540"/>
          </a:xfrm>
          <a:custGeom>
            <a:avLst/>
            <a:gdLst/>
            <a:ahLst/>
            <a:cxnLst/>
            <a:rect l="l" t="t" r="r" b="b"/>
            <a:pathLst>
              <a:path w="2540" h="2539" extrusionOk="0">
                <a:moveTo>
                  <a:pt x="0" y="0"/>
                </a:moveTo>
                <a:lnTo>
                  <a:pt x="869" y="2177"/>
                </a:lnTo>
                <a:lnTo>
                  <a:pt x="220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 name="Google Shape;308;p63"/>
          <p:cNvSpPr/>
          <p:nvPr/>
        </p:nvSpPr>
        <p:spPr>
          <a:xfrm>
            <a:off x="785612" y="2555963"/>
            <a:ext cx="1540" cy="1540"/>
          </a:xfrm>
          <a:custGeom>
            <a:avLst/>
            <a:gdLst/>
            <a:ahLst/>
            <a:cxnLst/>
            <a:rect l="l" t="t" r="r" b="b"/>
            <a:pathLst>
              <a:path w="2540" h="2539" extrusionOk="0">
                <a:moveTo>
                  <a:pt x="0" y="0"/>
                </a:moveTo>
                <a:lnTo>
                  <a:pt x="743" y="2481"/>
                </a:lnTo>
                <a:lnTo>
                  <a:pt x="192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 name="Google Shape;309;p63"/>
          <p:cNvSpPr/>
          <p:nvPr/>
        </p:nvSpPr>
        <p:spPr>
          <a:xfrm>
            <a:off x="785380" y="596794"/>
            <a:ext cx="1540" cy="1540"/>
          </a:xfrm>
          <a:custGeom>
            <a:avLst/>
            <a:gdLst/>
            <a:ahLst/>
            <a:cxnLst/>
            <a:rect l="l" t="t" r="r" b="b"/>
            <a:pathLst>
              <a:path w="2540"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 name="Google Shape;310;p63"/>
          <p:cNvSpPr/>
          <p:nvPr/>
        </p:nvSpPr>
        <p:spPr>
          <a:xfrm>
            <a:off x="785128"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 name="Google Shape;311;p63"/>
          <p:cNvSpPr/>
          <p:nvPr/>
        </p:nvSpPr>
        <p:spPr>
          <a:xfrm>
            <a:off x="781548"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 name="Google Shape;312;p63"/>
          <p:cNvSpPr/>
          <p:nvPr/>
        </p:nvSpPr>
        <p:spPr>
          <a:xfrm>
            <a:off x="781725" y="4780737"/>
            <a:ext cx="1540" cy="1540"/>
          </a:xfrm>
          <a:custGeom>
            <a:avLst/>
            <a:gdLst/>
            <a:ahLst/>
            <a:cxnLst/>
            <a:rect l="l" t="t" r="r" b="b"/>
            <a:pathLst>
              <a:path w="2540" h="2540" extrusionOk="0">
                <a:moveTo>
                  <a:pt x="1214" y="0"/>
                </a:moveTo>
                <a:lnTo>
                  <a:pt x="0" y="1748"/>
                </a:lnTo>
                <a:lnTo>
                  <a:pt x="1926" y="207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 name="Google Shape;313;p63"/>
          <p:cNvSpPr/>
          <p:nvPr/>
        </p:nvSpPr>
        <p:spPr>
          <a:xfrm>
            <a:off x="781466" y="2454061"/>
            <a:ext cx="1540" cy="1540"/>
          </a:xfrm>
          <a:custGeom>
            <a:avLst/>
            <a:gdLst/>
            <a:ahLst/>
            <a:cxnLst/>
            <a:rect l="l" t="t" r="r" b="b"/>
            <a:pathLst>
              <a:path w="2540" h="2539" extrusionOk="0">
                <a:moveTo>
                  <a:pt x="0" y="0"/>
                </a:moveTo>
                <a:lnTo>
                  <a:pt x="921" y="1958"/>
                </a:lnTo>
                <a:lnTo>
                  <a:pt x="218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 name="Google Shape;314;p63"/>
          <p:cNvSpPr/>
          <p:nvPr/>
        </p:nvSpPr>
        <p:spPr>
          <a:xfrm>
            <a:off x="781743" y="3079044"/>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 name="Google Shape;315;p63"/>
          <p:cNvSpPr/>
          <p:nvPr/>
        </p:nvSpPr>
        <p:spPr>
          <a:xfrm>
            <a:off x="781530" y="5875618"/>
            <a:ext cx="1540" cy="1155"/>
          </a:xfrm>
          <a:custGeom>
            <a:avLst/>
            <a:gdLst/>
            <a:ahLst/>
            <a:cxnLst/>
            <a:rect l="l" t="t" r="r" b="b"/>
            <a:pathLst>
              <a:path w="2540" h="1904" extrusionOk="0">
                <a:moveTo>
                  <a:pt x="1246" y="0"/>
                </a:moveTo>
                <a:lnTo>
                  <a:pt x="0" y="1507"/>
                </a:lnTo>
                <a:lnTo>
                  <a:pt x="1978"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 name="Google Shape;316;p63"/>
          <p:cNvSpPr/>
          <p:nvPr/>
        </p:nvSpPr>
        <p:spPr>
          <a:xfrm>
            <a:off x="781802" y="5415021"/>
            <a:ext cx="1540" cy="1540"/>
          </a:xfrm>
          <a:custGeom>
            <a:avLst/>
            <a:gdLst/>
            <a:ahLst/>
            <a:cxnLst/>
            <a:rect l="l" t="t" r="r" b="b"/>
            <a:pathLst>
              <a:path w="2540" h="2540" extrusionOk="0">
                <a:moveTo>
                  <a:pt x="0" y="0"/>
                </a:moveTo>
                <a:lnTo>
                  <a:pt x="79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 name="Google Shape;317;p63"/>
          <p:cNvSpPr/>
          <p:nvPr/>
        </p:nvSpPr>
        <p:spPr>
          <a:xfrm>
            <a:off x="781866" y="4878672"/>
            <a:ext cx="1540" cy="1540"/>
          </a:xfrm>
          <a:custGeom>
            <a:avLst/>
            <a:gdLst/>
            <a:ahLst/>
            <a:cxnLst/>
            <a:rect l="l" t="t" r="r" b="b"/>
            <a:pathLst>
              <a:path w="2540" h="2540" extrusionOk="0">
                <a:moveTo>
                  <a:pt x="0" y="0"/>
                </a:moveTo>
                <a:lnTo>
                  <a:pt x="743" y="1978"/>
                </a:lnTo>
                <a:lnTo>
                  <a:pt x="197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 name="Google Shape;318;p63"/>
          <p:cNvSpPr/>
          <p:nvPr/>
        </p:nvSpPr>
        <p:spPr>
          <a:xfrm>
            <a:off x="781840"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 name="Google Shape;319;p63"/>
          <p:cNvSpPr/>
          <p:nvPr/>
        </p:nvSpPr>
        <p:spPr>
          <a:xfrm>
            <a:off x="777588" y="2302605"/>
            <a:ext cx="1155" cy="1925"/>
          </a:xfrm>
          <a:custGeom>
            <a:avLst/>
            <a:gdLst/>
            <a:ahLst/>
            <a:cxnLst/>
            <a:rect l="l" t="t" r="r" b="b"/>
            <a:pathLst>
              <a:path w="1905" h="3175" extrusionOk="0">
                <a:moveTo>
                  <a:pt x="1183" y="0"/>
                </a:moveTo>
                <a:lnTo>
                  <a:pt x="0" y="2513"/>
                </a:lnTo>
                <a:lnTo>
                  <a:pt x="1905" y="2743"/>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 name="Google Shape;320;p63"/>
          <p:cNvSpPr/>
          <p:nvPr/>
        </p:nvSpPr>
        <p:spPr>
          <a:xfrm>
            <a:off x="777443" y="2205470"/>
            <a:ext cx="1540" cy="1540"/>
          </a:xfrm>
          <a:custGeom>
            <a:avLst/>
            <a:gdLst/>
            <a:ahLst/>
            <a:cxnLst/>
            <a:rect l="l" t="t" r="r" b="b"/>
            <a:pathLst>
              <a:path w="2540" h="2539" extrusionOk="0">
                <a:moveTo>
                  <a:pt x="1298" y="0"/>
                </a:moveTo>
                <a:lnTo>
                  <a:pt x="0" y="1706"/>
                </a:lnTo>
                <a:lnTo>
                  <a:pt x="2115"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 name="Google Shape;321;p63"/>
          <p:cNvSpPr/>
          <p:nvPr/>
        </p:nvSpPr>
        <p:spPr>
          <a:xfrm>
            <a:off x="777831" y="3344698"/>
            <a:ext cx="1155" cy="1540"/>
          </a:xfrm>
          <a:custGeom>
            <a:avLst/>
            <a:gdLst/>
            <a:ahLst/>
            <a:cxnLst/>
            <a:rect l="l" t="t" r="r" b="b"/>
            <a:pathLst>
              <a:path w="1905"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 name="Google Shape;322;p63"/>
          <p:cNvSpPr/>
          <p:nvPr/>
        </p:nvSpPr>
        <p:spPr>
          <a:xfrm>
            <a:off x="777647" y="5858407"/>
            <a:ext cx="1155" cy="1540"/>
          </a:xfrm>
          <a:custGeom>
            <a:avLst/>
            <a:gdLst/>
            <a:ahLst/>
            <a:cxnLst/>
            <a:rect l="l" t="t" r="r" b="b"/>
            <a:pathLst>
              <a:path w="1905" h="2540" extrusionOk="0">
                <a:moveTo>
                  <a:pt x="0" y="0"/>
                </a:moveTo>
                <a:lnTo>
                  <a:pt x="701" y="220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 name="Google Shape;323;p63"/>
          <p:cNvSpPr/>
          <p:nvPr/>
        </p:nvSpPr>
        <p:spPr>
          <a:xfrm>
            <a:off x="781641"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 name="Google Shape;324;p63"/>
          <p:cNvSpPr/>
          <p:nvPr/>
        </p:nvSpPr>
        <p:spPr>
          <a:xfrm>
            <a:off x="781628"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 name="Google Shape;325;p63"/>
          <p:cNvSpPr/>
          <p:nvPr/>
        </p:nvSpPr>
        <p:spPr>
          <a:xfrm>
            <a:off x="781821" y="1266238"/>
            <a:ext cx="1155" cy="1540"/>
          </a:xfrm>
          <a:custGeom>
            <a:avLst/>
            <a:gdLst/>
            <a:ahLst/>
            <a:cxnLst/>
            <a:rect l="l" t="t" r="r" b="b"/>
            <a:pathLst>
              <a:path w="1905" h="2539" extrusionOk="0">
                <a:moveTo>
                  <a:pt x="0" y="0"/>
                </a:moveTo>
                <a:lnTo>
                  <a:pt x="62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 name="Google Shape;326;p63"/>
          <p:cNvSpPr/>
          <p:nvPr/>
        </p:nvSpPr>
        <p:spPr>
          <a:xfrm>
            <a:off x="781957" y="902582"/>
            <a:ext cx="1540" cy="1540"/>
          </a:xfrm>
          <a:custGeom>
            <a:avLst/>
            <a:gdLst/>
            <a:ahLst/>
            <a:cxnLst/>
            <a:rect l="l" t="t" r="r" b="b"/>
            <a:pathLst>
              <a:path w="2540"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 name="Google Shape;327;p63"/>
          <p:cNvSpPr/>
          <p:nvPr/>
        </p:nvSpPr>
        <p:spPr>
          <a:xfrm>
            <a:off x="781741" y="747296"/>
            <a:ext cx="1155" cy="1155"/>
          </a:xfrm>
          <a:custGeom>
            <a:avLst/>
            <a:gdLst/>
            <a:ahLst/>
            <a:cxnLst/>
            <a:rect l="l" t="t" r="r" b="b"/>
            <a:pathLst>
              <a:path w="1905" h="1905" extrusionOk="0">
                <a:moveTo>
                  <a:pt x="1109" y="0"/>
                </a:moveTo>
                <a:lnTo>
                  <a:pt x="0" y="1518"/>
                </a:lnTo>
                <a:lnTo>
                  <a:pt x="1800" y="1842"/>
                </a:lnTo>
                <a:lnTo>
                  <a:pt x="11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 name="Google Shape;328;p63"/>
          <p:cNvSpPr/>
          <p:nvPr/>
        </p:nvSpPr>
        <p:spPr>
          <a:xfrm>
            <a:off x="781480" y="486064"/>
            <a:ext cx="1540" cy="1540"/>
          </a:xfrm>
          <a:custGeom>
            <a:avLst/>
            <a:gdLst/>
            <a:ahLst/>
            <a:cxnLst/>
            <a:rect l="l" t="t" r="r" b="b"/>
            <a:pathLst>
              <a:path w="2540" h="2540" extrusionOk="0">
                <a:moveTo>
                  <a:pt x="0" y="0"/>
                </a:moveTo>
                <a:lnTo>
                  <a:pt x="806" y="2010"/>
                </a:lnTo>
                <a:lnTo>
                  <a:pt x="197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 name="Google Shape;329;p63"/>
          <p:cNvSpPr/>
          <p:nvPr/>
        </p:nvSpPr>
        <p:spPr>
          <a:xfrm>
            <a:off x="777012" y="817497"/>
            <a:ext cx="2311" cy="2695"/>
          </a:xfrm>
          <a:custGeom>
            <a:avLst/>
            <a:gdLst/>
            <a:ahLst/>
            <a:cxnLst/>
            <a:rect l="l" t="t" r="r" b="b"/>
            <a:pathLst>
              <a:path w="3809" h="4444" extrusionOk="0">
                <a:moveTo>
                  <a:pt x="1895" y="0"/>
                </a:moveTo>
                <a:lnTo>
                  <a:pt x="1246" y="670"/>
                </a:lnTo>
                <a:lnTo>
                  <a:pt x="157" y="1308"/>
                </a:lnTo>
                <a:lnTo>
                  <a:pt x="0" y="2711"/>
                </a:lnTo>
                <a:lnTo>
                  <a:pt x="1078" y="3507"/>
                </a:lnTo>
                <a:lnTo>
                  <a:pt x="1654" y="4240"/>
                </a:lnTo>
                <a:lnTo>
                  <a:pt x="358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 name="Google Shape;330;p63"/>
          <p:cNvSpPr/>
          <p:nvPr/>
        </p:nvSpPr>
        <p:spPr>
          <a:xfrm>
            <a:off x="777238"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 name="Google Shape;331;p63"/>
          <p:cNvSpPr/>
          <p:nvPr/>
        </p:nvSpPr>
        <p:spPr>
          <a:xfrm>
            <a:off x="777413" y="5911430"/>
            <a:ext cx="1925" cy="1540"/>
          </a:xfrm>
          <a:custGeom>
            <a:avLst/>
            <a:gdLst/>
            <a:ahLst/>
            <a:cxnLst/>
            <a:rect l="l" t="t" r="r" b="b"/>
            <a:pathLst>
              <a:path w="3175" h="2540" extrusionOk="0">
                <a:moveTo>
                  <a:pt x="0" y="0"/>
                </a:moveTo>
                <a:lnTo>
                  <a:pt x="110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 name="Google Shape;332;p63"/>
          <p:cNvSpPr/>
          <p:nvPr/>
        </p:nvSpPr>
        <p:spPr>
          <a:xfrm>
            <a:off x="789740" y="529824"/>
            <a:ext cx="1155" cy="1540"/>
          </a:xfrm>
          <a:custGeom>
            <a:avLst/>
            <a:gdLst/>
            <a:ahLst/>
            <a:cxnLst/>
            <a:rect l="l" t="t" r="r" b="b"/>
            <a:pathLst>
              <a:path w="1905"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 name="Google Shape;333;p63"/>
          <p:cNvSpPr/>
          <p:nvPr/>
        </p:nvSpPr>
        <p:spPr>
          <a:xfrm>
            <a:off x="789947" y="1248351"/>
            <a:ext cx="1540" cy="1540"/>
          </a:xfrm>
          <a:custGeom>
            <a:avLst/>
            <a:gdLst/>
            <a:ahLst/>
            <a:cxnLst/>
            <a:rect l="l" t="t" r="r" b="b"/>
            <a:pathLst>
              <a:path w="2540"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 name="Google Shape;334;p63"/>
          <p:cNvSpPr/>
          <p:nvPr/>
        </p:nvSpPr>
        <p:spPr>
          <a:xfrm>
            <a:off x="789529" y="100128"/>
            <a:ext cx="1540" cy="1540"/>
          </a:xfrm>
          <a:custGeom>
            <a:avLst/>
            <a:gdLst/>
            <a:ahLst/>
            <a:cxnLst/>
            <a:rect l="l" t="t" r="r" b="b"/>
            <a:pathLst>
              <a:path w="2540" h="2539" extrusionOk="0">
                <a:moveTo>
                  <a:pt x="1287" y="0"/>
                </a:moveTo>
                <a:lnTo>
                  <a:pt x="0" y="1706"/>
                </a:lnTo>
                <a:lnTo>
                  <a:pt x="2020" y="2052"/>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 name="Google Shape;335;p63"/>
          <p:cNvSpPr/>
          <p:nvPr/>
        </p:nvSpPr>
        <p:spPr>
          <a:xfrm>
            <a:off x="789756"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 name="Google Shape;336;p63"/>
          <p:cNvSpPr/>
          <p:nvPr/>
        </p:nvSpPr>
        <p:spPr>
          <a:xfrm>
            <a:off x="789940"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 name="Google Shape;337;p63"/>
          <p:cNvSpPr/>
          <p:nvPr/>
        </p:nvSpPr>
        <p:spPr>
          <a:xfrm>
            <a:off x="790149"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 name="Google Shape;338;p63"/>
          <p:cNvSpPr/>
          <p:nvPr/>
        </p:nvSpPr>
        <p:spPr>
          <a:xfrm>
            <a:off x="789890" y="2835272"/>
            <a:ext cx="1540" cy="1540"/>
          </a:xfrm>
          <a:custGeom>
            <a:avLst/>
            <a:gdLst/>
            <a:ahLst/>
            <a:cxnLst/>
            <a:rect l="l" t="t" r="r" b="b"/>
            <a:pathLst>
              <a:path w="2540"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 name="Google Shape;339;p63"/>
          <p:cNvSpPr/>
          <p:nvPr/>
        </p:nvSpPr>
        <p:spPr>
          <a:xfrm>
            <a:off x="789755"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 name="Google Shape;340;p63"/>
          <p:cNvSpPr/>
          <p:nvPr/>
        </p:nvSpPr>
        <p:spPr>
          <a:xfrm>
            <a:off x="789904" y="4408353"/>
            <a:ext cx="1540" cy="1540"/>
          </a:xfrm>
          <a:custGeom>
            <a:avLst/>
            <a:gdLst/>
            <a:ahLst/>
            <a:cxnLst/>
            <a:rect l="l" t="t" r="r" b="b"/>
            <a:pathLst>
              <a:path w="2540"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 name="Google Shape;341;p63"/>
          <p:cNvSpPr/>
          <p:nvPr/>
        </p:nvSpPr>
        <p:spPr>
          <a:xfrm>
            <a:off x="789656" y="4812024"/>
            <a:ext cx="1540" cy="1155"/>
          </a:xfrm>
          <a:custGeom>
            <a:avLst/>
            <a:gdLst/>
            <a:ahLst/>
            <a:cxnLst/>
            <a:rect l="l" t="t" r="r" b="b"/>
            <a:pathLst>
              <a:path w="2540" h="1904" extrusionOk="0">
                <a:moveTo>
                  <a:pt x="1937" y="0"/>
                </a:moveTo>
                <a:lnTo>
                  <a:pt x="0" y="596"/>
                </a:lnTo>
                <a:lnTo>
                  <a:pt x="1675" y="1759"/>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 name="Google Shape;342;p63"/>
          <p:cNvSpPr/>
          <p:nvPr/>
        </p:nvSpPr>
        <p:spPr>
          <a:xfrm>
            <a:off x="789552" y="1620848"/>
            <a:ext cx="1540" cy="1540"/>
          </a:xfrm>
          <a:custGeom>
            <a:avLst/>
            <a:gdLst/>
            <a:ahLst/>
            <a:cxnLst/>
            <a:rect l="l" t="t" r="r" b="b"/>
            <a:pathLst>
              <a:path w="2540"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 name="Google Shape;343;p63"/>
          <p:cNvSpPr/>
          <p:nvPr/>
        </p:nvSpPr>
        <p:spPr>
          <a:xfrm>
            <a:off x="773492" y="4448456"/>
            <a:ext cx="1540" cy="1925"/>
          </a:xfrm>
          <a:custGeom>
            <a:avLst/>
            <a:gdLst/>
            <a:ahLst/>
            <a:cxnLst/>
            <a:rect l="l" t="t" r="r" b="b"/>
            <a:pathLst>
              <a:path w="2540" h="3175" extrusionOk="0">
                <a:moveTo>
                  <a:pt x="0" y="0"/>
                </a:moveTo>
                <a:lnTo>
                  <a:pt x="879" y="2649"/>
                </a:lnTo>
                <a:lnTo>
                  <a:pt x="229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 name="Google Shape;344;p63"/>
          <p:cNvSpPr/>
          <p:nvPr/>
        </p:nvSpPr>
        <p:spPr>
          <a:xfrm>
            <a:off x="773641" y="4484168"/>
            <a:ext cx="1155" cy="1540"/>
          </a:xfrm>
          <a:custGeom>
            <a:avLst/>
            <a:gdLst/>
            <a:ahLst/>
            <a:cxnLst/>
            <a:rect l="l" t="t" r="r" b="b"/>
            <a:pathLst>
              <a:path w="1905" h="2540" extrusionOk="0">
                <a:moveTo>
                  <a:pt x="0" y="0"/>
                </a:moveTo>
                <a:lnTo>
                  <a:pt x="680" y="2031"/>
                </a:lnTo>
                <a:lnTo>
                  <a:pt x="1800"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 name="Google Shape;345;p63"/>
          <p:cNvSpPr/>
          <p:nvPr/>
        </p:nvSpPr>
        <p:spPr>
          <a:xfrm>
            <a:off x="773480"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 name="Google Shape;346;p63"/>
          <p:cNvSpPr/>
          <p:nvPr/>
        </p:nvSpPr>
        <p:spPr>
          <a:xfrm>
            <a:off x="773578" y="2316307"/>
            <a:ext cx="1540" cy="1540"/>
          </a:xfrm>
          <a:custGeom>
            <a:avLst/>
            <a:gdLst/>
            <a:ahLst/>
            <a:cxnLst/>
            <a:rect l="l" t="t" r="r" b="b"/>
            <a:pathLst>
              <a:path w="2540"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 name="Google Shape;347;p63"/>
          <p:cNvSpPr/>
          <p:nvPr/>
        </p:nvSpPr>
        <p:spPr>
          <a:xfrm>
            <a:off x="773405" y="3911683"/>
            <a:ext cx="1540" cy="1925"/>
          </a:xfrm>
          <a:custGeom>
            <a:avLst/>
            <a:gdLst/>
            <a:ahLst/>
            <a:cxnLst/>
            <a:rect l="l" t="t" r="r" b="b"/>
            <a:pathLst>
              <a:path w="2540"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 name="Google Shape;348;p63"/>
          <p:cNvSpPr/>
          <p:nvPr/>
        </p:nvSpPr>
        <p:spPr>
          <a:xfrm>
            <a:off x="773527" y="4412437"/>
            <a:ext cx="1540" cy="1925"/>
          </a:xfrm>
          <a:custGeom>
            <a:avLst/>
            <a:gdLst/>
            <a:ahLst/>
            <a:cxnLst/>
            <a:rect l="l" t="t" r="r" b="b"/>
            <a:pathLst>
              <a:path w="2540"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 name="Google Shape;349;p63"/>
          <p:cNvSpPr/>
          <p:nvPr/>
        </p:nvSpPr>
        <p:spPr>
          <a:xfrm>
            <a:off x="773716"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 name="Google Shape;350;p63"/>
          <p:cNvSpPr/>
          <p:nvPr/>
        </p:nvSpPr>
        <p:spPr>
          <a:xfrm>
            <a:off x="773728"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 name="Google Shape;351;p63"/>
          <p:cNvSpPr/>
          <p:nvPr/>
        </p:nvSpPr>
        <p:spPr>
          <a:xfrm>
            <a:off x="773691" y="2409802"/>
            <a:ext cx="1540" cy="1540"/>
          </a:xfrm>
          <a:custGeom>
            <a:avLst/>
            <a:gdLst/>
            <a:ahLst/>
            <a:cxnLst/>
            <a:rect l="l" t="t" r="r" b="b"/>
            <a:pathLst>
              <a:path w="2540" h="2539" extrusionOk="0">
                <a:moveTo>
                  <a:pt x="0" y="0"/>
                </a:moveTo>
                <a:lnTo>
                  <a:pt x="85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 name="Google Shape;352;p63"/>
          <p:cNvSpPr/>
          <p:nvPr/>
        </p:nvSpPr>
        <p:spPr>
          <a:xfrm>
            <a:off x="773536"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 name="Google Shape;353;p63"/>
          <p:cNvSpPr/>
          <p:nvPr/>
        </p:nvSpPr>
        <p:spPr>
          <a:xfrm>
            <a:off x="773530" y="1026350"/>
            <a:ext cx="1155" cy="1540"/>
          </a:xfrm>
          <a:custGeom>
            <a:avLst/>
            <a:gdLst/>
            <a:ahLst/>
            <a:cxnLst/>
            <a:rect l="l" t="t" r="r" b="b"/>
            <a:pathLst>
              <a:path w="1905" h="2539" extrusionOk="0">
                <a:moveTo>
                  <a:pt x="1141" y="0"/>
                </a:moveTo>
                <a:lnTo>
                  <a:pt x="0" y="1790"/>
                </a:lnTo>
                <a:lnTo>
                  <a:pt x="1842" y="2083"/>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 name="Google Shape;354;p63"/>
          <p:cNvSpPr/>
          <p:nvPr/>
        </p:nvSpPr>
        <p:spPr>
          <a:xfrm>
            <a:off x="773393" y="1478961"/>
            <a:ext cx="1540" cy="1540"/>
          </a:xfrm>
          <a:custGeom>
            <a:avLst/>
            <a:gdLst/>
            <a:ahLst/>
            <a:cxnLst/>
            <a:rect l="l" t="t" r="r" b="b"/>
            <a:pathLst>
              <a:path w="2540"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 name="Google Shape;355;p63"/>
          <p:cNvSpPr/>
          <p:nvPr/>
        </p:nvSpPr>
        <p:spPr>
          <a:xfrm>
            <a:off x="769509"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 name="Google Shape;356;p63"/>
          <p:cNvSpPr/>
          <p:nvPr/>
        </p:nvSpPr>
        <p:spPr>
          <a:xfrm>
            <a:off x="769134" y="1979690"/>
            <a:ext cx="1540" cy="1540"/>
          </a:xfrm>
          <a:custGeom>
            <a:avLst/>
            <a:gdLst/>
            <a:ahLst/>
            <a:cxnLst/>
            <a:rect l="l" t="t" r="r" b="b"/>
            <a:pathLst>
              <a:path w="2540"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 name="Google Shape;357;p63"/>
          <p:cNvSpPr/>
          <p:nvPr/>
        </p:nvSpPr>
        <p:spPr>
          <a:xfrm>
            <a:off x="769601" y="2498202"/>
            <a:ext cx="1540" cy="1540"/>
          </a:xfrm>
          <a:custGeom>
            <a:avLst/>
            <a:gdLst/>
            <a:ahLst/>
            <a:cxnLst/>
            <a:rect l="l" t="t" r="r" b="b"/>
            <a:pathLst>
              <a:path w="2540" h="2539" extrusionOk="0">
                <a:moveTo>
                  <a:pt x="0" y="0"/>
                </a:moveTo>
                <a:lnTo>
                  <a:pt x="69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 name="Google Shape;358;p63"/>
          <p:cNvSpPr/>
          <p:nvPr/>
        </p:nvSpPr>
        <p:spPr>
          <a:xfrm>
            <a:off x="769397"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 name="Google Shape;359;p63"/>
          <p:cNvSpPr/>
          <p:nvPr/>
        </p:nvSpPr>
        <p:spPr>
          <a:xfrm>
            <a:off x="769660" y="3517850"/>
            <a:ext cx="1155" cy="1540"/>
          </a:xfrm>
          <a:custGeom>
            <a:avLst/>
            <a:gdLst/>
            <a:ahLst/>
            <a:cxnLst/>
            <a:rect l="l" t="t" r="r" b="b"/>
            <a:pathLst>
              <a:path w="1905" h="2539" extrusionOk="0">
                <a:moveTo>
                  <a:pt x="0" y="0"/>
                </a:moveTo>
                <a:lnTo>
                  <a:pt x="628"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 name="Google Shape;360;p63"/>
          <p:cNvSpPr/>
          <p:nvPr/>
        </p:nvSpPr>
        <p:spPr>
          <a:xfrm>
            <a:off x="769623" y="3442324"/>
            <a:ext cx="1540" cy="1155"/>
          </a:xfrm>
          <a:custGeom>
            <a:avLst/>
            <a:gdLst/>
            <a:ahLst/>
            <a:cxnLst/>
            <a:rect l="l" t="t" r="r" b="b"/>
            <a:pathLst>
              <a:path w="2540" h="1904" extrusionOk="0">
                <a:moveTo>
                  <a:pt x="261" y="0"/>
                </a:moveTo>
                <a:lnTo>
                  <a:pt x="0" y="1832"/>
                </a:lnTo>
                <a:lnTo>
                  <a:pt x="208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 name="Google Shape;361;p63"/>
          <p:cNvSpPr/>
          <p:nvPr/>
        </p:nvSpPr>
        <p:spPr>
          <a:xfrm>
            <a:off x="769585"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 name="Google Shape;362;p63"/>
          <p:cNvSpPr/>
          <p:nvPr/>
        </p:nvSpPr>
        <p:spPr>
          <a:xfrm>
            <a:off x="769288" y="2675345"/>
            <a:ext cx="1540" cy="1540"/>
          </a:xfrm>
          <a:custGeom>
            <a:avLst/>
            <a:gdLst/>
            <a:ahLst/>
            <a:cxnLst/>
            <a:rect l="l" t="t" r="r" b="b"/>
            <a:pathLst>
              <a:path w="2540" h="2539" extrusionOk="0">
                <a:moveTo>
                  <a:pt x="0" y="0"/>
                </a:moveTo>
                <a:lnTo>
                  <a:pt x="879"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 name="Google Shape;363;p63"/>
          <p:cNvSpPr/>
          <p:nvPr/>
        </p:nvSpPr>
        <p:spPr>
          <a:xfrm>
            <a:off x="768818" y="4235249"/>
            <a:ext cx="2311" cy="2310"/>
          </a:xfrm>
          <a:custGeom>
            <a:avLst/>
            <a:gdLst/>
            <a:ahLst/>
            <a:cxnLst/>
            <a:rect l="l" t="t" r="r" b="b"/>
            <a:pathLst>
              <a:path w="3809" h="3809" extrusionOk="0">
                <a:moveTo>
                  <a:pt x="1413" y="0"/>
                </a:moveTo>
                <a:lnTo>
                  <a:pt x="680" y="1099"/>
                </a:lnTo>
                <a:lnTo>
                  <a:pt x="0" y="1675"/>
                </a:lnTo>
                <a:lnTo>
                  <a:pt x="1654" y="3811"/>
                </a:lnTo>
                <a:lnTo>
                  <a:pt x="3738" y="2094"/>
                </a:lnTo>
                <a:lnTo>
                  <a:pt x="3162" y="1382"/>
                </a:lnTo>
                <a:lnTo>
                  <a:pt x="2659" y="16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 name="Google Shape;364;p63"/>
          <p:cNvSpPr/>
          <p:nvPr/>
        </p:nvSpPr>
        <p:spPr>
          <a:xfrm>
            <a:off x="769249" y="4505974"/>
            <a:ext cx="1155" cy="1540"/>
          </a:xfrm>
          <a:custGeom>
            <a:avLst/>
            <a:gdLst/>
            <a:ahLst/>
            <a:cxnLst/>
            <a:rect l="l" t="t" r="r" b="b"/>
            <a:pathLst>
              <a:path w="1905" h="2540" extrusionOk="0">
                <a:moveTo>
                  <a:pt x="1884" y="0"/>
                </a:moveTo>
                <a:lnTo>
                  <a:pt x="0" y="848"/>
                </a:lnTo>
                <a:lnTo>
                  <a:pt x="1622"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 name="Google Shape;365;p63"/>
          <p:cNvSpPr/>
          <p:nvPr/>
        </p:nvSpPr>
        <p:spPr>
          <a:xfrm>
            <a:off x="769704" y="6491998"/>
            <a:ext cx="1540" cy="1540"/>
          </a:xfrm>
          <a:custGeom>
            <a:avLst/>
            <a:gdLst/>
            <a:ahLst/>
            <a:cxnLst/>
            <a:rect l="l" t="t" r="r" b="b"/>
            <a:pathLst>
              <a:path w="2540" h="2540" extrusionOk="0">
                <a:moveTo>
                  <a:pt x="0" y="0"/>
                </a:moveTo>
                <a:lnTo>
                  <a:pt x="80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 name="Google Shape;366;p63"/>
          <p:cNvSpPr/>
          <p:nvPr/>
        </p:nvSpPr>
        <p:spPr>
          <a:xfrm>
            <a:off x="769480" y="6035522"/>
            <a:ext cx="1155" cy="1540"/>
          </a:xfrm>
          <a:custGeom>
            <a:avLst/>
            <a:gdLst/>
            <a:ahLst/>
            <a:cxnLst/>
            <a:rect l="l" t="t" r="r" b="b"/>
            <a:pathLst>
              <a:path w="1905" h="2540" extrusionOk="0">
                <a:moveTo>
                  <a:pt x="0" y="0"/>
                </a:moveTo>
                <a:lnTo>
                  <a:pt x="691"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 name="Google Shape;367;p63"/>
          <p:cNvSpPr/>
          <p:nvPr/>
        </p:nvSpPr>
        <p:spPr>
          <a:xfrm>
            <a:off x="769120" y="6806102"/>
            <a:ext cx="2311" cy="2310"/>
          </a:xfrm>
          <a:custGeom>
            <a:avLst/>
            <a:gdLst/>
            <a:ahLst/>
            <a:cxnLst/>
            <a:rect l="l" t="t" r="r" b="b"/>
            <a:pathLst>
              <a:path w="3809" h="3809" extrusionOk="0">
                <a:moveTo>
                  <a:pt x="1424" y="0"/>
                </a:moveTo>
                <a:lnTo>
                  <a:pt x="680" y="1015"/>
                </a:lnTo>
                <a:lnTo>
                  <a:pt x="0" y="1549"/>
                </a:lnTo>
                <a:lnTo>
                  <a:pt x="586" y="2198"/>
                </a:lnTo>
                <a:lnTo>
                  <a:pt x="1120" y="3235"/>
                </a:lnTo>
                <a:lnTo>
                  <a:pt x="2355" y="3434"/>
                </a:lnTo>
                <a:lnTo>
                  <a:pt x="3078" y="2492"/>
                </a:lnTo>
                <a:lnTo>
                  <a:pt x="3727" y="1999"/>
                </a:lnTo>
                <a:lnTo>
                  <a:pt x="3183" y="1319"/>
                </a:lnTo>
                <a:lnTo>
                  <a:pt x="2670"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 name="Google Shape;368;p63"/>
          <p:cNvSpPr/>
          <p:nvPr/>
        </p:nvSpPr>
        <p:spPr>
          <a:xfrm>
            <a:off x="768365" y="693036"/>
            <a:ext cx="2696" cy="3466"/>
          </a:xfrm>
          <a:custGeom>
            <a:avLst/>
            <a:gdLst/>
            <a:ahLst/>
            <a:cxnLst/>
            <a:rect l="l" t="t" r="r" b="b"/>
            <a:pathLst>
              <a:path w="4444" h="5715" extrusionOk="0">
                <a:moveTo>
                  <a:pt x="0" y="0"/>
                </a:moveTo>
                <a:lnTo>
                  <a:pt x="31" y="1319"/>
                </a:lnTo>
                <a:lnTo>
                  <a:pt x="3005"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 name="Google Shape;369;p63"/>
          <p:cNvSpPr/>
          <p:nvPr/>
        </p:nvSpPr>
        <p:spPr>
          <a:xfrm>
            <a:off x="769363" y="357471"/>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 name="Google Shape;370;p63"/>
          <p:cNvSpPr/>
          <p:nvPr/>
        </p:nvSpPr>
        <p:spPr>
          <a:xfrm>
            <a:off x="751559" y="1111161"/>
            <a:ext cx="1155" cy="1540"/>
          </a:xfrm>
          <a:custGeom>
            <a:avLst/>
            <a:gdLst/>
            <a:ahLst/>
            <a:cxnLst/>
            <a:rect l="l" t="t" r="r" b="b"/>
            <a:pathLst>
              <a:path w="1905" h="2539" extrusionOk="0">
                <a:moveTo>
                  <a:pt x="0" y="0"/>
                </a:moveTo>
                <a:lnTo>
                  <a:pt x="691" y="2031"/>
                </a:lnTo>
                <a:lnTo>
                  <a:pt x="179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 name="Google Shape;371;p63"/>
          <p:cNvSpPr/>
          <p:nvPr/>
        </p:nvSpPr>
        <p:spPr>
          <a:xfrm>
            <a:off x="751664" y="592380"/>
            <a:ext cx="1540" cy="1540"/>
          </a:xfrm>
          <a:custGeom>
            <a:avLst/>
            <a:gdLst/>
            <a:ahLst/>
            <a:cxnLst/>
            <a:rect l="l" t="t" r="r" b="b"/>
            <a:pathLst>
              <a:path w="2540" h="2540" extrusionOk="0">
                <a:moveTo>
                  <a:pt x="0" y="0"/>
                </a:moveTo>
                <a:lnTo>
                  <a:pt x="93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 name="Google Shape;372;p63"/>
          <p:cNvSpPr/>
          <p:nvPr/>
        </p:nvSpPr>
        <p:spPr>
          <a:xfrm>
            <a:off x="751496" y="1664580"/>
            <a:ext cx="1540" cy="1540"/>
          </a:xfrm>
          <a:custGeom>
            <a:avLst/>
            <a:gdLst/>
            <a:ahLst/>
            <a:cxnLst/>
            <a:rect l="l" t="t" r="r" b="b"/>
            <a:pathLst>
              <a:path w="2540"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 name="Google Shape;373;p63"/>
          <p:cNvSpPr/>
          <p:nvPr/>
        </p:nvSpPr>
        <p:spPr>
          <a:xfrm>
            <a:off x="751482" y="2680195"/>
            <a:ext cx="1540" cy="1540"/>
          </a:xfrm>
          <a:custGeom>
            <a:avLst/>
            <a:gdLst/>
            <a:ahLst/>
            <a:cxnLst/>
            <a:rect l="l" t="t" r="r" b="b"/>
            <a:pathLst>
              <a:path w="2540" h="2539" extrusionOk="0">
                <a:moveTo>
                  <a:pt x="0" y="0"/>
                </a:moveTo>
                <a:lnTo>
                  <a:pt x="97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 name="Google Shape;374;p63"/>
          <p:cNvSpPr/>
          <p:nvPr/>
        </p:nvSpPr>
        <p:spPr>
          <a:xfrm>
            <a:off x="751634" y="1921921"/>
            <a:ext cx="1155" cy="1155"/>
          </a:xfrm>
          <a:custGeom>
            <a:avLst/>
            <a:gdLst/>
            <a:ahLst/>
            <a:cxnLst/>
            <a:rect l="l" t="t" r="r" b="b"/>
            <a:pathLst>
              <a:path w="1905"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 name="Google Shape;375;p63"/>
          <p:cNvSpPr/>
          <p:nvPr/>
        </p:nvSpPr>
        <p:spPr>
          <a:xfrm>
            <a:off x="751473" y="2524498"/>
            <a:ext cx="1540" cy="1540"/>
          </a:xfrm>
          <a:custGeom>
            <a:avLst/>
            <a:gdLst/>
            <a:ahLst/>
            <a:cxnLst/>
            <a:rect l="l" t="t" r="r" b="b"/>
            <a:pathLst>
              <a:path w="2540" h="2539" extrusionOk="0">
                <a:moveTo>
                  <a:pt x="1214" y="0"/>
                </a:moveTo>
                <a:lnTo>
                  <a:pt x="0" y="1821"/>
                </a:lnTo>
                <a:lnTo>
                  <a:pt x="1958" y="2115"/>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 name="Google Shape;376;p63"/>
          <p:cNvSpPr/>
          <p:nvPr/>
        </p:nvSpPr>
        <p:spPr>
          <a:xfrm>
            <a:off x="751256" y="3805353"/>
            <a:ext cx="1540" cy="1540"/>
          </a:xfrm>
          <a:custGeom>
            <a:avLst/>
            <a:gdLst/>
            <a:ahLst/>
            <a:cxnLst/>
            <a:rect l="l" t="t" r="r" b="b"/>
            <a:pathLst>
              <a:path w="2540" h="2539" extrusionOk="0">
                <a:moveTo>
                  <a:pt x="1287" y="0"/>
                </a:moveTo>
                <a:lnTo>
                  <a:pt x="0" y="2041"/>
                </a:lnTo>
                <a:lnTo>
                  <a:pt x="2062" y="2345"/>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 name="Google Shape;377;p63"/>
          <p:cNvSpPr/>
          <p:nvPr/>
        </p:nvSpPr>
        <p:spPr>
          <a:xfrm>
            <a:off x="752011"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 name="Google Shape;378;p63"/>
          <p:cNvSpPr/>
          <p:nvPr/>
        </p:nvSpPr>
        <p:spPr>
          <a:xfrm>
            <a:off x="751120" y="6101775"/>
            <a:ext cx="1540" cy="1540"/>
          </a:xfrm>
          <a:custGeom>
            <a:avLst/>
            <a:gdLst/>
            <a:ahLst/>
            <a:cxnLst/>
            <a:rect l="l" t="t" r="r" b="b"/>
            <a:pathLst>
              <a:path w="2540" h="2540" extrusionOk="0">
                <a:moveTo>
                  <a:pt x="2282" y="0"/>
                </a:moveTo>
                <a:lnTo>
                  <a:pt x="0" y="952"/>
                </a:lnTo>
                <a:lnTo>
                  <a:pt x="206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 name="Google Shape;379;p63"/>
          <p:cNvSpPr/>
          <p:nvPr/>
        </p:nvSpPr>
        <p:spPr>
          <a:xfrm>
            <a:off x="755582" y="4271290"/>
            <a:ext cx="1155" cy="1540"/>
          </a:xfrm>
          <a:custGeom>
            <a:avLst/>
            <a:gdLst/>
            <a:ahLst/>
            <a:cxnLst/>
            <a:rect l="l" t="t" r="r" b="b"/>
            <a:pathLst>
              <a:path w="1905" h="2540" extrusionOk="0">
                <a:moveTo>
                  <a:pt x="0" y="0"/>
                </a:moveTo>
                <a:lnTo>
                  <a:pt x="712" y="1999"/>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 name="Google Shape;380;p63"/>
          <p:cNvSpPr/>
          <p:nvPr/>
        </p:nvSpPr>
        <p:spPr>
          <a:xfrm>
            <a:off x="755634" y="3486092"/>
            <a:ext cx="1155" cy="1540"/>
          </a:xfrm>
          <a:custGeom>
            <a:avLst/>
            <a:gdLst/>
            <a:ahLst/>
            <a:cxnLst/>
            <a:rect l="l" t="t" r="r" b="b"/>
            <a:pathLst>
              <a:path w="1905" h="2539" extrusionOk="0">
                <a:moveTo>
                  <a:pt x="1068" y="0"/>
                </a:moveTo>
                <a:lnTo>
                  <a:pt x="0" y="2031"/>
                </a:lnTo>
                <a:lnTo>
                  <a:pt x="1717" y="2261"/>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 name="Google Shape;381;p63"/>
          <p:cNvSpPr/>
          <p:nvPr/>
        </p:nvSpPr>
        <p:spPr>
          <a:xfrm>
            <a:off x="755771"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 name="Google Shape;382;p63"/>
          <p:cNvSpPr/>
          <p:nvPr/>
        </p:nvSpPr>
        <p:spPr>
          <a:xfrm>
            <a:off x="755777" y="1571817"/>
            <a:ext cx="1540" cy="1925"/>
          </a:xfrm>
          <a:custGeom>
            <a:avLst/>
            <a:gdLst/>
            <a:ahLst/>
            <a:cxnLst/>
            <a:rect l="l" t="t" r="r" b="b"/>
            <a:pathLst>
              <a:path w="2540"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 name="Google Shape;383;p63"/>
          <p:cNvSpPr/>
          <p:nvPr/>
        </p:nvSpPr>
        <p:spPr>
          <a:xfrm>
            <a:off x="755845" y="4904860"/>
            <a:ext cx="1540" cy="1540"/>
          </a:xfrm>
          <a:custGeom>
            <a:avLst/>
            <a:gdLst/>
            <a:ahLst/>
            <a:cxnLst/>
            <a:rect l="l" t="t" r="r" b="b"/>
            <a:pathLst>
              <a:path w="2540" h="2540" extrusionOk="0">
                <a:moveTo>
                  <a:pt x="261" y="0"/>
                </a:moveTo>
                <a:lnTo>
                  <a:pt x="0" y="2240"/>
                </a:lnTo>
                <a:lnTo>
                  <a:pt x="210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 name="Google Shape;384;p63"/>
          <p:cNvSpPr/>
          <p:nvPr/>
        </p:nvSpPr>
        <p:spPr>
          <a:xfrm>
            <a:off x="755544" y="1363634"/>
            <a:ext cx="1540" cy="1540"/>
          </a:xfrm>
          <a:custGeom>
            <a:avLst/>
            <a:gdLst/>
            <a:ahLst/>
            <a:cxnLst/>
            <a:rect l="l" t="t" r="r" b="b"/>
            <a:pathLst>
              <a:path w="2540" h="2539" extrusionOk="0">
                <a:moveTo>
                  <a:pt x="0" y="0"/>
                </a:moveTo>
                <a:lnTo>
                  <a:pt x="75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 name="Google Shape;385;p63"/>
          <p:cNvSpPr/>
          <p:nvPr/>
        </p:nvSpPr>
        <p:spPr>
          <a:xfrm>
            <a:off x="755621" y="264102"/>
            <a:ext cx="1155" cy="1540"/>
          </a:xfrm>
          <a:custGeom>
            <a:avLst/>
            <a:gdLst/>
            <a:ahLst/>
            <a:cxnLst/>
            <a:rect l="l" t="t" r="r" b="b"/>
            <a:pathLst>
              <a:path w="1905"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 name="Google Shape;386;p63"/>
          <p:cNvSpPr/>
          <p:nvPr/>
        </p:nvSpPr>
        <p:spPr>
          <a:xfrm>
            <a:off x="755498" y="4523206"/>
            <a:ext cx="1540" cy="1540"/>
          </a:xfrm>
          <a:custGeom>
            <a:avLst/>
            <a:gdLst/>
            <a:ahLst/>
            <a:cxnLst/>
            <a:rect l="l" t="t" r="r" b="b"/>
            <a:pathLst>
              <a:path w="2540" h="2540" extrusionOk="0">
                <a:moveTo>
                  <a:pt x="1266" y="0"/>
                </a:moveTo>
                <a:lnTo>
                  <a:pt x="0" y="2209"/>
                </a:lnTo>
                <a:lnTo>
                  <a:pt x="2146" y="2429"/>
                </a:lnTo>
                <a:lnTo>
                  <a:pt x="126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 name="Google Shape;387;p63"/>
          <p:cNvSpPr/>
          <p:nvPr/>
        </p:nvSpPr>
        <p:spPr>
          <a:xfrm>
            <a:off x="755455"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 name="Google Shape;388;p63"/>
          <p:cNvSpPr/>
          <p:nvPr/>
        </p:nvSpPr>
        <p:spPr>
          <a:xfrm>
            <a:off x="755110"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 name="Google Shape;389;p63"/>
          <p:cNvSpPr/>
          <p:nvPr/>
        </p:nvSpPr>
        <p:spPr>
          <a:xfrm>
            <a:off x="759936" y="707762"/>
            <a:ext cx="385" cy="1155"/>
          </a:xfrm>
          <a:custGeom>
            <a:avLst/>
            <a:gdLst/>
            <a:ahLst/>
            <a:cxnLst/>
            <a:rect l="l" t="t" r="r" b="b"/>
            <a:pathLst>
              <a:path w="634" h="1905" extrusionOk="0">
                <a:moveTo>
                  <a:pt x="0" y="0"/>
                </a:moveTo>
                <a:lnTo>
                  <a:pt x="492" y="1277"/>
                </a:lnTo>
                <a:lnTo>
                  <a:pt x="50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 name="Google Shape;390;p63"/>
          <p:cNvSpPr/>
          <p:nvPr/>
        </p:nvSpPr>
        <p:spPr>
          <a:xfrm>
            <a:off x="760063" y="5663205"/>
            <a:ext cx="385" cy="770"/>
          </a:xfrm>
          <a:custGeom>
            <a:avLst/>
            <a:gdLst/>
            <a:ahLst/>
            <a:cxnLst/>
            <a:rect l="l" t="t" r="r" b="b"/>
            <a:pathLst>
              <a:path w="634" h="1270" extrusionOk="0">
                <a:moveTo>
                  <a:pt x="303" y="0"/>
                </a:moveTo>
                <a:lnTo>
                  <a:pt x="93" y="345"/>
                </a:lnTo>
                <a:lnTo>
                  <a:pt x="0" y="816"/>
                </a:lnTo>
                <a:lnTo>
                  <a:pt x="167" y="900"/>
                </a:lnTo>
                <a:lnTo>
                  <a:pt x="293" y="1036"/>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 name="Google Shape;391;p63"/>
          <p:cNvSpPr/>
          <p:nvPr/>
        </p:nvSpPr>
        <p:spPr>
          <a:xfrm>
            <a:off x="759720"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 name="Google Shape;392;p63"/>
          <p:cNvSpPr/>
          <p:nvPr/>
        </p:nvSpPr>
        <p:spPr>
          <a:xfrm>
            <a:off x="759976" y="2675584"/>
            <a:ext cx="385" cy="385"/>
          </a:xfrm>
          <a:custGeom>
            <a:avLst/>
            <a:gdLst/>
            <a:ahLst/>
            <a:cxnLst/>
            <a:rect l="l" t="t" r="r" b="b"/>
            <a:pathLst>
              <a:path w="634" h="635" extrusionOk="0">
                <a:moveTo>
                  <a:pt x="293" y="0"/>
                </a:moveTo>
                <a:lnTo>
                  <a:pt x="0" y="167"/>
                </a:lnTo>
                <a:lnTo>
                  <a:pt x="293" y="50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 name="Google Shape;393;p63"/>
          <p:cNvSpPr/>
          <p:nvPr/>
        </p:nvSpPr>
        <p:spPr>
          <a:xfrm>
            <a:off x="759970" y="2045568"/>
            <a:ext cx="385" cy="1155"/>
          </a:xfrm>
          <a:custGeom>
            <a:avLst/>
            <a:gdLst/>
            <a:ahLst/>
            <a:cxnLst/>
            <a:rect l="l" t="t" r="r" b="b"/>
            <a:pathLst>
              <a:path w="634" h="1904" extrusionOk="0">
                <a:moveTo>
                  <a:pt x="272" y="0"/>
                </a:moveTo>
                <a:lnTo>
                  <a:pt x="0" y="314"/>
                </a:lnTo>
                <a:lnTo>
                  <a:pt x="50" y="1088"/>
                </a:lnTo>
                <a:lnTo>
                  <a:pt x="293" y="1643"/>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 name="Google Shape;394;p63"/>
          <p:cNvSpPr/>
          <p:nvPr/>
        </p:nvSpPr>
        <p:spPr>
          <a:xfrm>
            <a:off x="759589"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 name="Google Shape;395;p63"/>
          <p:cNvSpPr/>
          <p:nvPr/>
        </p:nvSpPr>
        <p:spPr>
          <a:xfrm>
            <a:off x="759389" y="3162840"/>
            <a:ext cx="1540" cy="1925"/>
          </a:xfrm>
          <a:custGeom>
            <a:avLst/>
            <a:gdLst/>
            <a:ahLst/>
            <a:cxnLst/>
            <a:rect l="l" t="t" r="r" b="b"/>
            <a:pathLst>
              <a:path w="2540" h="3175" extrusionOk="0">
                <a:moveTo>
                  <a:pt x="1863" y="0"/>
                </a:moveTo>
                <a:lnTo>
                  <a:pt x="0" y="973"/>
                </a:lnTo>
                <a:lnTo>
                  <a:pt x="628" y="1591"/>
                </a:lnTo>
                <a:lnTo>
                  <a:pt x="1235" y="2230"/>
                </a:lnTo>
                <a:lnTo>
                  <a:pt x="1863" y="2848"/>
                </a:lnTo>
                <a:lnTo>
                  <a:pt x="2282" y="1853"/>
                </a:lnTo>
                <a:lnTo>
                  <a:pt x="2104" y="1246"/>
                </a:lnTo>
                <a:lnTo>
                  <a:pt x="186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 name="Google Shape;396;p63"/>
          <p:cNvSpPr/>
          <p:nvPr/>
        </p:nvSpPr>
        <p:spPr>
          <a:xfrm>
            <a:off x="759301" y="4429364"/>
            <a:ext cx="1155" cy="3081"/>
          </a:xfrm>
          <a:custGeom>
            <a:avLst/>
            <a:gdLst/>
            <a:ahLst/>
            <a:cxnLst/>
            <a:rect l="l" t="t" r="r" b="b"/>
            <a:pathLst>
              <a:path w="1905" h="5079" extrusionOk="0">
                <a:moveTo>
                  <a:pt x="1581" y="0"/>
                </a:moveTo>
                <a:lnTo>
                  <a:pt x="125" y="1654"/>
                </a:lnTo>
                <a:lnTo>
                  <a:pt x="0" y="3162"/>
                </a:lnTo>
                <a:lnTo>
                  <a:pt x="1570" y="4659"/>
                </a:lnTo>
                <a:lnTo>
                  <a:pt x="158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 name="Google Shape;397;p63"/>
          <p:cNvSpPr/>
          <p:nvPr/>
        </p:nvSpPr>
        <p:spPr>
          <a:xfrm>
            <a:off x="765747" y="6079799"/>
            <a:ext cx="770" cy="1540"/>
          </a:xfrm>
          <a:custGeom>
            <a:avLst/>
            <a:gdLst/>
            <a:ahLst/>
            <a:cxnLst/>
            <a:rect l="l" t="t" r="r" b="b"/>
            <a:pathLst>
              <a:path w="1269" h="2540" extrusionOk="0">
                <a:moveTo>
                  <a:pt x="0" y="2418"/>
                </a:moveTo>
                <a:lnTo>
                  <a:pt x="0" y="0"/>
                </a:lnTo>
                <a:lnTo>
                  <a:pt x="952" y="900"/>
                </a:lnTo>
                <a:lnTo>
                  <a:pt x="1005" y="1643"/>
                </a:lnTo>
                <a:lnTo>
                  <a:pt x="0" y="241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 name="Google Shape;398;p63"/>
          <p:cNvSpPr/>
          <p:nvPr/>
        </p:nvSpPr>
        <p:spPr>
          <a:xfrm>
            <a:off x="766013" y="5955837"/>
            <a:ext cx="770" cy="1155"/>
          </a:xfrm>
          <a:custGeom>
            <a:avLst/>
            <a:gdLst/>
            <a:ahLst/>
            <a:cxnLst/>
            <a:rect l="l" t="t" r="r" b="b"/>
            <a:pathLst>
              <a:path w="1269" h="1904" extrusionOk="0">
                <a:moveTo>
                  <a:pt x="0" y="0"/>
                </a:moveTo>
                <a:lnTo>
                  <a:pt x="0" y="1298"/>
                </a:lnTo>
                <a:lnTo>
                  <a:pt x="858" y="12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 name="Google Shape;399;p63"/>
          <p:cNvSpPr/>
          <p:nvPr/>
        </p:nvSpPr>
        <p:spPr>
          <a:xfrm>
            <a:off x="765893" y="5148949"/>
            <a:ext cx="770" cy="1540"/>
          </a:xfrm>
          <a:custGeom>
            <a:avLst/>
            <a:gdLst/>
            <a:ahLst/>
            <a:cxnLst/>
            <a:rect l="l" t="t" r="r" b="b"/>
            <a:pathLst>
              <a:path w="1269" h="2540" extrusionOk="0">
                <a:moveTo>
                  <a:pt x="659" y="2020"/>
                </a:moveTo>
                <a:lnTo>
                  <a:pt x="0" y="1581"/>
                </a:lnTo>
                <a:lnTo>
                  <a:pt x="10" y="303"/>
                </a:lnTo>
                <a:lnTo>
                  <a:pt x="900" y="0"/>
                </a:lnTo>
                <a:lnTo>
                  <a:pt x="659"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 name="Google Shape;400;p63"/>
          <p:cNvSpPr/>
          <p:nvPr/>
        </p:nvSpPr>
        <p:spPr>
          <a:xfrm>
            <a:off x="765373" y="1385843"/>
            <a:ext cx="1540" cy="1540"/>
          </a:xfrm>
          <a:custGeom>
            <a:avLst/>
            <a:gdLst/>
            <a:ahLst/>
            <a:cxnLst/>
            <a:rect l="l" t="t" r="r" b="b"/>
            <a:pathLst>
              <a:path w="2540" h="2539" extrusionOk="0">
                <a:moveTo>
                  <a:pt x="0" y="0"/>
                </a:moveTo>
                <a:lnTo>
                  <a:pt x="16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 name="Google Shape;401;p63"/>
          <p:cNvSpPr/>
          <p:nvPr/>
        </p:nvSpPr>
        <p:spPr>
          <a:xfrm>
            <a:off x="758622" y="1930046"/>
            <a:ext cx="1925" cy="3466"/>
          </a:xfrm>
          <a:custGeom>
            <a:avLst/>
            <a:gdLst/>
            <a:ahLst/>
            <a:cxnLst/>
            <a:rect l="l" t="t" r="r" b="b"/>
            <a:pathLst>
              <a:path w="3175" h="5714" extrusionOk="0">
                <a:moveTo>
                  <a:pt x="3067" y="0"/>
                </a:moveTo>
                <a:lnTo>
                  <a:pt x="2335" y="481"/>
                </a:lnTo>
                <a:lnTo>
                  <a:pt x="1654" y="1057"/>
                </a:lnTo>
                <a:lnTo>
                  <a:pt x="0" y="4575"/>
                </a:lnTo>
                <a:lnTo>
                  <a:pt x="795" y="5423"/>
                </a:lnTo>
                <a:lnTo>
                  <a:pt x="3088" y="4115"/>
                </a:lnTo>
                <a:lnTo>
                  <a:pt x="30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 name="Google Shape;402;p63"/>
          <p:cNvSpPr/>
          <p:nvPr/>
        </p:nvSpPr>
        <p:spPr>
          <a:xfrm>
            <a:off x="755869" y="5534153"/>
            <a:ext cx="1925" cy="1540"/>
          </a:xfrm>
          <a:custGeom>
            <a:avLst/>
            <a:gdLst/>
            <a:ahLst/>
            <a:cxnLst/>
            <a:rect l="l" t="t" r="r" b="b"/>
            <a:pathLst>
              <a:path w="3175" h="2540" extrusionOk="0">
                <a:moveTo>
                  <a:pt x="198" y="0"/>
                </a:moveTo>
                <a:lnTo>
                  <a:pt x="0" y="2335"/>
                </a:lnTo>
                <a:lnTo>
                  <a:pt x="262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 name="Google Shape;403;p63"/>
          <p:cNvSpPr/>
          <p:nvPr/>
        </p:nvSpPr>
        <p:spPr>
          <a:xfrm>
            <a:off x="765871" y="6828441"/>
            <a:ext cx="770" cy="1540"/>
          </a:xfrm>
          <a:custGeom>
            <a:avLst/>
            <a:gdLst/>
            <a:ahLst/>
            <a:cxnLst/>
            <a:rect l="l" t="t" r="r" b="b"/>
            <a:pathLst>
              <a:path w="1269"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 name="Google Shape;404;p63"/>
          <p:cNvSpPr/>
          <p:nvPr/>
        </p:nvSpPr>
        <p:spPr>
          <a:xfrm>
            <a:off x="765847" y="6744251"/>
            <a:ext cx="1155" cy="1540"/>
          </a:xfrm>
          <a:custGeom>
            <a:avLst/>
            <a:gdLst/>
            <a:ahLst/>
            <a:cxnLst/>
            <a:rect l="l" t="t" r="r" b="b"/>
            <a:pathLst>
              <a:path w="1905" h="2540" extrusionOk="0">
                <a:moveTo>
                  <a:pt x="397" y="0"/>
                </a:moveTo>
                <a:lnTo>
                  <a:pt x="0" y="492"/>
                </a:lnTo>
                <a:lnTo>
                  <a:pt x="0" y="1968"/>
                </a:lnTo>
                <a:lnTo>
                  <a:pt x="1403" y="2177"/>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 name="Google Shape;405;p63"/>
          <p:cNvSpPr/>
          <p:nvPr/>
        </p:nvSpPr>
        <p:spPr>
          <a:xfrm>
            <a:off x="765831" y="4159983"/>
            <a:ext cx="1540" cy="2695"/>
          </a:xfrm>
          <a:custGeom>
            <a:avLst/>
            <a:gdLst/>
            <a:ahLst/>
            <a:cxnLst/>
            <a:rect l="l" t="t" r="r" b="b"/>
            <a:pathLst>
              <a:path w="2540" h="4445" extrusionOk="0">
                <a:moveTo>
                  <a:pt x="335" y="0"/>
                </a:moveTo>
                <a:lnTo>
                  <a:pt x="115" y="219"/>
                </a:lnTo>
                <a:lnTo>
                  <a:pt x="0" y="3549"/>
                </a:lnTo>
                <a:lnTo>
                  <a:pt x="94" y="3738"/>
                </a:lnTo>
                <a:lnTo>
                  <a:pt x="816" y="3842"/>
                </a:lnTo>
                <a:lnTo>
                  <a:pt x="1570" y="2711"/>
                </a:lnTo>
                <a:lnTo>
                  <a:pt x="2251" y="2125"/>
                </a:lnTo>
                <a:lnTo>
                  <a:pt x="1685" y="1361"/>
                </a:lnTo>
                <a:lnTo>
                  <a:pt x="116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 name="Google Shape;406;p63"/>
          <p:cNvSpPr/>
          <p:nvPr/>
        </p:nvSpPr>
        <p:spPr>
          <a:xfrm>
            <a:off x="765661" y="2817080"/>
            <a:ext cx="1155" cy="1540"/>
          </a:xfrm>
          <a:custGeom>
            <a:avLst/>
            <a:gdLst/>
            <a:ahLst/>
            <a:cxnLst/>
            <a:rect l="l" t="t" r="r" b="b"/>
            <a:pathLst>
              <a:path w="1905" h="2539" extrusionOk="0">
                <a:moveTo>
                  <a:pt x="418" y="0"/>
                </a:moveTo>
                <a:lnTo>
                  <a:pt x="52" y="481"/>
                </a:lnTo>
                <a:lnTo>
                  <a:pt x="0" y="2125"/>
                </a:lnTo>
                <a:lnTo>
                  <a:pt x="131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 name="Google Shape;407;p63"/>
          <p:cNvSpPr/>
          <p:nvPr/>
        </p:nvSpPr>
        <p:spPr>
          <a:xfrm>
            <a:off x="765320" y="2147694"/>
            <a:ext cx="1540" cy="1925"/>
          </a:xfrm>
          <a:custGeom>
            <a:avLst/>
            <a:gdLst/>
            <a:ahLst/>
            <a:cxnLst/>
            <a:rect l="l" t="t" r="r" b="b"/>
            <a:pathLst>
              <a:path w="2540" h="3175" extrusionOk="0">
                <a:moveTo>
                  <a:pt x="1434" y="0"/>
                </a:moveTo>
                <a:lnTo>
                  <a:pt x="0" y="2481"/>
                </a:lnTo>
                <a:lnTo>
                  <a:pt x="234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 name="Google Shape;408;p63"/>
          <p:cNvSpPr/>
          <p:nvPr/>
        </p:nvSpPr>
        <p:spPr>
          <a:xfrm>
            <a:off x="765964" y="689812"/>
            <a:ext cx="1540" cy="2310"/>
          </a:xfrm>
          <a:custGeom>
            <a:avLst/>
            <a:gdLst/>
            <a:ahLst/>
            <a:cxnLst/>
            <a:rect l="l" t="t" r="r" b="b"/>
            <a:pathLst>
              <a:path w="2540" h="3809" extrusionOk="0">
                <a:moveTo>
                  <a:pt x="10" y="0"/>
                </a:moveTo>
                <a:lnTo>
                  <a:pt x="0" y="2575"/>
                </a:lnTo>
                <a:lnTo>
                  <a:pt x="691" y="2889"/>
                </a:lnTo>
                <a:lnTo>
                  <a:pt x="1371" y="3235"/>
                </a:lnTo>
                <a:lnTo>
                  <a:pt x="2167" y="3455"/>
                </a:lnTo>
                <a:lnTo>
                  <a:pt x="984"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 name="Google Shape;409;p63"/>
          <p:cNvSpPr/>
          <p:nvPr/>
        </p:nvSpPr>
        <p:spPr>
          <a:xfrm>
            <a:off x="765828" y="47275"/>
            <a:ext cx="770" cy="1155"/>
          </a:xfrm>
          <a:custGeom>
            <a:avLst/>
            <a:gdLst/>
            <a:ahLst/>
            <a:cxnLst/>
            <a:rect l="l" t="t" r="r" b="b"/>
            <a:pathLst>
              <a:path w="1269" h="1905" extrusionOk="0">
                <a:moveTo>
                  <a:pt x="0" y="0"/>
                </a:moveTo>
                <a:lnTo>
                  <a:pt x="0" y="1539"/>
                </a:lnTo>
                <a:lnTo>
                  <a:pt x="100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 name="Google Shape;410;p63"/>
          <p:cNvSpPr/>
          <p:nvPr/>
        </p:nvSpPr>
        <p:spPr>
          <a:xfrm>
            <a:off x="747435" y="5977396"/>
            <a:ext cx="1540" cy="1540"/>
          </a:xfrm>
          <a:custGeom>
            <a:avLst/>
            <a:gdLst/>
            <a:ahLst/>
            <a:cxnLst/>
            <a:rect l="l" t="t" r="r" b="b"/>
            <a:pathLst>
              <a:path w="2540" h="2540" extrusionOk="0">
                <a:moveTo>
                  <a:pt x="303" y="0"/>
                </a:moveTo>
                <a:lnTo>
                  <a:pt x="0" y="2282"/>
                </a:lnTo>
                <a:lnTo>
                  <a:pt x="2230" y="1465"/>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 name="Google Shape;411;p63"/>
          <p:cNvSpPr/>
          <p:nvPr/>
        </p:nvSpPr>
        <p:spPr>
          <a:xfrm>
            <a:off x="747565"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 name="Google Shape;412;p63"/>
          <p:cNvSpPr/>
          <p:nvPr/>
        </p:nvSpPr>
        <p:spPr>
          <a:xfrm>
            <a:off x="731278" y="6208308"/>
            <a:ext cx="1540" cy="1540"/>
          </a:xfrm>
          <a:custGeom>
            <a:avLst/>
            <a:gdLst/>
            <a:ahLst/>
            <a:cxnLst/>
            <a:rect l="l" t="t" r="r" b="b"/>
            <a:pathLst>
              <a:path w="2540" h="2540" extrusionOk="0">
                <a:moveTo>
                  <a:pt x="0" y="0"/>
                </a:moveTo>
                <a:lnTo>
                  <a:pt x="77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 name="Google Shape;413;p63"/>
          <p:cNvSpPr/>
          <p:nvPr/>
        </p:nvSpPr>
        <p:spPr>
          <a:xfrm>
            <a:off x="730922"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 name="Google Shape;414;p63"/>
          <p:cNvSpPr/>
          <p:nvPr/>
        </p:nvSpPr>
        <p:spPr>
          <a:xfrm>
            <a:off x="731367" y="6292763"/>
            <a:ext cx="1155" cy="1540"/>
          </a:xfrm>
          <a:custGeom>
            <a:avLst/>
            <a:gdLst/>
            <a:ahLst/>
            <a:cxnLst/>
            <a:rect l="l" t="t" r="r" b="b"/>
            <a:pathLst>
              <a:path w="1905" h="2540" extrusionOk="0">
                <a:moveTo>
                  <a:pt x="0" y="0"/>
                </a:moveTo>
                <a:lnTo>
                  <a:pt x="71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 name="Google Shape;415;p63"/>
          <p:cNvSpPr/>
          <p:nvPr/>
        </p:nvSpPr>
        <p:spPr>
          <a:xfrm>
            <a:off x="686570"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 name="Google Shape;416;p63"/>
          <p:cNvSpPr/>
          <p:nvPr/>
        </p:nvSpPr>
        <p:spPr>
          <a:xfrm>
            <a:off x="686719" y="4484168"/>
            <a:ext cx="1155" cy="1540"/>
          </a:xfrm>
          <a:custGeom>
            <a:avLst/>
            <a:gdLst/>
            <a:ahLst/>
            <a:cxnLst/>
            <a:rect l="l" t="t" r="r" b="b"/>
            <a:pathLst>
              <a:path w="1905" h="2540" extrusionOk="0">
                <a:moveTo>
                  <a:pt x="0" y="0"/>
                </a:moveTo>
                <a:lnTo>
                  <a:pt x="691"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 name="Google Shape;417;p63"/>
          <p:cNvSpPr/>
          <p:nvPr/>
        </p:nvSpPr>
        <p:spPr>
          <a:xfrm>
            <a:off x="686558"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 name="Google Shape;418;p63"/>
          <p:cNvSpPr/>
          <p:nvPr/>
        </p:nvSpPr>
        <p:spPr>
          <a:xfrm>
            <a:off x="686662" y="2316307"/>
            <a:ext cx="1540" cy="1540"/>
          </a:xfrm>
          <a:custGeom>
            <a:avLst/>
            <a:gdLst/>
            <a:ahLst/>
            <a:cxnLst/>
            <a:rect l="l" t="t" r="r" b="b"/>
            <a:pathLst>
              <a:path w="2540" h="2539" extrusionOk="0">
                <a:moveTo>
                  <a:pt x="282" y="0"/>
                </a:moveTo>
                <a:lnTo>
                  <a:pt x="0" y="2188"/>
                </a:lnTo>
                <a:lnTo>
                  <a:pt x="2293" y="140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 name="Google Shape;419;p63"/>
          <p:cNvSpPr/>
          <p:nvPr/>
        </p:nvSpPr>
        <p:spPr>
          <a:xfrm>
            <a:off x="686489" y="3911683"/>
            <a:ext cx="1540" cy="1925"/>
          </a:xfrm>
          <a:custGeom>
            <a:avLst/>
            <a:gdLst/>
            <a:ahLst/>
            <a:cxnLst/>
            <a:rect l="l" t="t" r="r" b="b"/>
            <a:pathLst>
              <a:path w="2540"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 name="Google Shape;420;p63"/>
          <p:cNvSpPr/>
          <p:nvPr/>
        </p:nvSpPr>
        <p:spPr>
          <a:xfrm>
            <a:off x="686605" y="4412437"/>
            <a:ext cx="1540" cy="1925"/>
          </a:xfrm>
          <a:custGeom>
            <a:avLst/>
            <a:gdLst/>
            <a:ahLst/>
            <a:cxnLst/>
            <a:rect l="l" t="t" r="r" b="b"/>
            <a:pathLst>
              <a:path w="2540"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 name="Google Shape;421;p63"/>
          <p:cNvSpPr/>
          <p:nvPr/>
        </p:nvSpPr>
        <p:spPr>
          <a:xfrm>
            <a:off x="686800" y="3065070"/>
            <a:ext cx="1540" cy="1925"/>
          </a:xfrm>
          <a:custGeom>
            <a:avLst/>
            <a:gdLst/>
            <a:ahLst/>
            <a:cxnLst/>
            <a:rect l="l" t="t" r="r" b="b"/>
            <a:pathLst>
              <a:path w="2540" h="3175" extrusionOk="0">
                <a:moveTo>
                  <a:pt x="1277" y="0"/>
                </a:moveTo>
                <a:lnTo>
                  <a:pt x="0" y="2303"/>
                </a:lnTo>
                <a:lnTo>
                  <a:pt x="2219" y="2554"/>
                </a:lnTo>
                <a:lnTo>
                  <a:pt x="12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 name="Google Shape;422;p63"/>
          <p:cNvSpPr/>
          <p:nvPr/>
        </p:nvSpPr>
        <p:spPr>
          <a:xfrm>
            <a:off x="686813"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 name="Google Shape;423;p63"/>
          <p:cNvSpPr/>
          <p:nvPr/>
        </p:nvSpPr>
        <p:spPr>
          <a:xfrm>
            <a:off x="686775" y="2409802"/>
            <a:ext cx="1540" cy="1540"/>
          </a:xfrm>
          <a:custGeom>
            <a:avLst/>
            <a:gdLst/>
            <a:ahLst/>
            <a:cxnLst/>
            <a:rect l="l" t="t" r="r" b="b"/>
            <a:pathLst>
              <a:path w="2540" h="2539" extrusionOk="0">
                <a:moveTo>
                  <a:pt x="0" y="0"/>
                </a:moveTo>
                <a:lnTo>
                  <a:pt x="85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 name="Google Shape;424;p63"/>
          <p:cNvSpPr/>
          <p:nvPr/>
        </p:nvSpPr>
        <p:spPr>
          <a:xfrm>
            <a:off x="686614" y="1292671"/>
            <a:ext cx="1540" cy="1540"/>
          </a:xfrm>
          <a:custGeom>
            <a:avLst/>
            <a:gdLst/>
            <a:ahLst/>
            <a:cxnLst/>
            <a:rect l="l" t="t" r="r" b="b"/>
            <a:pathLst>
              <a:path w="2540" h="2539" extrusionOk="0">
                <a:moveTo>
                  <a:pt x="261" y="0"/>
                </a:moveTo>
                <a:lnTo>
                  <a:pt x="0" y="2240"/>
                </a:lnTo>
                <a:lnTo>
                  <a:pt x="2439"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 name="Google Shape;425;p63"/>
          <p:cNvSpPr/>
          <p:nvPr/>
        </p:nvSpPr>
        <p:spPr>
          <a:xfrm>
            <a:off x="686608" y="1026350"/>
            <a:ext cx="1155" cy="1540"/>
          </a:xfrm>
          <a:custGeom>
            <a:avLst/>
            <a:gdLst/>
            <a:ahLst/>
            <a:cxnLst/>
            <a:rect l="l" t="t" r="r" b="b"/>
            <a:pathLst>
              <a:path w="1905"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 name="Google Shape;426;p63"/>
          <p:cNvSpPr/>
          <p:nvPr/>
        </p:nvSpPr>
        <p:spPr>
          <a:xfrm>
            <a:off x="686478" y="1478961"/>
            <a:ext cx="1540" cy="1540"/>
          </a:xfrm>
          <a:custGeom>
            <a:avLst/>
            <a:gdLst/>
            <a:ahLst/>
            <a:cxnLst/>
            <a:rect l="l" t="t" r="r" b="b"/>
            <a:pathLst>
              <a:path w="2540" h="2539" extrusionOk="0">
                <a:moveTo>
                  <a:pt x="2167" y="0"/>
                </a:moveTo>
                <a:lnTo>
                  <a:pt x="0" y="670"/>
                </a:lnTo>
                <a:lnTo>
                  <a:pt x="1895"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 name="Google Shape;427;p63"/>
          <p:cNvSpPr/>
          <p:nvPr/>
        </p:nvSpPr>
        <p:spPr>
          <a:xfrm>
            <a:off x="682593"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 name="Google Shape;428;p63"/>
          <p:cNvSpPr/>
          <p:nvPr/>
        </p:nvSpPr>
        <p:spPr>
          <a:xfrm>
            <a:off x="682213" y="1979690"/>
            <a:ext cx="1540" cy="1540"/>
          </a:xfrm>
          <a:custGeom>
            <a:avLst/>
            <a:gdLst/>
            <a:ahLst/>
            <a:cxnLst/>
            <a:rect l="l" t="t" r="r" b="b"/>
            <a:pathLst>
              <a:path w="2540"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 name="Google Shape;429;p63"/>
          <p:cNvSpPr/>
          <p:nvPr/>
        </p:nvSpPr>
        <p:spPr>
          <a:xfrm>
            <a:off x="682686" y="2498202"/>
            <a:ext cx="1540" cy="1540"/>
          </a:xfrm>
          <a:custGeom>
            <a:avLst/>
            <a:gdLst/>
            <a:ahLst/>
            <a:cxnLst/>
            <a:rect l="l" t="t" r="r" b="b"/>
            <a:pathLst>
              <a:path w="2540" h="2539" extrusionOk="0">
                <a:moveTo>
                  <a:pt x="0" y="0"/>
                </a:moveTo>
                <a:lnTo>
                  <a:pt x="69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 name="Google Shape;430;p63"/>
          <p:cNvSpPr/>
          <p:nvPr/>
        </p:nvSpPr>
        <p:spPr>
          <a:xfrm>
            <a:off x="682482" y="4063227"/>
            <a:ext cx="1540" cy="1925"/>
          </a:xfrm>
          <a:custGeom>
            <a:avLst/>
            <a:gdLst/>
            <a:ahLst/>
            <a:cxnLst/>
            <a:rect l="l" t="t" r="r" b="b"/>
            <a:pathLst>
              <a:path w="2540" h="3175" extrusionOk="0">
                <a:moveTo>
                  <a:pt x="0" y="0"/>
                </a:moveTo>
                <a:lnTo>
                  <a:pt x="1015" y="2586"/>
                </a:lnTo>
                <a:lnTo>
                  <a:pt x="233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 name="Google Shape;431;p63"/>
          <p:cNvSpPr/>
          <p:nvPr/>
        </p:nvSpPr>
        <p:spPr>
          <a:xfrm>
            <a:off x="682745" y="3517850"/>
            <a:ext cx="1155" cy="1540"/>
          </a:xfrm>
          <a:custGeom>
            <a:avLst/>
            <a:gdLst/>
            <a:ahLst/>
            <a:cxnLst/>
            <a:rect l="l" t="t" r="r" b="b"/>
            <a:pathLst>
              <a:path w="1905" h="2539" extrusionOk="0">
                <a:moveTo>
                  <a:pt x="0" y="0"/>
                </a:moveTo>
                <a:lnTo>
                  <a:pt x="617" y="2010"/>
                </a:lnTo>
                <a:lnTo>
                  <a:pt x="173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 name="Google Shape;432;p63"/>
          <p:cNvSpPr/>
          <p:nvPr/>
        </p:nvSpPr>
        <p:spPr>
          <a:xfrm>
            <a:off x="682708"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 name="Google Shape;433;p63"/>
          <p:cNvSpPr/>
          <p:nvPr/>
        </p:nvSpPr>
        <p:spPr>
          <a:xfrm>
            <a:off x="682670" y="3056600"/>
            <a:ext cx="1540" cy="1540"/>
          </a:xfrm>
          <a:custGeom>
            <a:avLst/>
            <a:gdLst/>
            <a:ahLst/>
            <a:cxnLst/>
            <a:rect l="l" t="t" r="r" b="b"/>
            <a:pathLst>
              <a:path w="2540" h="2539" extrusionOk="0">
                <a:moveTo>
                  <a:pt x="219" y="0"/>
                </a:moveTo>
                <a:lnTo>
                  <a:pt x="0" y="2282"/>
                </a:lnTo>
                <a:lnTo>
                  <a:pt x="2513" y="1403"/>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 name="Google Shape;434;p63"/>
          <p:cNvSpPr/>
          <p:nvPr/>
        </p:nvSpPr>
        <p:spPr>
          <a:xfrm>
            <a:off x="682366" y="2675345"/>
            <a:ext cx="1540" cy="1540"/>
          </a:xfrm>
          <a:custGeom>
            <a:avLst/>
            <a:gdLst/>
            <a:ahLst/>
            <a:cxnLst/>
            <a:rect l="l" t="t" r="r" b="b"/>
            <a:pathLst>
              <a:path w="2540" h="2539" extrusionOk="0">
                <a:moveTo>
                  <a:pt x="0" y="0"/>
                </a:moveTo>
                <a:lnTo>
                  <a:pt x="890"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 name="Google Shape;435;p63"/>
          <p:cNvSpPr/>
          <p:nvPr/>
        </p:nvSpPr>
        <p:spPr>
          <a:xfrm>
            <a:off x="681903" y="4235249"/>
            <a:ext cx="2311" cy="2310"/>
          </a:xfrm>
          <a:custGeom>
            <a:avLst/>
            <a:gdLst/>
            <a:ahLst/>
            <a:cxnLst/>
            <a:rect l="l" t="t" r="r" b="b"/>
            <a:pathLst>
              <a:path w="3809" h="3809" extrusionOk="0">
                <a:moveTo>
                  <a:pt x="1403" y="0"/>
                </a:moveTo>
                <a:lnTo>
                  <a:pt x="670" y="1099"/>
                </a:lnTo>
                <a:lnTo>
                  <a:pt x="0" y="1675"/>
                </a:lnTo>
                <a:lnTo>
                  <a:pt x="1654" y="3811"/>
                </a:lnTo>
                <a:lnTo>
                  <a:pt x="3738" y="2094"/>
                </a:lnTo>
                <a:lnTo>
                  <a:pt x="3162" y="1382"/>
                </a:lnTo>
                <a:lnTo>
                  <a:pt x="2659" y="167"/>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 name="Google Shape;436;p63"/>
          <p:cNvSpPr/>
          <p:nvPr/>
        </p:nvSpPr>
        <p:spPr>
          <a:xfrm>
            <a:off x="682328" y="4505974"/>
            <a:ext cx="1155" cy="1540"/>
          </a:xfrm>
          <a:custGeom>
            <a:avLst/>
            <a:gdLst/>
            <a:ahLst/>
            <a:cxnLst/>
            <a:rect l="l" t="t" r="r" b="b"/>
            <a:pathLst>
              <a:path w="1905"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 name="Google Shape;437;p63"/>
          <p:cNvSpPr/>
          <p:nvPr/>
        </p:nvSpPr>
        <p:spPr>
          <a:xfrm>
            <a:off x="682782"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 name="Google Shape;438;p63"/>
          <p:cNvSpPr/>
          <p:nvPr/>
        </p:nvSpPr>
        <p:spPr>
          <a:xfrm>
            <a:off x="682565" y="6035522"/>
            <a:ext cx="1155" cy="1540"/>
          </a:xfrm>
          <a:custGeom>
            <a:avLst/>
            <a:gdLst/>
            <a:ahLst/>
            <a:cxnLst/>
            <a:rect l="l" t="t" r="r" b="b"/>
            <a:pathLst>
              <a:path w="1905" h="2540" extrusionOk="0">
                <a:moveTo>
                  <a:pt x="0" y="0"/>
                </a:moveTo>
                <a:lnTo>
                  <a:pt x="680"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 name="Google Shape;439;p63"/>
          <p:cNvSpPr/>
          <p:nvPr/>
        </p:nvSpPr>
        <p:spPr>
          <a:xfrm>
            <a:off x="682198" y="6806102"/>
            <a:ext cx="2311" cy="2310"/>
          </a:xfrm>
          <a:custGeom>
            <a:avLst/>
            <a:gdLst/>
            <a:ahLst/>
            <a:cxnLst/>
            <a:rect l="l" t="t" r="r" b="b"/>
            <a:pathLst>
              <a:path w="3809" h="3809" extrusionOk="0">
                <a:moveTo>
                  <a:pt x="1424" y="0"/>
                </a:moveTo>
                <a:lnTo>
                  <a:pt x="691" y="1015"/>
                </a:lnTo>
                <a:lnTo>
                  <a:pt x="0" y="1549"/>
                </a:lnTo>
                <a:lnTo>
                  <a:pt x="596" y="2198"/>
                </a:lnTo>
                <a:lnTo>
                  <a:pt x="1120" y="3235"/>
                </a:lnTo>
                <a:lnTo>
                  <a:pt x="2366" y="3434"/>
                </a:lnTo>
                <a:lnTo>
                  <a:pt x="3078" y="2492"/>
                </a:lnTo>
                <a:lnTo>
                  <a:pt x="3738" y="1999"/>
                </a:lnTo>
                <a:lnTo>
                  <a:pt x="3183" y="1319"/>
                </a:lnTo>
                <a:lnTo>
                  <a:pt x="2670"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 name="Google Shape;440;p63"/>
          <p:cNvSpPr/>
          <p:nvPr/>
        </p:nvSpPr>
        <p:spPr>
          <a:xfrm>
            <a:off x="681450" y="693036"/>
            <a:ext cx="2696" cy="3466"/>
          </a:xfrm>
          <a:custGeom>
            <a:avLst/>
            <a:gdLst/>
            <a:ahLst/>
            <a:cxnLst/>
            <a:rect l="l" t="t" r="r" b="b"/>
            <a:pathLst>
              <a:path w="4444" h="5715" extrusionOk="0">
                <a:moveTo>
                  <a:pt x="0" y="0"/>
                </a:moveTo>
                <a:lnTo>
                  <a:pt x="31" y="1319"/>
                </a:lnTo>
                <a:lnTo>
                  <a:pt x="2994"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 name="Google Shape;441;p63"/>
          <p:cNvSpPr/>
          <p:nvPr/>
        </p:nvSpPr>
        <p:spPr>
          <a:xfrm>
            <a:off x="682447" y="357471"/>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 name="Google Shape;442;p63"/>
          <p:cNvSpPr/>
          <p:nvPr/>
        </p:nvSpPr>
        <p:spPr>
          <a:xfrm>
            <a:off x="664637" y="1111161"/>
            <a:ext cx="1155" cy="1540"/>
          </a:xfrm>
          <a:custGeom>
            <a:avLst/>
            <a:gdLst/>
            <a:ahLst/>
            <a:cxnLst/>
            <a:rect l="l" t="t" r="r" b="b"/>
            <a:pathLst>
              <a:path w="1905" h="2539" extrusionOk="0">
                <a:moveTo>
                  <a:pt x="0" y="0"/>
                </a:moveTo>
                <a:lnTo>
                  <a:pt x="70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 name="Google Shape;443;p63"/>
          <p:cNvSpPr/>
          <p:nvPr/>
        </p:nvSpPr>
        <p:spPr>
          <a:xfrm>
            <a:off x="664749" y="592380"/>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 name="Google Shape;444;p63"/>
          <p:cNvSpPr/>
          <p:nvPr/>
        </p:nvSpPr>
        <p:spPr>
          <a:xfrm>
            <a:off x="664574" y="1664580"/>
            <a:ext cx="1540" cy="1540"/>
          </a:xfrm>
          <a:custGeom>
            <a:avLst/>
            <a:gdLst/>
            <a:ahLst/>
            <a:cxnLst/>
            <a:rect l="l" t="t" r="r" b="b"/>
            <a:pathLst>
              <a:path w="2540"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 name="Google Shape;445;p63"/>
          <p:cNvSpPr/>
          <p:nvPr/>
        </p:nvSpPr>
        <p:spPr>
          <a:xfrm>
            <a:off x="664560" y="2680195"/>
            <a:ext cx="1540" cy="1540"/>
          </a:xfrm>
          <a:custGeom>
            <a:avLst/>
            <a:gdLst/>
            <a:ahLst/>
            <a:cxnLst/>
            <a:rect l="l" t="t" r="r" b="b"/>
            <a:pathLst>
              <a:path w="2540" h="2539" extrusionOk="0">
                <a:moveTo>
                  <a:pt x="0" y="0"/>
                </a:moveTo>
                <a:lnTo>
                  <a:pt x="973" y="2418"/>
                </a:lnTo>
                <a:lnTo>
                  <a:pt x="2335"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 name="Google Shape;446;p63"/>
          <p:cNvSpPr/>
          <p:nvPr/>
        </p:nvSpPr>
        <p:spPr>
          <a:xfrm>
            <a:off x="664712" y="1921921"/>
            <a:ext cx="1155" cy="1155"/>
          </a:xfrm>
          <a:custGeom>
            <a:avLst/>
            <a:gdLst/>
            <a:ahLst/>
            <a:cxnLst/>
            <a:rect l="l" t="t" r="r" b="b"/>
            <a:pathLst>
              <a:path w="1905"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 name="Google Shape;447;p63"/>
          <p:cNvSpPr/>
          <p:nvPr/>
        </p:nvSpPr>
        <p:spPr>
          <a:xfrm>
            <a:off x="664558" y="2524498"/>
            <a:ext cx="1540" cy="1540"/>
          </a:xfrm>
          <a:custGeom>
            <a:avLst/>
            <a:gdLst/>
            <a:ahLst/>
            <a:cxnLst/>
            <a:rect l="l" t="t" r="r" b="b"/>
            <a:pathLst>
              <a:path w="2540" h="2539" extrusionOk="0">
                <a:moveTo>
                  <a:pt x="1204" y="0"/>
                </a:moveTo>
                <a:lnTo>
                  <a:pt x="0" y="1821"/>
                </a:lnTo>
                <a:lnTo>
                  <a:pt x="1947"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 name="Google Shape;448;p63"/>
          <p:cNvSpPr/>
          <p:nvPr/>
        </p:nvSpPr>
        <p:spPr>
          <a:xfrm>
            <a:off x="664334" y="3805353"/>
            <a:ext cx="1540" cy="1540"/>
          </a:xfrm>
          <a:custGeom>
            <a:avLst/>
            <a:gdLst/>
            <a:ahLst/>
            <a:cxnLst/>
            <a:rect l="l" t="t" r="r" b="b"/>
            <a:pathLst>
              <a:path w="2540" h="2539" extrusionOk="0">
                <a:moveTo>
                  <a:pt x="1298" y="0"/>
                </a:moveTo>
                <a:lnTo>
                  <a:pt x="0" y="2041"/>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 name="Google Shape;449;p63"/>
          <p:cNvSpPr/>
          <p:nvPr/>
        </p:nvSpPr>
        <p:spPr>
          <a:xfrm>
            <a:off x="665096" y="6345595"/>
            <a:ext cx="1540" cy="1155"/>
          </a:xfrm>
          <a:custGeom>
            <a:avLst/>
            <a:gdLst/>
            <a:ahLst/>
            <a:cxnLst/>
            <a:rect l="l" t="t" r="r" b="b"/>
            <a:pathLst>
              <a:path w="2540" h="1904" extrusionOk="0">
                <a:moveTo>
                  <a:pt x="188" y="0"/>
                </a:moveTo>
                <a:lnTo>
                  <a:pt x="0" y="1874"/>
                </a:lnTo>
                <a:lnTo>
                  <a:pt x="2104" y="1151"/>
                </a:lnTo>
                <a:lnTo>
                  <a:pt x="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 name="Google Shape;450;p63"/>
          <p:cNvSpPr/>
          <p:nvPr/>
        </p:nvSpPr>
        <p:spPr>
          <a:xfrm>
            <a:off x="664205" y="6101775"/>
            <a:ext cx="1540" cy="1540"/>
          </a:xfrm>
          <a:custGeom>
            <a:avLst/>
            <a:gdLst/>
            <a:ahLst/>
            <a:cxnLst/>
            <a:rect l="l" t="t" r="r" b="b"/>
            <a:pathLst>
              <a:path w="2540" h="2540" extrusionOk="0">
                <a:moveTo>
                  <a:pt x="2282" y="0"/>
                </a:moveTo>
                <a:lnTo>
                  <a:pt x="0" y="952"/>
                </a:lnTo>
                <a:lnTo>
                  <a:pt x="206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 name="Google Shape;451;p63"/>
          <p:cNvSpPr/>
          <p:nvPr/>
        </p:nvSpPr>
        <p:spPr>
          <a:xfrm>
            <a:off x="673010" y="2045568"/>
            <a:ext cx="385" cy="1155"/>
          </a:xfrm>
          <a:custGeom>
            <a:avLst/>
            <a:gdLst/>
            <a:ahLst/>
            <a:cxnLst/>
            <a:rect l="l" t="t" r="r" b="b"/>
            <a:pathLst>
              <a:path w="634" h="1904" extrusionOk="0">
                <a:moveTo>
                  <a:pt x="366" y="1643"/>
                </a:moveTo>
                <a:lnTo>
                  <a:pt x="0" y="806"/>
                </a:lnTo>
                <a:lnTo>
                  <a:pt x="62"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 name="Google Shape;452;p63"/>
          <p:cNvSpPr/>
          <p:nvPr/>
        </p:nvSpPr>
        <p:spPr>
          <a:xfrm>
            <a:off x="672673" y="2533861"/>
            <a:ext cx="770" cy="770"/>
          </a:xfrm>
          <a:custGeom>
            <a:avLst/>
            <a:gdLst/>
            <a:ahLst/>
            <a:cxnLst/>
            <a:rect l="l" t="t" r="r" b="b"/>
            <a:pathLst>
              <a:path w="1269" h="1270" extrusionOk="0">
                <a:moveTo>
                  <a:pt x="900" y="0"/>
                </a:moveTo>
                <a:lnTo>
                  <a:pt x="0" y="251"/>
                </a:lnTo>
                <a:lnTo>
                  <a:pt x="900" y="837"/>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 name="Google Shape;453;p63"/>
          <p:cNvSpPr/>
          <p:nvPr/>
        </p:nvSpPr>
        <p:spPr>
          <a:xfrm>
            <a:off x="673077"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 name="Google Shape;454;p63"/>
          <p:cNvSpPr/>
          <p:nvPr/>
        </p:nvSpPr>
        <p:spPr>
          <a:xfrm>
            <a:off x="672798" y="6594116"/>
            <a:ext cx="385" cy="770"/>
          </a:xfrm>
          <a:custGeom>
            <a:avLst/>
            <a:gdLst/>
            <a:ahLst/>
            <a:cxnLst/>
            <a:rect l="l" t="t" r="r" b="b"/>
            <a:pathLst>
              <a:path w="634" h="1270" extrusionOk="0">
                <a:moveTo>
                  <a:pt x="429" y="0"/>
                </a:moveTo>
                <a:lnTo>
                  <a:pt x="0" y="680"/>
                </a:lnTo>
                <a:lnTo>
                  <a:pt x="37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 name="Google Shape;455;p63"/>
          <p:cNvSpPr/>
          <p:nvPr/>
        </p:nvSpPr>
        <p:spPr>
          <a:xfrm>
            <a:off x="673060" y="2675584"/>
            <a:ext cx="385" cy="385"/>
          </a:xfrm>
          <a:custGeom>
            <a:avLst/>
            <a:gdLst/>
            <a:ahLst/>
            <a:cxnLst/>
            <a:rect l="l" t="t" r="r" b="b"/>
            <a:pathLst>
              <a:path w="634" h="635" extrusionOk="0">
                <a:moveTo>
                  <a:pt x="282" y="0"/>
                </a:moveTo>
                <a:lnTo>
                  <a:pt x="0" y="167"/>
                </a:lnTo>
                <a:lnTo>
                  <a:pt x="282" y="502"/>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 name="Google Shape;456;p63"/>
          <p:cNvSpPr/>
          <p:nvPr/>
        </p:nvSpPr>
        <p:spPr>
          <a:xfrm>
            <a:off x="673020" y="707762"/>
            <a:ext cx="385" cy="1155"/>
          </a:xfrm>
          <a:custGeom>
            <a:avLst/>
            <a:gdLst/>
            <a:ahLst/>
            <a:cxnLst/>
            <a:rect l="l" t="t" r="r" b="b"/>
            <a:pathLst>
              <a:path w="634" h="1905" extrusionOk="0">
                <a:moveTo>
                  <a:pt x="0" y="0"/>
                </a:moveTo>
                <a:lnTo>
                  <a:pt x="492" y="1277"/>
                </a:lnTo>
                <a:lnTo>
                  <a:pt x="49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 name="Google Shape;457;p63"/>
          <p:cNvSpPr/>
          <p:nvPr/>
        </p:nvSpPr>
        <p:spPr>
          <a:xfrm>
            <a:off x="671707"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 name="Google Shape;458;p63"/>
          <p:cNvSpPr/>
          <p:nvPr/>
        </p:nvSpPr>
        <p:spPr>
          <a:xfrm>
            <a:off x="672474" y="3162840"/>
            <a:ext cx="1540" cy="1925"/>
          </a:xfrm>
          <a:custGeom>
            <a:avLst/>
            <a:gdLst/>
            <a:ahLst/>
            <a:cxnLst/>
            <a:rect l="l" t="t" r="r" b="b"/>
            <a:pathLst>
              <a:path w="2540" h="3175" extrusionOk="0">
                <a:moveTo>
                  <a:pt x="1853" y="0"/>
                </a:moveTo>
                <a:lnTo>
                  <a:pt x="0" y="973"/>
                </a:lnTo>
                <a:lnTo>
                  <a:pt x="1863" y="2848"/>
                </a:lnTo>
                <a:lnTo>
                  <a:pt x="2282" y="1853"/>
                </a:lnTo>
                <a:lnTo>
                  <a:pt x="210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 name="Google Shape;459;p63"/>
          <p:cNvSpPr/>
          <p:nvPr/>
        </p:nvSpPr>
        <p:spPr>
          <a:xfrm>
            <a:off x="672385" y="4429364"/>
            <a:ext cx="1155" cy="3081"/>
          </a:xfrm>
          <a:custGeom>
            <a:avLst/>
            <a:gdLst/>
            <a:ahLst/>
            <a:cxnLst/>
            <a:rect l="l" t="t" r="r" b="b"/>
            <a:pathLst>
              <a:path w="1905" h="5079" extrusionOk="0">
                <a:moveTo>
                  <a:pt x="1570" y="0"/>
                </a:moveTo>
                <a:lnTo>
                  <a:pt x="12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 name="Google Shape;460;p63"/>
          <p:cNvSpPr/>
          <p:nvPr/>
        </p:nvSpPr>
        <p:spPr>
          <a:xfrm>
            <a:off x="678825" y="6079799"/>
            <a:ext cx="770" cy="1540"/>
          </a:xfrm>
          <a:custGeom>
            <a:avLst/>
            <a:gdLst/>
            <a:ahLst/>
            <a:cxnLst/>
            <a:rect l="l" t="t" r="r" b="b"/>
            <a:pathLst>
              <a:path w="1269" h="2540" extrusionOk="0">
                <a:moveTo>
                  <a:pt x="0" y="0"/>
                </a:moveTo>
                <a:lnTo>
                  <a:pt x="10" y="2429"/>
                </a:lnTo>
                <a:lnTo>
                  <a:pt x="1015" y="1643"/>
                </a:lnTo>
                <a:lnTo>
                  <a:pt x="963" y="90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 name="Google Shape;461;p63"/>
          <p:cNvSpPr/>
          <p:nvPr/>
        </p:nvSpPr>
        <p:spPr>
          <a:xfrm>
            <a:off x="679098" y="5955837"/>
            <a:ext cx="770" cy="1155"/>
          </a:xfrm>
          <a:custGeom>
            <a:avLst/>
            <a:gdLst/>
            <a:ahLst/>
            <a:cxnLst/>
            <a:rect l="l" t="t" r="r" b="b"/>
            <a:pathLst>
              <a:path w="1269" h="1904" extrusionOk="0">
                <a:moveTo>
                  <a:pt x="0" y="0"/>
                </a:moveTo>
                <a:lnTo>
                  <a:pt x="0" y="1298"/>
                </a:lnTo>
                <a:lnTo>
                  <a:pt x="858" y="12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 name="Google Shape;462;p63"/>
          <p:cNvSpPr/>
          <p:nvPr/>
        </p:nvSpPr>
        <p:spPr>
          <a:xfrm>
            <a:off x="678971" y="5148949"/>
            <a:ext cx="770" cy="1540"/>
          </a:xfrm>
          <a:custGeom>
            <a:avLst/>
            <a:gdLst/>
            <a:ahLst/>
            <a:cxnLst/>
            <a:rect l="l" t="t" r="r" b="b"/>
            <a:pathLst>
              <a:path w="1269" h="2540" extrusionOk="0">
                <a:moveTo>
                  <a:pt x="900" y="0"/>
                </a:moveTo>
                <a:lnTo>
                  <a:pt x="10" y="303"/>
                </a:lnTo>
                <a:lnTo>
                  <a:pt x="0" y="1581"/>
                </a:lnTo>
                <a:lnTo>
                  <a:pt x="659" y="2020"/>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 name="Google Shape;463;p63"/>
          <p:cNvSpPr/>
          <p:nvPr/>
        </p:nvSpPr>
        <p:spPr>
          <a:xfrm>
            <a:off x="678458" y="1385843"/>
            <a:ext cx="1540" cy="1540"/>
          </a:xfrm>
          <a:custGeom>
            <a:avLst/>
            <a:gdLst/>
            <a:ahLst/>
            <a:cxnLst/>
            <a:rect l="l" t="t" r="r" b="b"/>
            <a:pathLst>
              <a:path w="2540" h="2539" extrusionOk="0">
                <a:moveTo>
                  <a:pt x="0" y="0"/>
                </a:moveTo>
                <a:lnTo>
                  <a:pt x="15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 name="Google Shape;464;p63"/>
          <p:cNvSpPr/>
          <p:nvPr/>
        </p:nvSpPr>
        <p:spPr>
          <a:xfrm>
            <a:off x="668709" y="3486090"/>
            <a:ext cx="1155" cy="1540"/>
          </a:xfrm>
          <a:custGeom>
            <a:avLst/>
            <a:gdLst/>
            <a:ahLst/>
            <a:cxnLst/>
            <a:rect l="l" t="t" r="r" b="b"/>
            <a:pathLst>
              <a:path w="1905" h="2539" extrusionOk="0">
                <a:moveTo>
                  <a:pt x="1078" y="0"/>
                </a:moveTo>
                <a:lnTo>
                  <a:pt x="0" y="2031"/>
                </a:lnTo>
                <a:lnTo>
                  <a:pt x="1727" y="2272"/>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 name="Google Shape;465;p63"/>
          <p:cNvSpPr/>
          <p:nvPr/>
        </p:nvSpPr>
        <p:spPr>
          <a:xfrm>
            <a:off x="668853" y="1571817"/>
            <a:ext cx="1540" cy="1925"/>
          </a:xfrm>
          <a:custGeom>
            <a:avLst/>
            <a:gdLst/>
            <a:ahLst/>
            <a:cxnLst/>
            <a:rect l="l" t="t" r="r" b="b"/>
            <a:pathLst>
              <a:path w="2540"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 name="Google Shape;466;p63"/>
          <p:cNvSpPr/>
          <p:nvPr/>
        </p:nvSpPr>
        <p:spPr>
          <a:xfrm>
            <a:off x="668667" y="4271290"/>
            <a:ext cx="1155" cy="1540"/>
          </a:xfrm>
          <a:custGeom>
            <a:avLst/>
            <a:gdLst/>
            <a:ahLst/>
            <a:cxnLst/>
            <a:rect l="l" t="t" r="r" b="b"/>
            <a:pathLst>
              <a:path w="1905"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 name="Google Shape;467;p63"/>
          <p:cNvSpPr/>
          <p:nvPr/>
        </p:nvSpPr>
        <p:spPr>
          <a:xfrm>
            <a:off x="668849"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 name="Google Shape;468;p63"/>
          <p:cNvSpPr/>
          <p:nvPr/>
        </p:nvSpPr>
        <p:spPr>
          <a:xfrm>
            <a:off x="668930" y="4904860"/>
            <a:ext cx="1540" cy="1540"/>
          </a:xfrm>
          <a:custGeom>
            <a:avLst/>
            <a:gdLst/>
            <a:ahLst/>
            <a:cxnLst/>
            <a:rect l="l" t="t" r="r" b="b"/>
            <a:pathLst>
              <a:path w="2540"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 name="Google Shape;469;p63"/>
          <p:cNvSpPr/>
          <p:nvPr/>
        </p:nvSpPr>
        <p:spPr>
          <a:xfrm>
            <a:off x="668628" y="1363634"/>
            <a:ext cx="1540" cy="1540"/>
          </a:xfrm>
          <a:custGeom>
            <a:avLst/>
            <a:gdLst/>
            <a:ahLst/>
            <a:cxnLst/>
            <a:rect l="l" t="t" r="r" b="b"/>
            <a:pathLst>
              <a:path w="2540" h="2539" extrusionOk="0">
                <a:moveTo>
                  <a:pt x="0" y="0"/>
                </a:moveTo>
                <a:lnTo>
                  <a:pt x="74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 name="Google Shape;470;p63"/>
          <p:cNvSpPr/>
          <p:nvPr/>
        </p:nvSpPr>
        <p:spPr>
          <a:xfrm>
            <a:off x="668705" y="264102"/>
            <a:ext cx="1155" cy="1540"/>
          </a:xfrm>
          <a:custGeom>
            <a:avLst/>
            <a:gdLst/>
            <a:ahLst/>
            <a:cxnLst/>
            <a:rect l="l" t="t" r="r" b="b"/>
            <a:pathLst>
              <a:path w="1905" h="2540" extrusionOk="0">
                <a:moveTo>
                  <a:pt x="1162" y="0"/>
                </a:moveTo>
                <a:lnTo>
                  <a:pt x="0" y="1622"/>
                </a:lnTo>
                <a:lnTo>
                  <a:pt x="1863"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 name="Google Shape;471;p63"/>
          <p:cNvSpPr/>
          <p:nvPr/>
        </p:nvSpPr>
        <p:spPr>
          <a:xfrm>
            <a:off x="668582"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 name="Google Shape;472;p63"/>
          <p:cNvSpPr/>
          <p:nvPr/>
        </p:nvSpPr>
        <p:spPr>
          <a:xfrm>
            <a:off x="668534" y="4736432"/>
            <a:ext cx="1540" cy="1540"/>
          </a:xfrm>
          <a:custGeom>
            <a:avLst/>
            <a:gdLst/>
            <a:ahLst/>
            <a:cxnLst/>
            <a:rect l="l" t="t" r="r" b="b"/>
            <a:pathLst>
              <a:path w="2540" h="2540" extrusionOk="0">
                <a:moveTo>
                  <a:pt x="0" y="0"/>
                </a:moveTo>
                <a:lnTo>
                  <a:pt x="984" y="2418"/>
                </a:lnTo>
                <a:lnTo>
                  <a:pt x="2450"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 name="Google Shape;473;p63"/>
          <p:cNvSpPr/>
          <p:nvPr/>
        </p:nvSpPr>
        <p:spPr>
          <a:xfrm>
            <a:off x="668194"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 name="Google Shape;474;p63"/>
          <p:cNvSpPr/>
          <p:nvPr/>
        </p:nvSpPr>
        <p:spPr>
          <a:xfrm>
            <a:off x="668947" y="5534153"/>
            <a:ext cx="1925" cy="1540"/>
          </a:xfrm>
          <a:custGeom>
            <a:avLst/>
            <a:gdLst/>
            <a:ahLst/>
            <a:cxnLst/>
            <a:rect l="l" t="t" r="r" b="b"/>
            <a:pathLst>
              <a:path w="3175" h="2540" extrusionOk="0">
                <a:moveTo>
                  <a:pt x="198" y="0"/>
                </a:moveTo>
                <a:lnTo>
                  <a:pt x="0" y="2335"/>
                </a:lnTo>
                <a:lnTo>
                  <a:pt x="263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 name="Google Shape;475;p63"/>
          <p:cNvSpPr/>
          <p:nvPr/>
        </p:nvSpPr>
        <p:spPr>
          <a:xfrm>
            <a:off x="678949" y="6828441"/>
            <a:ext cx="770" cy="1540"/>
          </a:xfrm>
          <a:custGeom>
            <a:avLst/>
            <a:gdLst/>
            <a:ahLst/>
            <a:cxnLst/>
            <a:rect l="l" t="t" r="r" b="b"/>
            <a:pathLst>
              <a:path w="1269" h="2540" extrusionOk="0">
                <a:moveTo>
                  <a:pt x="408" y="0"/>
                </a:moveTo>
                <a:lnTo>
                  <a:pt x="10" y="554"/>
                </a:lnTo>
                <a:lnTo>
                  <a:pt x="0" y="1874"/>
                </a:lnTo>
                <a:lnTo>
                  <a:pt x="1204" y="2062"/>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 name="Google Shape;476;p63"/>
          <p:cNvSpPr/>
          <p:nvPr/>
        </p:nvSpPr>
        <p:spPr>
          <a:xfrm>
            <a:off x="678925" y="6744251"/>
            <a:ext cx="1155" cy="1540"/>
          </a:xfrm>
          <a:custGeom>
            <a:avLst/>
            <a:gdLst/>
            <a:ahLst/>
            <a:cxnLst/>
            <a:rect l="l" t="t" r="r" b="b"/>
            <a:pathLst>
              <a:path w="1905" h="2540" extrusionOk="0">
                <a:moveTo>
                  <a:pt x="408" y="0"/>
                </a:moveTo>
                <a:lnTo>
                  <a:pt x="0" y="492"/>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 name="Google Shape;477;p63"/>
          <p:cNvSpPr/>
          <p:nvPr/>
        </p:nvSpPr>
        <p:spPr>
          <a:xfrm>
            <a:off x="678909" y="4159983"/>
            <a:ext cx="1540" cy="2695"/>
          </a:xfrm>
          <a:custGeom>
            <a:avLst/>
            <a:gdLst/>
            <a:ahLst/>
            <a:cxnLst/>
            <a:rect l="l" t="t" r="r" b="b"/>
            <a:pathLst>
              <a:path w="2540" h="4445" extrusionOk="0">
                <a:moveTo>
                  <a:pt x="335" y="0"/>
                </a:moveTo>
                <a:lnTo>
                  <a:pt x="115" y="219"/>
                </a:lnTo>
                <a:lnTo>
                  <a:pt x="0" y="3549"/>
                </a:lnTo>
                <a:lnTo>
                  <a:pt x="104" y="3738"/>
                </a:lnTo>
                <a:lnTo>
                  <a:pt x="827" y="3842"/>
                </a:lnTo>
                <a:lnTo>
                  <a:pt x="1570" y="2711"/>
                </a:lnTo>
                <a:lnTo>
                  <a:pt x="2251" y="2125"/>
                </a:lnTo>
                <a:lnTo>
                  <a:pt x="1685" y="1361"/>
                </a:lnTo>
                <a:lnTo>
                  <a:pt x="117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 name="Google Shape;478;p63"/>
          <p:cNvSpPr/>
          <p:nvPr/>
        </p:nvSpPr>
        <p:spPr>
          <a:xfrm>
            <a:off x="678739" y="2817080"/>
            <a:ext cx="1155" cy="1540"/>
          </a:xfrm>
          <a:custGeom>
            <a:avLst/>
            <a:gdLst/>
            <a:ahLst/>
            <a:cxnLst/>
            <a:rect l="l" t="t" r="r" b="b"/>
            <a:pathLst>
              <a:path w="1905" h="2539" extrusionOk="0">
                <a:moveTo>
                  <a:pt x="429" y="0"/>
                </a:moveTo>
                <a:lnTo>
                  <a:pt x="52" y="481"/>
                </a:lnTo>
                <a:lnTo>
                  <a:pt x="0" y="2125"/>
                </a:lnTo>
                <a:lnTo>
                  <a:pt x="1329" y="2324"/>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 name="Google Shape;479;p63"/>
          <p:cNvSpPr/>
          <p:nvPr/>
        </p:nvSpPr>
        <p:spPr>
          <a:xfrm>
            <a:off x="678404" y="2147694"/>
            <a:ext cx="1540" cy="1925"/>
          </a:xfrm>
          <a:custGeom>
            <a:avLst/>
            <a:gdLst/>
            <a:ahLst/>
            <a:cxnLst/>
            <a:rect l="l" t="t" r="r" b="b"/>
            <a:pathLst>
              <a:path w="2540"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 name="Google Shape;480;p63"/>
          <p:cNvSpPr/>
          <p:nvPr/>
        </p:nvSpPr>
        <p:spPr>
          <a:xfrm>
            <a:off x="679048" y="689812"/>
            <a:ext cx="1540" cy="2310"/>
          </a:xfrm>
          <a:custGeom>
            <a:avLst/>
            <a:gdLst/>
            <a:ahLst/>
            <a:cxnLst/>
            <a:rect l="l" t="t" r="r" b="b"/>
            <a:pathLst>
              <a:path w="2540" h="3809" extrusionOk="0">
                <a:moveTo>
                  <a:pt x="10" y="0"/>
                </a:moveTo>
                <a:lnTo>
                  <a:pt x="0" y="2575"/>
                </a:lnTo>
                <a:lnTo>
                  <a:pt x="691" y="2889"/>
                </a:lnTo>
                <a:lnTo>
                  <a:pt x="1371" y="3235"/>
                </a:lnTo>
                <a:lnTo>
                  <a:pt x="216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 name="Google Shape;481;p63"/>
          <p:cNvSpPr/>
          <p:nvPr/>
        </p:nvSpPr>
        <p:spPr>
          <a:xfrm>
            <a:off x="678906" y="47275"/>
            <a:ext cx="770" cy="1155"/>
          </a:xfrm>
          <a:custGeom>
            <a:avLst/>
            <a:gdLst/>
            <a:ahLst/>
            <a:cxnLst/>
            <a:rect l="l" t="t" r="r" b="b"/>
            <a:pathLst>
              <a:path w="1269" h="1905" extrusionOk="0">
                <a:moveTo>
                  <a:pt x="0" y="1539"/>
                </a:moveTo>
                <a:lnTo>
                  <a:pt x="10" y="513"/>
                </a:lnTo>
                <a:lnTo>
                  <a:pt x="10" y="0"/>
                </a:lnTo>
                <a:lnTo>
                  <a:pt x="1015" y="178"/>
                </a:lnTo>
                <a:lnTo>
                  <a:pt x="0" y="153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 name="Google Shape;482;p63"/>
          <p:cNvSpPr/>
          <p:nvPr/>
        </p:nvSpPr>
        <p:spPr>
          <a:xfrm>
            <a:off x="660514" y="5977396"/>
            <a:ext cx="1540" cy="1540"/>
          </a:xfrm>
          <a:custGeom>
            <a:avLst/>
            <a:gdLst/>
            <a:ahLst/>
            <a:cxnLst/>
            <a:rect l="l" t="t" r="r" b="b"/>
            <a:pathLst>
              <a:path w="2540"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 name="Google Shape;483;p63"/>
          <p:cNvSpPr/>
          <p:nvPr/>
        </p:nvSpPr>
        <p:spPr>
          <a:xfrm>
            <a:off x="660650"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 name="Google Shape;484;p63"/>
          <p:cNvSpPr/>
          <p:nvPr/>
        </p:nvSpPr>
        <p:spPr>
          <a:xfrm>
            <a:off x="611853" y="5835561"/>
            <a:ext cx="1155" cy="1540"/>
          </a:xfrm>
          <a:custGeom>
            <a:avLst/>
            <a:gdLst/>
            <a:ahLst/>
            <a:cxnLst/>
            <a:rect l="l" t="t" r="r" b="b"/>
            <a:pathLst>
              <a:path w="1905" h="2540" extrusionOk="0">
                <a:moveTo>
                  <a:pt x="1151" y="0"/>
                </a:moveTo>
                <a:lnTo>
                  <a:pt x="0" y="1759"/>
                </a:lnTo>
                <a:lnTo>
                  <a:pt x="1842" y="2062"/>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 name="Google Shape;485;p63"/>
          <p:cNvSpPr/>
          <p:nvPr/>
        </p:nvSpPr>
        <p:spPr>
          <a:xfrm>
            <a:off x="611706" y="6070999"/>
            <a:ext cx="1540" cy="1540"/>
          </a:xfrm>
          <a:custGeom>
            <a:avLst/>
            <a:gdLst/>
            <a:ahLst/>
            <a:cxnLst/>
            <a:rect l="l" t="t" r="r" b="b"/>
            <a:pathLst>
              <a:path w="2540" h="2540" extrusionOk="0">
                <a:moveTo>
                  <a:pt x="0" y="0"/>
                </a:moveTo>
                <a:lnTo>
                  <a:pt x="858" y="2324"/>
                </a:lnTo>
                <a:lnTo>
                  <a:pt x="208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 name="Google Shape;486;p63"/>
          <p:cNvSpPr/>
          <p:nvPr/>
        </p:nvSpPr>
        <p:spPr>
          <a:xfrm>
            <a:off x="611679" y="5760077"/>
            <a:ext cx="1540" cy="1540"/>
          </a:xfrm>
          <a:custGeom>
            <a:avLst/>
            <a:gdLst/>
            <a:ahLst/>
            <a:cxnLst/>
            <a:rect l="l" t="t" r="r" b="b"/>
            <a:pathLst>
              <a:path w="2540"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 name="Google Shape;487;p63"/>
          <p:cNvSpPr/>
          <p:nvPr/>
        </p:nvSpPr>
        <p:spPr>
          <a:xfrm>
            <a:off x="611302"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8" name="Google Shape;488;p63"/>
          <p:cNvSpPr/>
          <p:nvPr/>
        </p:nvSpPr>
        <p:spPr>
          <a:xfrm>
            <a:off x="611865" y="6722068"/>
            <a:ext cx="1540" cy="1540"/>
          </a:xfrm>
          <a:custGeom>
            <a:avLst/>
            <a:gdLst/>
            <a:ahLst/>
            <a:cxnLst/>
            <a:rect l="l" t="t" r="r" b="b"/>
            <a:pathLst>
              <a:path w="2540"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9" name="Google Shape;489;p63"/>
          <p:cNvSpPr/>
          <p:nvPr/>
        </p:nvSpPr>
        <p:spPr>
          <a:xfrm>
            <a:off x="611666" y="3663976"/>
            <a:ext cx="1540" cy="1540"/>
          </a:xfrm>
          <a:custGeom>
            <a:avLst/>
            <a:gdLst/>
            <a:ahLst/>
            <a:cxnLst/>
            <a:rect l="l" t="t" r="r" b="b"/>
            <a:pathLst>
              <a:path w="2540" h="2539" extrusionOk="0">
                <a:moveTo>
                  <a:pt x="2272" y="0"/>
                </a:moveTo>
                <a:lnTo>
                  <a:pt x="0" y="785"/>
                </a:lnTo>
                <a:lnTo>
                  <a:pt x="198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0" name="Google Shape;490;p63"/>
          <p:cNvSpPr/>
          <p:nvPr/>
        </p:nvSpPr>
        <p:spPr>
          <a:xfrm>
            <a:off x="611990" y="3269389"/>
            <a:ext cx="1155" cy="1540"/>
          </a:xfrm>
          <a:custGeom>
            <a:avLst/>
            <a:gdLst/>
            <a:ahLst/>
            <a:cxnLst/>
            <a:rect l="l" t="t" r="r" b="b"/>
            <a:pathLst>
              <a:path w="1905" h="2539" extrusionOk="0">
                <a:moveTo>
                  <a:pt x="1088" y="0"/>
                </a:moveTo>
                <a:lnTo>
                  <a:pt x="0" y="1591"/>
                </a:lnTo>
                <a:lnTo>
                  <a:pt x="167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1" name="Google Shape;491;p63"/>
          <p:cNvSpPr/>
          <p:nvPr/>
        </p:nvSpPr>
        <p:spPr>
          <a:xfrm>
            <a:off x="612076" y="5188668"/>
            <a:ext cx="1540" cy="1155"/>
          </a:xfrm>
          <a:custGeom>
            <a:avLst/>
            <a:gdLst/>
            <a:ahLst/>
            <a:cxnLst/>
            <a:rect l="l" t="t" r="r" b="b"/>
            <a:pathLst>
              <a:path w="2540" h="1904" extrusionOk="0">
                <a:moveTo>
                  <a:pt x="240" y="0"/>
                </a:moveTo>
                <a:lnTo>
                  <a:pt x="0" y="1832"/>
                </a:lnTo>
                <a:lnTo>
                  <a:pt x="212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2" name="Google Shape;492;p63"/>
          <p:cNvSpPr/>
          <p:nvPr/>
        </p:nvSpPr>
        <p:spPr>
          <a:xfrm>
            <a:off x="611726" y="5494557"/>
            <a:ext cx="1540" cy="1540"/>
          </a:xfrm>
          <a:custGeom>
            <a:avLst/>
            <a:gdLst/>
            <a:ahLst/>
            <a:cxnLst/>
            <a:rect l="l" t="t" r="r" b="b"/>
            <a:pathLst>
              <a:path w="2540"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3" name="Google Shape;493;p63"/>
          <p:cNvSpPr/>
          <p:nvPr/>
        </p:nvSpPr>
        <p:spPr>
          <a:xfrm>
            <a:off x="611774" y="5007043"/>
            <a:ext cx="1155" cy="1155"/>
          </a:xfrm>
          <a:custGeom>
            <a:avLst/>
            <a:gdLst/>
            <a:ahLst/>
            <a:cxnLst/>
            <a:rect l="l" t="t" r="r" b="b"/>
            <a:pathLst>
              <a:path w="1905" h="1904" extrusionOk="0">
                <a:moveTo>
                  <a:pt x="1905" y="0"/>
                </a:moveTo>
                <a:lnTo>
                  <a:pt x="0" y="617"/>
                </a:lnTo>
                <a:lnTo>
                  <a:pt x="1633"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4" name="Google Shape;494;p63"/>
          <p:cNvSpPr/>
          <p:nvPr/>
        </p:nvSpPr>
        <p:spPr>
          <a:xfrm>
            <a:off x="611495" y="4736334"/>
            <a:ext cx="1540" cy="1540"/>
          </a:xfrm>
          <a:custGeom>
            <a:avLst/>
            <a:gdLst/>
            <a:ahLst/>
            <a:cxnLst/>
            <a:rect l="l" t="t" r="r" b="b"/>
            <a:pathLst>
              <a:path w="2540"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5" name="Google Shape;495;p63"/>
          <p:cNvSpPr/>
          <p:nvPr/>
        </p:nvSpPr>
        <p:spPr>
          <a:xfrm>
            <a:off x="611951" y="4528406"/>
            <a:ext cx="1540" cy="1540"/>
          </a:xfrm>
          <a:custGeom>
            <a:avLst/>
            <a:gdLst/>
            <a:ahLst/>
            <a:cxnLst/>
            <a:rect l="l" t="t" r="r" b="b"/>
            <a:pathLst>
              <a:path w="2540" h="2540" extrusionOk="0">
                <a:moveTo>
                  <a:pt x="0" y="0"/>
                </a:moveTo>
                <a:lnTo>
                  <a:pt x="94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6" name="Google Shape;496;p63"/>
          <p:cNvSpPr/>
          <p:nvPr/>
        </p:nvSpPr>
        <p:spPr>
          <a:xfrm>
            <a:off x="611909"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7" name="Google Shape;497;p63"/>
          <p:cNvSpPr/>
          <p:nvPr/>
        </p:nvSpPr>
        <p:spPr>
          <a:xfrm>
            <a:off x="611780"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8" name="Google Shape;498;p63"/>
          <p:cNvSpPr/>
          <p:nvPr/>
        </p:nvSpPr>
        <p:spPr>
          <a:xfrm>
            <a:off x="611543" y="596794"/>
            <a:ext cx="1540" cy="1540"/>
          </a:xfrm>
          <a:custGeom>
            <a:avLst/>
            <a:gdLst/>
            <a:ahLst/>
            <a:cxnLst/>
            <a:rect l="l" t="t" r="r" b="b"/>
            <a:pathLst>
              <a:path w="2540" h="2540" extrusionOk="0">
                <a:moveTo>
                  <a:pt x="0" y="0"/>
                </a:moveTo>
                <a:lnTo>
                  <a:pt x="994" y="2188"/>
                </a:lnTo>
                <a:lnTo>
                  <a:pt x="233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99" name="Google Shape;499;p63"/>
          <p:cNvSpPr/>
          <p:nvPr/>
        </p:nvSpPr>
        <p:spPr>
          <a:xfrm>
            <a:off x="611296" y="334473"/>
            <a:ext cx="1925" cy="2310"/>
          </a:xfrm>
          <a:custGeom>
            <a:avLst/>
            <a:gdLst/>
            <a:ahLst/>
            <a:cxnLst/>
            <a:rect l="l" t="t" r="r" b="b"/>
            <a:pathLst>
              <a:path w="3175" h="3809" extrusionOk="0">
                <a:moveTo>
                  <a:pt x="0" y="0"/>
                </a:moveTo>
                <a:lnTo>
                  <a:pt x="163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0" name="Google Shape;500;p63"/>
          <p:cNvSpPr/>
          <p:nvPr/>
        </p:nvSpPr>
        <p:spPr>
          <a:xfrm>
            <a:off x="615909" y="529824"/>
            <a:ext cx="1155" cy="1540"/>
          </a:xfrm>
          <a:custGeom>
            <a:avLst/>
            <a:gdLst/>
            <a:ahLst/>
            <a:cxnLst/>
            <a:rect l="l" t="t" r="r" b="b"/>
            <a:pathLst>
              <a:path w="1905" h="2540" extrusionOk="0">
                <a:moveTo>
                  <a:pt x="1141" y="0"/>
                </a:moveTo>
                <a:lnTo>
                  <a:pt x="0" y="1937"/>
                </a:lnTo>
                <a:lnTo>
                  <a:pt x="1853" y="2198"/>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1" name="Google Shape;501;p63"/>
          <p:cNvSpPr/>
          <p:nvPr/>
        </p:nvSpPr>
        <p:spPr>
          <a:xfrm>
            <a:off x="616110" y="1248351"/>
            <a:ext cx="1540" cy="1540"/>
          </a:xfrm>
          <a:custGeom>
            <a:avLst/>
            <a:gdLst/>
            <a:ahLst/>
            <a:cxnLst/>
            <a:rect l="l" t="t" r="r" b="b"/>
            <a:pathLst>
              <a:path w="2540"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2" name="Google Shape;502;p63"/>
          <p:cNvSpPr/>
          <p:nvPr/>
        </p:nvSpPr>
        <p:spPr>
          <a:xfrm>
            <a:off x="615685" y="100128"/>
            <a:ext cx="1540" cy="1540"/>
          </a:xfrm>
          <a:custGeom>
            <a:avLst/>
            <a:gdLst/>
            <a:ahLst/>
            <a:cxnLst/>
            <a:rect l="l" t="t" r="r" b="b"/>
            <a:pathLst>
              <a:path w="2540" h="2539" extrusionOk="0">
                <a:moveTo>
                  <a:pt x="1308" y="0"/>
                </a:moveTo>
                <a:lnTo>
                  <a:pt x="0" y="1706"/>
                </a:lnTo>
                <a:lnTo>
                  <a:pt x="2031" y="205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3" name="Google Shape;503;p63"/>
          <p:cNvSpPr/>
          <p:nvPr/>
        </p:nvSpPr>
        <p:spPr>
          <a:xfrm>
            <a:off x="615919" y="5578877"/>
            <a:ext cx="1540" cy="1540"/>
          </a:xfrm>
          <a:custGeom>
            <a:avLst/>
            <a:gdLst/>
            <a:ahLst/>
            <a:cxnLst/>
            <a:rect l="l" t="t" r="r" b="b"/>
            <a:pathLst>
              <a:path w="2540" h="2540" extrusionOk="0">
                <a:moveTo>
                  <a:pt x="0" y="0"/>
                </a:moveTo>
                <a:lnTo>
                  <a:pt x="1026" y="2513"/>
                </a:lnTo>
                <a:lnTo>
                  <a:pt x="252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4" name="Google Shape;504;p63"/>
          <p:cNvSpPr/>
          <p:nvPr/>
        </p:nvSpPr>
        <p:spPr>
          <a:xfrm>
            <a:off x="616103"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5" name="Google Shape;505;p63"/>
          <p:cNvSpPr/>
          <p:nvPr/>
        </p:nvSpPr>
        <p:spPr>
          <a:xfrm>
            <a:off x="616311"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6" name="Google Shape;506;p63"/>
          <p:cNvSpPr/>
          <p:nvPr/>
        </p:nvSpPr>
        <p:spPr>
          <a:xfrm>
            <a:off x="615714" y="1620848"/>
            <a:ext cx="1540" cy="1540"/>
          </a:xfrm>
          <a:custGeom>
            <a:avLst/>
            <a:gdLst/>
            <a:ahLst/>
            <a:cxnLst/>
            <a:rect l="l" t="t" r="r" b="b"/>
            <a:pathLst>
              <a:path w="2540"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7" name="Google Shape;507;p63"/>
          <p:cNvSpPr/>
          <p:nvPr/>
        </p:nvSpPr>
        <p:spPr>
          <a:xfrm>
            <a:off x="616053" y="2835275"/>
            <a:ext cx="1540" cy="1540"/>
          </a:xfrm>
          <a:custGeom>
            <a:avLst/>
            <a:gdLst/>
            <a:ahLst/>
            <a:cxnLst/>
            <a:rect l="l" t="t" r="r" b="b"/>
            <a:pathLst>
              <a:path w="2540"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8" name="Google Shape;508;p63"/>
          <p:cNvSpPr/>
          <p:nvPr/>
        </p:nvSpPr>
        <p:spPr>
          <a:xfrm>
            <a:off x="615923"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09" name="Google Shape;509;p63"/>
          <p:cNvSpPr/>
          <p:nvPr/>
        </p:nvSpPr>
        <p:spPr>
          <a:xfrm>
            <a:off x="616067" y="4408353"/>
            <a:ext cx="1540" cy="1540"/>
          </a:xfrm>
          <a:custGeom>
            <a:avLst/>
            <a:gdLst/>
            <a:ahLst/>
            <a:cxnLst/>
            <a:rect l="l" t="t" r="r" b="b"/>
            <a:pathLst>
              <a:path w="2540"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0" name="Google Shape;510;p63"/>
          <p:cNvSpPr/>
          <p:nvPr/>
        </p:nvSpPr>
        <p:spPr>
          <a:xfrm>
            <a:off x="615819" y="4812024"/>
            <a:ext cx="1540" cy="1155"/>
          </a:xfrm>
          <a:custGeom>
            <a:avLst/>
            <a:gdLst/>
            <a:ahLst/>
            <a:cxnLst/>
            <a:rect l="l" t="t" r="r" b="b"/>
            <a:pathLst>
              <a:path w="2540"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1" name="Google Shape;511;p63"/>
          <p:cNvSpPr/>
          <p:nvPr/>
        </p:nvSpPr>
        <p:spPr>
          <a:xfrm>
            <a:off x="607710" y="4453032"/>
            <a:ext cx="1540" cy="1540"/>
          </a:xfrm>
          <a:custGeom>
            <a:avLst/>
            <a:gdLst/>
            <a:ahLst/>
            <a:cxnLst/>
            <a:rect l="l" t="t" r="r" b="b"/>
            <a:pathLst>
              <a:path w="2540" h="2540" extrusionOk="0">
                <a:moveTo>
                  <a:pt x="0" y="0"/>
                </a:moveTo>
                <a:lnTo>
                  <a:pt x="87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2" name="Google Shape;512;p63"/>
          <p:cNvSpPr/>
          <p:nvPr/>
        </p:nvSpPr>
        <p:spPr>
          <a:xfrm>
            <a:off x="607894" y="4780737"/>
            <a:ext cx="1540" cy="1540"/>
          </a:xfrm>
          <a:custGeom>
            <a:avLst/>
            <a:gdLst/>
            <a:ahLst/>
            <a:cxnLst/>
            <a:rect l="l" t="t" r="r" b="b"/>
            <a:pathLst>
              <a:path w="2540" h="2540" extrusionOk="0">
                <a:moveTo>
                  <a:pt x="1193" y="0"/>
                </a:moveTo>
                <a:lnTo>
                  <a:pt x="0" y="1748"/>
                </a:lnTo>
                <a:lnTo>
                  <a:pt x="1916" y="207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3" name="Google Shape;513;p63"/>
          <p:cNvSpPr/>
          <p:nvPr/>
        </p:nvSpPr>
        <p:spPr>
          <a:xfrm>
            <a:off x="607623" y="2454061"/>
            <a:ext cx="1540" cy="1540"/>
          </a:xfrm>
          <a:custGeom>
            <a:avLst/>
            <a:gdLst/>
            <a:ahLst/>
            <a:cxnLst/>
            <a:rect l="l" t="t" r="r" b="b"/>
            <a:pathLst>
              <a:path w="2540" h="2539" extrusionOk="0">
                <a:moveTo>
                  <a:pt x="0" y="0"/>
                </a:moveTo>
                <a:lnTo>
                  <a:pt x="931" y="1958"/>
                </a:lnTo>
                <a:lnTo>
                  <a:pt x="219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4" name="Google Shape;514;p63"/>
          <p:cNvSpPr/>
          <p:nvPr/>
        </p:nvSpPr>
        <p:spPr>
          <a:xfrm>
            <a:off x="607906" y="3079044"/>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5" name="Google Shape;515;p63"/>
          <p:cNvSpPr/>
          <p:nvPr/>
        </p:nvSpPr>
        <p:spPr>
          <a:xfrm>
            <a:off x="607693" y="5875618"/>
            <a:ext cx="1540" cy="1155"/>
          </a:xfrm>
          <a:custGeom>
            <a:avLst/>
            <a:gdLst/>
            <a:ahLst/>
            <a:cxnLst/>
            <a:rect l="l" t="t" r="r" b="b"/>
            <a:pathLst>
              <a:path w="2540" h="1904" extrusionOk="0">
                <a:moveTo>
                  <a:pt x="1235" y="0"/>
                </a:moveTo>
                <a:lnTo>
                  <a:pt x="0" y="1507"/>
                </a:lnTo>
                <a:lnTo>
                  <a:pt x="1989" y="1853"/>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6" name="Google Shape;516;p63"/>
          <p:cNvSpPr/>
          <p:nvPr/>
        </p:nvSpPr>
        <p:spPr>
          <a:xfrm>
            <a:off x="607971" y="5415021"/>
            <a:ext cx="1540" cy="1540"/>
          </a:xfrm>
          <a:custGeom>
            <a:avLst/>
            <a:gdLst/>
            <a:ahLst/>
            <a:cxnLst/>
            <a:rect l="l" t="t" r="r" b="b"/>
            <a:pathLst>
              <a:path w="2540" h="2540" extrusionOk="0">
                <a:moveTo>
                  <a:pt x="0" y="0"/>
                </a:moveTo>
                <a:lnTo>
                  <a:pt x="78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7" name="Google Shape;517;p63"/>
          <p:cNvSpPr/>
          <p:nvPr/>
        </p:nvSpPr>
        <p:spPr>
          <a:xfrm>
            <a:off x="608022" y="4878672"/>
            <a:ext cx="1540" cy="1540"/>
          </a:xfrm>
          <a:custGeom>
            <a:avLst/>
            <a:gdLst/>
            <a:ahLst/>
            <a:cxnLst/>
            <a:rect l="l" t="t" r="r" b="b"/>
            <a:pathLst>
              <a:path w="2540" h="2540" extrusionOk="0">
                <a:moveTo>
                  <a:pt x="0" y="0"/>
                </a:moveTo>
                <a:lnTo>
                  <a:pt x="753" y="1978"/>
                </a:lnTo>
                <a:lnTo>
                  <a:pt x="199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8" name="Google Shape;518;p63"/>
          <p:cNvSpPr/>
          <p:nvPr/>
        </p:nvSpPr>
        <p:spPr>
          <a:xfrm>
            <a:off x="608002" y="3623919"/>
            <a:ext cx="1925" cy="1540"/>
          </a:xfrm>
          <a:custGeom>
            <a:avLst/>
            <a:gdLst/>
            <a:ahLst/>
            <a:cxnLst/>
            <a:rect l="l" t="t" r="r" b="b"/>
            <a:pathLst>
              <a:path w="3175" h="2539" extrusionOk="0">
                <a:moveTo>
                  <a:pt x="198" y="0"/>
                </a:moveTo>
                <a:lnTo>
                  <a:pt x="0" y="2230"/>
                </a:lnTo>
                <a:lnTo>
                  <a:pt x="2628" y="136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19" name="Google Shape;519;p63"/>
          <p:cNvSpPr/>
          <p:nvPr/>
        </p:nvSpPr>
        <p:spPr>
          <a:xfrm>
            <a:off x="603577" y="5911429"/>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0" name="Google Shape;520;p63"/>
          <p:cNvSpPr/>
          <p:nvPr/>
        </p:nvSpPr>
        <p:spPr>
          <a:xfrm>
            <a:off x="603394" y="1713708"/>
            <a:ext cx="1540" cy="1540"/>
          </a:xfrm>
          <a:custGeom>
            <a:avLst/>
            <a:gdLst/>
            <a:ahLst/>
            <a:cxnLst/>
            <a:rect l="l" t="t" r="r" b="b"/>
            <a:pathLst>
              <a:path w="2540" h="2539" extrusionOk="0">
                <a:moveTo>
                  <a:pt x="2188" y="0"/>
                </a:moveTo>
                <a:lnTo>
                  <a:pt x="0" y="848"/>
                </a:lnTo>
                <a:lnTo>
                  <a:pt x="1958"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1" name="Google Shape;521;p63"/>
          <p:cNvSpPr/>
          <p:nvPr/>
        </p:nvSpPr>
        <p:spPr>
          <a:xfrm>
            <a:off x="603170" y="817499"/>
            <a:ext cx="2311" cy="2695"/>
          </a:xfrm>
          <a:custGeom>
            <a:avLst/>
            <a:gdLst/>
            <a:ahLst/>
            <a:cxnLst/>
            <a:rect l="l" t="t" r="r" b="b"/>
            <a:pathLst>
              <a:path w="3809" h="4444" extrusionOk="0">
                <a:moveTo>
                  <a:pt x="1905" y="0"/>
                </a:moveTo>
                <a:lnTo>
                  <a:pt x="1246" y="670"/>
                </a:lnTo>
                <a:lnTo>
                  <a:pt x="167" y="1308"/>
                </a:lnTo>
                <a:lnTo>
                  <a:pt x="0" y="2711"/>
                </a:lnTo>
                <a:lnTo>
                  <a:pt x="1088" y="3507"/>
                </a:lnTo>
                <a:lnTo>
                  <a:pt x="1654" y="4240"/>
                </a:lnTo>
                <a:lnTo>
                  <a:pt x="3601" y="2303"/>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2" name="Google Shape;522;p63"/>
          <p:cNvSpPr/>
          <p:nvPr/>
        </p:nvSpPr>
        <p:spPr>
          <a:xfrm>
            <a:off x="603605" y="2205470"/>
            <a:ext cx="1540" cy="1540"/>
          </a:xfrm>
          <a:custGeom>
            <a:avLst/>
            <a:gdLst/>
            <a:ahLst/>
            <a:cxnLst/>
            <a:rect l="l" t="t" r="r" b="b"/>
            <a:pathLst>
              <a:path w="2540" h="2539" extrusionOk="0">
                <a:moveTo>
                  <a:pt x="1308" y="0"/>
                </a:moveTo>
                <a:lnTo>
                  <a:pt x="0" y="1706"/>
                </a:lnTo>
                <a:lnTo>
                  <a:pt x="2115" y="2031"/>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3" name="Google Shape;523;p63"/>
          <p:cNvSpPr/>
          <p:nvPr/>
        </p:nvSpPr>
        <p:spPr>
          <a:xfrm>
            <a:off x="603745" y="2302603"/>
            <a:ext cx="1540" cy="1925"/>
          </a:xfrm>
          <a:custGeom>
            <a:avLst/>
            <a:gdLst/>
            <a:ahLst/>
            <a:cxnLst/>
            <a:rect l="l" t="t" r="r" b="b"/>
            <a:pathLst>
              <a:path w="2540" h="3175" extrusionOk="0">
                <a:moveTo>
                  <a:pt x="1204" y="0"/>
                </a:moveTo>
                <a:lnTo>
                  <a:pt x="0" y="2523"/>
                </a:lnTo>
                <a:lnTo>
                  <a:pt x="1916" y="274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4" name="Google Shape;524;p63"/>
          <p:cNvSpPr/>
          <p:nvPr/>
        </p:nvSpPr>
        <p:spPr>
          <a:xfrm>
            <a:off x="603810" y="5858405"/>
            <a:ext cx="1155" cy="1540"/>
          </a:xfrm>
          <a:custGeom>
            <a:avLst/>
            <a:gdLst/>
            <a:ahLst/>
            <a:cxnLst/>
            <a:rect l="l" t="t" r="r" b="b"/>
            <a:pathLst>
              <a:path w="1905" h="2540" extrusionOk="0">
                <a:moveTo>
                  <a:pt x="0" y="0"/>
                </a:moveTo>
                <a:lnTo>
                  <a:pt x="701" y="221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5" name="Google Shape;525;p63"/>
          <p:cNvSpPr/>
          <p:nvPr/>
        </p:nvSpPr>
        <p:spPr>
          <a:xfrm>
            <a:off x="603993" y="3344698"/>
            <a:ext cx="1155" cy="1540"/>
          </a:xfrm>
          <a:custGeom>
            <a:avLst/>
            <a:gdLst/>
            <a:ahLst/>
            <a:cxnLst/>
            <a:rect l="l" t="t" r="r" b="b"/>
            <a:pathLst>
              <a:path w="1905"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6" name="Google Shape;526;p63"/>
          <p:cNvSpPr/>
          <p:nvPr/>
        </p:nvSpPr>
        <p:spPr>
          <a:xfrm>
            <a:off x="607810" y="1983587"/>
            <a:ext cx="1540" cy="1925"/>
          </a:xfrm>
          <a:custGeom>
            <a:avLst/>
            <a:gdLst/>
            <a:ahLst/>
            <a:cxnLst/>
            <a:rect l="l" t="t" r="r" b="b"/>
            <a:pathLst>
              <a:path w="2540" h="3175" extrusionOk="0">
                <a:moveTo>
                  <a:pt x="1434" y="0"/>
                </a:moveTo>
                <a:lnTo>
                  <a:pt x="0" y="2376"/>
                </a:lnTo>
                <a:lnTo>
                  <a:pt x="2471" y="2649"/>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7" name="Google Shape;527;p63"/>
          <p:cNvSpPr/>
          <p:nvPr/>
        </p:nvSpPr>
        <p:spPr>
          <a:xfrm>
            <a:off x="607784" y="1993091"/>
            <a:ext cx="1540" cy="1540"/>
          </a:xfrm>
          <a:custGeom>
            <a:avLst/>
            <a:gdLst/>
            <a:ahLst/>
            <a:cxnLst/>
            <a:rect l="l" t="t" r="r" b="b"/>
            <a:pathLst>
              <a:path w="2540" h="2539" extrusionOk="0">
                <a:moveTo>
                  <a:pt x="0" y="0"/>
                </a:moveTo>
                <a:lnTo>
                  <a:pt x="910" y="2209"/>
                </a:lnTo>
                <a:lnTo>
                  <a:pt x="224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8" name="Google Shape;528;p63"/>
          <p:cNvSpPr/>
          <p:nvPr/>
        </p:nvSpPr>
        <p:spPr>
          <a:xfrm>
            <a:off x="607984" y="1266238"/>
            <a:ext cx="1155" cy="1540"/>
          </a:xfrm>
          <a:custGeom>
            <a:avLst/>
            <a:gdLst/>
            <a:ahLst/>
            <a:cxnLst/>
            <a:rect l="l" t="t" r="r" b="b"/>
            <a:pathLst>
              <a:path w="1905"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29" name="Google Shape;529;p63"/>
          <p:cNvSpPr/>
          <p:nvPr/>
        </p:nvSpPr>
        <p:spPr>
          <a:xfrm>
            <a:off x="608120" y="902582"/>
            <a:ext cx="1540" cy="1540"/>
          </a:xfrm>
          <a:custGeom>
            <a:avLst/>
            <a:gdLst/>
            <a:ahLst/>
            <a:cxnLst/>
            <a:rect l="l" t="t" r="r" b="b"/>
            <a:pathLst>
              <a:path w="2540"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0" name="Google Shape;530;p63"/>
          <p:cNvSpPr/>
          <p:nvPr/>
        </p:nvSpPr>
        <p:spPr>
          <a:xfrm>
            <a:off x="607896" y="747296"/>
            <a:ext cx="1155" cy="1155"/>
          </a:xfrm>
          <a:custGeom>
            <a:avLst/>
            <a:gdLst/>
            <a:ahLst/>
            <a:cxnLst/>
            <a:rect l="l" t="t" r="r" b="b"/>
            <a:pathLst>
              <a:path w="1905" h="1905" extrusionOk="0">
                <a:moveTo>
                  <a:pt x="1120" y="0"/>
                </a:moveTo>
                <a:lnTo>
                  <a:pt x="0" y="1518"/>
                </a:lnTo>
                <a:lnTo>
                  <a:pt x="1811"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1" name="Google Shape;531;p63"/>
          <p:cNvSpPr/>
          <p:nvPr/>
        </p:nvSpPr>
        <p:spPr>
          <a:xfrm>
            <a:off x="607643"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2" name="Google Shape;532;p63"/>
          <p:cNvSpPr/>
          <p:nvPr/>
        </p:nvSpPr>
        <p:spPr>
          <a:xfrm>
            <a:off x="577721" y="1111161"/>
            <a:ext cx="1155" cy="1540"/>
          </a:xfrm>
          <a:custGeom>
            <a:avLst/>
            <a:gdLst/>
            <a:ahLst/>
            <a:cxnLst/>
            <a:rect l="l" t="t" r="r" b="b"/>
            <a:pathLst>
              <a:path w="1905" h="2539" extrusionOk="0">
                <a:moveTo>
                  <a:pt x="0" y="0"/>
                </a:moveTo>
                <a:lnTo>
                  <a:pt x="70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3" name="Google Shape;533;p63"/>
          <p:cNvSpPr/>
          <p:nvPr/>
        </p:nvSpPr>
        <p:spPr>
          <a:xfrm>
            <a:off x="577833" y="592380"/>
            <a:ext cx="1540" cy="1540"/>
          </a:xfrm>
          <a:custGeom>
            <a:avLst/>
            <a:gdLst/>
            <a:ahLst/>
            <a:cxnLst/>
            <a:rect l="l" t="t" r="r" b="b"/>
            <a:pathLst>
              <a:path w="2540" h="2540" extrusionOk="0">
                <a:moveTo>
                  <a:pt x="0" y="0"/>
                </a:moveTo>
                <a:lnTo>
                  <a:pt x="921" y="2439"/>
                </a:lnTo>
                <a:lnTo>
                  <a:pt x="237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4" name="Google Shape;534;p63"/>
          <p:cNvSpPr/>
          <p:nvPr/>
        </p:nvSpPr>
        <p:spPr>
          <a:xfrm>
            <a:off x="577658" y="1664580"/>
            <a:ext cx="1540" cy="1540"/>
          </a:xfrm>
          <a:custGeom>
            <a:avLst/>
            <a:gdLst/>
            <a:ahLst/>
            <a:cxnLst/>
            <a:rect l="l" t="t" r="r" b="b"/>
            <a:pathLst>
              <a:path w="2540" h="2539" extrusionOk="0">
                <a:moveTo>
                  <a:pt x="1392" y="0"/>
                </a:moveTo>
                <a:lnTo>
                  <a:pt x="0" y="2230"/>
                </a:lnTo>
                <a:lnTo>
                  <a:pt x="227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5" name="Google Shape;535;p63"/>
          <p:cNvSpPr/>
          <p:nvPr/>
        </p:nvSpPr>
        <p:spPr>
          <a:xfrm>
            <a:off x="577645" y="2680195"/>
            <a:ext cx="1540" cy="1540"/>
          </a:xfrm>
          <a:custGeom>
            <a:avLst/>
            <a:gdLst/>
            <a:ahLst/>
            <a:cxnLst/>
            <a:rect l="l" t="t" r="r" b="b"/>
            <a:pathLst>
              <a:path w="2540" h="2539" extrusionOk="0">
                <a:moveTo>
                  <a:pt x="0" y="0"/>
                </a:moveTo>
                <a:lnTo>
                  <a:pt x="973" y="2418"/>
                </a:lnTo>
                <a:lnTo>
                  <a:pt x="2335"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6" name="Google Shape;536;p63"/>
          <p:cNvSpPr/>
          <p:nvPr/>
        </p:nvSpPr>
        <p:spPr>
          <a:xfrm>
            <a:off x="577797" y="1921921"/>
            <a:ext cx="1155" cy="1155"/>
          </a:xfrm>
          <a:custGeom>
            <a:avLst/>
            <a:gdLst/>
            <a:ahLst/>
            <a:cxnLst/>
            <a:rect l="l" t="t" r="r" b="b"/>
            <a:pathLst>
              <a:path w="1905"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7" name="Google Shape;537;p63"/>
          <p:cNvSpPr/>
          <p:nvPr/>
        </p:nvSpPr>
        <p:spPr>
          <a:xfrm>
            <a:off x="577636" y="2524498"/>
            <a:ext cx="1540" cy="1540"/>
          </a:xfrm>
          <a:custGeom>
            <a:avLst/>
            <a:gdLst/>
            <a:ahLst/>
            <a:cxnLst/>
            <a:rect l="l" t="t" r="r" b="b"/>
            <a:pathLst>
              <a:path w="2540" h="2539" extrusionOk="0">
                <a:moveTo>
                  <a:pt x="1214" y="0"/>
                </a:moveTo>
                <a:lnTo>
                  <a:pt x="0" y="1821"/>
                </a:lnTo>
                <a:lnTo>
                  <a:pt x="1958" y="2115"/>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8" name="Google Shape;538;p63"/>
          <p:cNvSpPr/>
          <p:nvPr/>
        </p:nvSpPr>
        <p:spPr>
          <a:xfrm>
            <a:off x="577412" y="3805353"/>
            <a:ext cx="1540" cy="1540"/>
          </a:xfrm>
          <a:custGeom>
            <a:avLst/>
            <a:gdLst/>
            <a:ahLst/>
            <a:cxnLst/>
            <a:rect l="l" t="t" r="r" b="b"/>
            <a:pathLst>
              <a:path w="2540" h="2539" extrusionOk="0">
                <a:moveTo>
                  <a:pt x="1308" y="0"/>
                </a:moveTo>
                <a:lnTo>
                  <a:pt x="0" y="2041"/>
                </a:lnTo>
                <a:lnTo>
                  <a:pt x="2083" y="2345"/>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39" name="Google Shape;539;p63"/>
          <p:cNvSpPr/>
          <p:nvPr/>
        </p:nvSpPr>
        <p:spPr>
          <a:xfrm>
            <a:off x="578180" y="6345595"/>
            <a:ext cx="1540" cy="1155"/>
          </a:xfrm>
          <a:custGeom>
            <a:avLst/>
            <a:gdLst/>
            <a:ahLst/>
            <a:cxnLst/>
            <a:rect l="l" t="t" r="r" b="b"/>
            <a:pathLst>
              <a:path w="2540" h="1904" extrusionOk="0">
                <a:moveTo>
                  <a:pt x="188" y="0"/>
                </a:moveTo>
                <a:lnTo>
                  <a:pt x="0" y="1874"/>
                </a:lnTo>
                <a:lnTo>
                  <a:pt x="2094" y="1151"/>
                </a:lnTo>
                <a:lnTo>
                  <a:pt x="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0" name="Google Shape;540;p63"/>
          <p:cNvSpPr/>
          <p:nvPr/>
        </p:nvSpPr>
        <p:spPr>
          <a:xfrm>
            <a:off x="577289"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1" name="Google Shape;541;p63"/>
          <p:cNvSpPr/>
          <p:nvPr/>
        </p:nvSpPr>
        <p:spPr>
          <a:xfrm>
            <a:off x="599655"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2" name="Google Shape;542;p63"/>
          <p:cNvSpPr/>
          <p:nvPr/>
        </p:nvSpPr>
        <p:spPr>
          <a:xfrm>
            <a:off x="599797" y="4484168"/>
            <a:ext cx="1155" cy="1540"/>
          </a:xfrm>
          <a:custGeom>
            <a:avLst/>
            <a:gdLst/>
            <a:ahLst/>
            <a:cxnLst/>
            <a:rect l="l" t="t" r="r" b="b"/>
            <a:pathLst>
              <a:path w="1905" h="2540" extrusionOk="0">
                <a:moveTo>
                  <a:pt x="0" y="0"/>
                </a:moveTo>
                <a:lnTo>
                  <a:pt x="691" y="2031"/>
                </a:lnTo>
                <a:lnTo>
                  <a:pt x="182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3" name="Google Shape;543;p63"/>
          <p:cNvSpPr/>
          <p:nvPr/>
        </p:nvSpPr>
        <p:spPr>
          <a:xfrm>
            <a:off x="599642"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4" name="Google Shape;544;p63"/>
          <p:cNvSpPr/>
          <p:nvPr/>
        </p:nvSpPr>
        <p:spPr>
          <a:xfrm>
            <a:off x="599740" y="2316307"/>
            <a:ext cx="1540" cy="1540"/>
          </a:xfrm>
          <a:custGeom>
            <a:avLst/>
            <a:gdLst/>
            <a:ahLst/>
            <a:cxnLst/>
            <a:rect l="l" t="t" r="r" b="b"/>
            <a:pathLst>
              <a:path w="2540" h="2539" extrusionOk="0">
                <a:moveTo>
                  <a:pt x="282" y="0"/>
                </a:moveTo>
                <a:lnTo>
                  <a:pt x="0" y="2188"/>
                </a:lnTo>
                <a:lnTo>
                  <a:pt x="2303" y="140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5" name="Google Shape;545;p63"/>
          <p:cNvSpPr/>
          <p:nvPr/>
        </p:nvSpPr>
        <p:spPr>
          <a:xfrm>
            <a:off x="599574" y="3911683"/>
            <a:ext cx="1540" cy="1925"/>
          </a:xfrm>
          <a:custGeom>
            <a:avLst/>
            <a:gdLst/>
            <a:ahLst/>
            <a:cxnLst/>
            <a:rect l="l" t="t" r="r" b="b"/>
            <a:pathLst>
              <a:path w="2540"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6" name="Google Shape;546;p63"/>
          <p:cNvSpPr/>
          <p:nvPr/>
        </p:nvSpPr>
        <p:spPr>
          <a:xfrm>
            <a:off x="599689" y="4412437"/>
            <a:ext cx="1540" cy="1925"/>
          </a:xfrm>
          <a:custGeom>
            <a:avLst/>
            <a:gdLst/>
            <a:ahLst/>
            <a:cxnLst/>
            <a:rect l="l" t="t" r="r" b="b"/>
            <a:pathLst>
              <a:path w="2540"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7" name="Google Shape;547;p63"/>
          <p:cNvSpPr/>
          <p:nvPr/>
        </p:nvSpPr>
        <p:spPr>
          <a:xfrm>
            <a:off x="599878"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8" name="Google Shape;548;p63"/>
          <p:cNvSpPr/>
          <p:nvPr/>
        </p:nvSpPr>
        <p:spPr>
          <a:xfrm>
            <a:off x="599897"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49" name="Google Shape;549;p63"/>
          <p:cNvSpPr/>
          <p:nvPr/>
        </p:nvSpPr>
        <p:spPr>
          <a:xfrm>
            <a:off x="599860" y="2409802"/>
            <a:ext cx="1540" cy="1540"/>
          </a:xfrm>
          <a:custGeom>
            <a:avLst/>
            <a:gdLst/>
            <a:ahLst/>
            <a:cxnLst/>
            <a:rect l="l" t="t" r="r" b="b"/>
            <a:pathLst>
              <a:path w="2540" h="2539" extrusionOk="0">
                <a:moveTo>
                  <a:pt x="0" y="0"/>
                </a:moveTo>
                <a:lnTo>
                  <a:pt x="84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0" name="Google Shape;550;p63"/>
          <p:cNvSpPr/>
          <p:nvPr/>
        </p:nvSpPr>
        <p:spPr>
          <a:xfrm>
            <a:off x="599698" y="1292671"/>
            <a:ext cx="1540" cy="1540"/>
          </a:xfrm>
          <a:custGeom>
            <a:avLst/>
            <a:gdLst/>
            <a:ahLst/>
            <a:cxnLst/>
            <a:rect l="l" t="t" r="r" b="b"/>
            <a:pathLst>
              <a:path w="2540" h="2539" extrusionOk="0">
                <a:moveTo>
                  <a:pt x="261" y="0"/>
                </a:moveTo>
                <a:lnTo>
                  <a:pt x="0" y="2240"/>
                </a:lnTo>
                <a:lnTo>
                  <a:pt x="2429"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1" name="Google Shape;551;p63"/>
          <p:cNvSpPr/>
          <p:nvPr/>
        </p:nvSpPr>
        <p:spPr>
          <a:xfrm>
            <a:off x="599686" y="1026350"/>
            <a:ext cx="1155" cy="1540"/>
          </a:xfrm>
          <a:custGeom>
            <a:avLst/>
            <a:gdLst/>
            <a:ahLst/>
            <a:cxnLst/>
            <a:rect l="l" t="t" r="r" b="b"/>
            <a:pathLst>
              <a:path w="1905"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2" name="Google Shape;552;p63"/>
          <p:cNvSpPr/>
          <p:nvPr/>
        </p:nvSpPr>
        <p:spPr>
          <a:xfrm>
            <a:off x="599562" y="1478961"/>
            <a:ext cx="1540" cy="1540"/>
          </a:xfrm>
          <a:custGeom>
            <a:avLst/>
            <a:gdLst/>
            <a:ahLst/>
            <a:cxnLst/>
            <a:rect l="l" t="t" r="r" b="b"/>
            <a:pathLst>
              <a:path w="2540" h="2539" extrusionOk="0">
                <a:moveTo>
                  <a:pt x="2167" y="0"/>
                </a:moveTo>
                <a:lnTo>
                  <a:pt x="0" y="670"/>
                </a:lnTo>
                <a:lnTo>
                  <a:pt x="1884"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3" name="Google Shape;553;p63"/>
          <p:cNvSpPr/>
          <p:nvPr/>
        </p:nvSpPr>
        <p:spPr>
          <a:xfrm>
            <a:off x="595671"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4" name="Google Shape;554;p63"/>
          <p:cNvSpPr/>
          <p:nvPr/>
        </p:nvSpPr>
        <p:spPr>
          <a:xfrm>
            <a:off x="595297" y="1979690"/>
            <a:ext cx="1540" cy="1540"/>
          </a:xfrm>
          <a:custGeom>
            <a:avLst/>
            <a:gdLst/>
            <a:ahLst/>
            <a:cxnLst/>
            <a:rect l="l" t="t" r="r" b="b"/>
            <a:pathLst>
              <a:path w="2540" h="2539" extrusionOk="0">
                <a:moveTo>
                  <a:pt x="0" y="0"/>
                </a:moveTo>
                <a:lnTo>
                  <a:pt x="1057"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5" name="Google Shape;555;p63"/>
          <p:cNvSpPr/>
          <p:nvPr/>
        </p:nvSpPr>
        <p:spPr>
          <a:xfrm>
            <a:off x="595764" y="2498202"/>
            <a:ext cx="1540" cy="1540"/>
          </a:xfrm>
          <a:custGeom>
            <a:avLst/>
            <a:gdLst/>
            <a:ahLst/>
            <a:cxnLst/>
            <a:rect l="l" t="t" r="r" b="b"/>
            <a:pathLst>
              <a:path w="2540"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6" name="Google Shape;556;p63"/>
          <p:cNvSpPr/>
          <p:nvPr/>
        </p:nvSpPr>
        <p:spPr>
          <a:xfrm>
            <a:off x="595566" y="4063227"/>
            <a:ext cx="1540" cy="1925"/>
          </a:xfrm>
          <a:custGeom>
            <a:avLst/>
            <a:gdLst/>
            <a:ahLst/>
            <a:cxnLst/>
            <a:rect l="l" t="t" r="r" b="b"/>
            <a:pathLst>
              <a:path w="2540" h="3175" extrusionOk="0">
                <a:moveTo>
                  <a:pt x="0" y="0"/>
                </a:moveTo>
                <a:lnTo>
                  <a:pt x="1005" y="2586"/>
                </a:lnTo>
                <a:lnTo>
                  <a:pt x="233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7" name="Google Shape;557;p63"/>
          <p:cNvSpPr/>
          <p:nvPr/>
        </p:nvSpPr>
        <p:spPr>
          <a:xfrm>
            <a:off x="595829" y="3517850"/>
            <a:ext cx="1155" cy="1540"/>
          </a:xfrm>
          <a:custGeom>
            <a:avLst/>
            <a:gdLst/>
            <a:ahLst/>
            <a:cxnLst/>
            <a:rect l="l" t="t" r="r" b="b"/>
            <a:pathLst>
              <a:path w="1905" h="2539" extrusionOk="0">
                <a:moveTo>
                  <a:pt x="0" y="0"/>
                </a:moveTo>
                <a:lnTo>
                  <a:pt x="617" y="2010"/>
                </a:lnTo>
                <a:lnTo>
                  <a:pt x="173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8" name="Google Shape;558;p63"/>
          <p:cNvSpPr/>
          <p:nvPr/>
        </p:nvSpPr>
        <p:spPr>
          <a:xfrm>
            <a:off x="595792" y="3442324"/>
            <a:ext cx="1540" cy="1155"/>
          </a:xfrm>
          <a:custGeom>
            <a:avLst/>
            <a:gdLst/>
            <a:ahLst/>
            <a:cxnLst/>
            <a:rect l="l" t="t" r="r" b="b"/>
            <a:pathLst>
              <a:path w="2540" h="1904" extrusionOk="0">
                <a:moveTo>
                  <a:pt x="251" y="0"/>
                </a:moveTo>
                <a:lnTo>
                  <a:pt x="0" y="1832"/>
                </a:lnTo>
                <a:lnTo>
                  <a:pt x="2062" y="1214"/>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59" name="Google Shape;559;p63"/>
          <p:cNvSpPr/>
          <p:nvPr/>
        </p:nvSpPr>
        <p:spPr>
          <a:xfrm>
            <a:off x="595748"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0" name="Google Shape;560;p63"/>
          <p:cNvSpPr/>
          <p:nvPr/>
        </p:nvSpPr>
        <p:spPr>
          <a:xfrm>
            <a:off x="595444" y="2675345"/>
            <a:ext cx="1540" cy="1540"/>
          </a:xfrm>
          <a:custGeom>
            <a:avLst/>
            <a:gdLst/>
            <a:ahLst/>
            <a:cxnLst/>
            <a:rect l="l" t="t" r="r" b="b"/>
            <a:pathLst>
              <a:path w="2540" h="2539" extrusionOk="0">
                <a:moveTo>
                  <a:pt x="0" y="0"/>
                </a:moveTo>
                <a:lnTo>
                  <a:pt x="900" y="2492"/>
                </a:lnTo>
                <a:lnTo>
                  <a:pt x="2272"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1" name="Google Shape;561;p63"/>
          <p:cNvSpPr/>
          <p:nvPr/>
        </p:nvSpPr>
        <p:spPr>
          <a:xfrm>
            <a:off x="594988" y="4235249"/>
            <a:ext cx="2311" cy="2310"/>
          </a:xfrm>
          <a:custGeom>
            <a:avLst/>
            <a:gdLst/>
            <a:ahLst/>
            <a:cxnLst/>
            <a:rect l="l" t="t" r="r" b="b"/>
            <a:pathLst>
              <a:path w="3809" h="3809" extrusionOk="0">
                <a:moveTo>
                  <a:pt x="1403" y="0"/>
                </a:moveTo>
                <a:lnTo>
                  <a:pt x="670" y="1099"/>
                </a:lnTo>
                <a:lnTo>
                  <a:pt x="0" y="1675"/>
                </a:lnTo>
                <a:lnTo>
                  <a:pt x="1643" y="3811"/>
                </a:lnTo>
                <a:lnTo>
                  <a:pt x="3727" y="2094"/>
                </a:lnTo>
                <a:lnTo>
                  <a:pt x="3162" y="1382"/>
                </a:lnTo>
                <a:lnTo>
                  <a:pt x="2659" y="167"/>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2" name="Google Shape;562;p63"/>
          <p:cNvSpPr/>
          <p:nvPr/>
        </p:nvSpPr>
        <p:spPr>
          <a:xfrm>
            <a:off x="595411" y="4505974"/>
            <a:ext cx="1155" cy="1540"/>
          </a:xfrm>
          <a:custGeom>
            <a:avLst/>
            <a:gdLst/>
            <a:ahLst/>
            <a:cxnLst/>
            <a:rect l="l" t="t" r="r" b="b"/>
            <a:pathLst>
              <a:path w="1905"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3" name="Google Shape;563;p63"/>
          <p:cNvSpPr/>
          <p:nvPr/>
        </p:nvSpPr>
        <p:spPr>
          <a:xfrm>
            <a:off x="595866"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4" name="Google Shape;564;p63"/>
          <p:cNvSpPr/>
          <p:nvPr/>
        </p:nvSpPr>
        <p:spPr>
          <a:xfrm>
            <a:off x="595643" y="6035522"/>
            <a:ext cx="1155" cy="1540"/>
          </a:xfrm>
          <a:custGeom>
            <a:avLst/>
            <a:gdLst/>
            <a:ahLst/>
            <a:cxnLst/>
            <a:rect l="l" t="t" r="r" b="b"/>
            <a:pathLst>
              <a:path w="1905" h="2540" extrusionOk="0">
                <a:moveTo>
                  <a:pt x="0" y="0"/>
                </a:moveTo>
                <a:lnTo>
                  <a:pt x="691" y="2031"/>
                </a:lnTo>
                <a:lnTo>
                  <a:pt x="182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5" name="Google Shape;565;p63"/>
          <p:cNvSpPr/>
          <p:nvPr/>
        </p:nvSpPr>
        <p:spPr>
          <a:xfrm>
            <a:off x="595283" y="6806102"/>
            <a:ext cx="2311" cy="2310"/>
          </a:xfrm>
          <a:custGeom>
            <a:avLst/>
            <a:gdLst/>
            <a:ahLst/>
            <a:cxnLst/>
            <a:rect l="l" t="t" r="r" b="b"/>
            <a:pathLst>
              <a:path w="3809" h="3809" extrusionOk="0">
                <a:moveTo>
                  <a:pt x="1424" y="0"/>
                </a:moveTo>
                <a:lnTo>
                  <a:pt x="680" y="1015"/>
                </a:lnTo>
                <a:lnTo>
                  <a:pt x="0" y="1549"/>
                </a:lnTo>
                <a:lnTo>
                  <a:pt x="586" y="2198"/>
                </a:lnTo>
                <a:lnTo>
                  <a:pt x="1109" y="3235"/>
                </a:lnTo>
                <a:lnTo>
                  <a:pt x="2355" y="3434"/>
                </a:lnTo>
                <a:lnTo>
                  <a:pt x="3078" y="2492"/>
                </a:lnTo>
                <a:lnTo>
                  <a:pt x="3738" y="1999"/>
                </a:lnTo>
                <a:lnTo>
                  <a:pt x="3183" y="1319"/>
                </a:lnTo>
                <a:lnTo>
                  <a:pt x="2659"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6" name="Google Shape;566;p63"/>
          <p:cNvSpPr/>
          <p:nvPr/>
        </p:nvSpPr>
        <p:spPr>
          <a:xfrm>
            <a:off x="594528" y="693036"/>
            <a:ext cx="2696" cy="3466"/>
          </a:xfrm>
          <a:custGeom>
            <a:avLst/>
            <a:gdLst/>
            <a:ahLst/>
            <a:cxnLst/>
            <a:rect l="l" t="t" r="r" b="b"/>
            <a:pathLst>
              <a:path w="4444" h="5715" extrusionOk="0">
                <a:moveTo>
                  <a:pt x="0" y="0"/>
                </a:moveTo>
                <a:lnTo>
                  <a:pt x="41" y="1319"/>
                </a:lnTo>
                <a:lnTo>
                  <a:pt x="3005"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7" name="Google Shape;567;p63"/>
          <p:cNvSpPr/>
          <p:nvPr/>
        </p:nvSpPr>
        <p:spPr>
          <a:xfrm>
            <a:off x="595531" y="357471"/>
            <a:ext cx="1540" cy="1540"/>
          </a:xfrm>
          <a:custGeom>
            <a:avLst/>
            <a:gdLst/>
            <a:ahLst/>
            <a:cxnLst/>
            <a:rect l="l" t="t" r="r" b="b"/>
            <a:pathLst>
              <a:path w="2540" h="2540" extrusionOk="0">
                <a:moveTo>
                  <a:pt x="0" y="0"/>
                </a:moveTo>
                <a:lnTo>
                  <a:pt x="869" y="2094"/>
                </a:lnTo>
                <a:lnTo>
                  <a:pt x="2177"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8" name="Google Shape;568;p63"/>
          <p:cNvSpPr/>
          <p:nvPr/>
        </p:nvSpPr>
        <p:spPr>
          <a:xfrm>
            <a:off x="586145" y="2675584"/>
            <a:ext cx="385" cy="385"/>
          </a:xfrm>
          <a:custGeom>
            <a:avLst/>
            <a:gdLst/>
            <a:ahLst/>
            <a:cxnLst/>
            <a:rect l="l" t="t" r="r" b="b"/>
            <a:pathLst>
              <a:path w="634" h="635" extrusionOk="0">
                <a:moveTo>
                  <a:pt x="282" y="0"/>
                </a:moveTo>
                <a:lnTo>
                  <a:pt x="0" y="167"/>
                </a:lnTo>
                <a:lnTo>
                  <a:pt x="282" y="502"/>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69" name="Google Shape;569;p63"/>
          <p:cNvSpPr/>
          <p:nvPr/>
        </p:nvSpPr>
        <p:spPr>
          <a:xfrm>
            <a:off x="586088" y="2045568"/>
            <a:ext cx="385" cy="1155"/>
          </a:xfrm>
          <a:custGeom>
            <a:avLst/>
            <a:gdLst/>
            <a:ahLst/>
            <a:cxnLst/>
            <a:rect l="l" t="t" r="r" b="b"/>
            <a:pathLst>
              <a:path w="634" h="1904" extrusionOk="0">
                <a:moveTo>
                  <a:pt x="366" y="1643"/>
                </a:moveTo>
                <a:lnTo>
                  <a:pt x="0" y="806"/>
                </a:lnTo>
                <a:lnTo>
                  <a:pt x="73" y="314"/>
                </a:lnTo>
                <a:lnTo>
                  <a:pt x="356"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0" name="Google Shape;570;p63"/>
          <p:cNvSpPr/>
          <p:nvPr/>
        </p:nvSpPr>
        <p:spPr>
          <a:xfrm>
            <a:off x="585751"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1" name="Google Shape;571;p63"/>
          <p:cNvSpPr/>
          <p:nvPr/>
        </p:nvSpPr>
        <p:spPr>
          <a:xfrm>
            <a:off x="586156"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2" name="Google Shape;572;p63"/>
          <p:cNvSpPr/>
          <p:nvPr/>
        </p:nvSpPr>
        <p:spPr>
          <a:xfrm>
            <a:off x="585883"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3" name="Google Shape;573;p63"/>
          <p:cNvSpPr/>
          <p:nvPr/>
        </p:nvSpPr>
        <p:spPr>
          <a:xfrm>
            <a:off x="591910" y="6079799"/>
            <a:ext cx="770" cy="1540"/>
          </a:xfrm>
          <a:custGeom>
            <a:avLst/>
            <a:gdLst/>
            <a:ahLst/>
            <a:cxnLst/>
            <a:rect l="l" t="t" r="r" b="b"/>
            <a:pathLst>
              <a:path w="1269" h="2540" extrusionOk="0">
                <a:moveTo>
                  <a:pt x="0" y="2429"/>
                </a:moveTo>
                <a:lnTo>
                  <a:pt x="0" y="0"/>
                </a:lnTo>
                <a:lnTo>
                  <a:pt x="963" y="900"/>
                </a:lnTo>
                <a:lnTo>
                  <a:pt x="1005" y="1643"/>
                </a:lnTo>
                <a:lnTo>
                  <a:pt x="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4" name="Google Shape;574;p63"/>
          <p:cNvSpPr/>
          <p:nvPr/>
        </p:nvSpPr>
        <p:spPr>
          <a:xfrm>
            <a:off x="592176" y="5955837"/>
            <a:ext cx="770" cy="1155"/>
          </a:xfrm>
          <a:custGeom>
            <a:avLst/>
            <a:gdLst/>
            <a:ahLst/>
            <a:cxnLst/>
            <a:rect l="l" t="t" r="r" b="b"/>
            <a:pathLst>
              <a:path w="1269" h="1904" extrusionOk="0">
                <a:moveTo>
                  <a:pt x="0" y="1298"/>
                </a:moveTo>
                <a:lnTo>
                  <a:pt x="10" y="86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5" name="Google Shape;575;p63"/>
          <p:cNvSpPr/>
          <p:nvPr/>
        </p:nvSpPr>
        <p:spPr>
          <a:xfrm>
            <a:off x="592049" y="5148949"/>
            <a:ext cx="770" cy="1540"/>
          </a:xfrm>
          <a:custGeom>
            <a:avLst/>
            <a:gdLst/>
            <a:ahLst/>
            <a:cxnLst/>
            <a:rect l="l" t="t" r="r" b="b"/>
            <a:pathLst>
              <a:path w="1269" h="2540" extrusionOk="0">
                <a:moveTo>
                  <a:pt x="910" y="0"/>
                </a:moveTo>
                <a:lnTo>
                  <a:pt x="20" y="303"/>
                </a:lnTo>
                <a:lnTo>
                  <a:pt x="0" y="1581"/>
                </a:lnTo>
                <a:lnTo>
                  <a:pt x="670" y="2020"/>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6" name="Google Shape;576;p63"/>
          <p:cNvSpPr/>
          <p:nvPr/>
        </p:nvSpPr>
        <p:spPr>
          <a:xfrm>
            <a:off x="591535" y="1385843"/>
            <a:ext cx="1540" cy="1540"/>
          </a:xfrm>
          <a:custGeom>
            <a:avLst/>
            <a:gdLst/>
            <a:ahLst/>
            <a:cxnLst/>
            <a:rect l="l" t="t" r="r" b="b"/>
            <a:pathLst>
              <a:path w="2540" h="2539" extrusionOk="0">
                <a:moveTo>
                  <a:pt x="0" y="0"/>
                </a:moveTo>
                <a:lnTo>
                  <a:pt x="167" y="1246"/>
                </a:lnTo>
                <a:lnTo>
                  <a:pt x="61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7" name="Google Shape;577;p63"/>
          <p:cNvSpPr/>
          <p:nvPr/>
        </p:nvSpPr>
        <p:spPr>
          <a:xfrm>
            <a:off x="586105" y="707762"/>
            <a:ext cx="385" cy="1155"/>
          </a:xfrm>
          <a:custGeom>
            <a:avLst/>
            <a:gdLst/>
            <a:ahLst/>
            <a:cxnLst/>
            <a:rect l="l" t="t" r="r" b="b"/>
            <a:pathLst>
              <a:path w="634" h="1905" extrusionOk="0">
                <a:moveTo>
                  <a:pt x="0" y="0"/>
                </a:moveTo>
                <a:lnTo>
                  <a:pt x="492" y="1277"/>
                </a:lnTo>
                <a:lnTo>
                  <a:pt x="49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8" name="Google Shape;578;p63"/>
          <p:cNvSpPr/>
          <p:nvPr/>
        </p:nvSpPr>
        <p:spPr>
          <a:xfrm>
            <a:off x="584792" y="1930046"/>
            <a:ext cx="1925" cy="3466"/>
          </a:xfrm>
          <a:custGeom>
            <a:avLst/>
            <a:gdLst/>
            <a:ahLst/>
            <a:cxnLst/>
            <a:rect l="l" t="t" r="r" b="b"/>
            <a:pathLst>
              <a:path w="3175" h="5714" extrusionOk="0">
                <a:moveTo>
                  <a:pt x="3047" y="0"/>
                </a:moveTo>
                <a:lnTo>
                  <a:pt x="2335" y="481"/>
                </a:lnTo>
                <a:lnTo>
                  <a:pt x="1654" y="1057"/>
                </a:lnTo>
                <a:lnTo>
                  <a:pt x="0" y="4575"/>
                </a:lnTo>
                <a:lnTo>
                  <a:pt x="795" y="5423"/>
                </a:lnTo>
                <a:lnTo>
                  <a:pt x="3067" y="4115"/>
                </a:lnTo>
                <a:lnTo>
                  <a:pt x="30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79" name="Google Shape;579;p63"/>
          <p:cNvSpPr/>
          <p:nvPr/>
        </p:nvSpPr>
        <p:spPr>
          <a:xfrm>
            <a:off x="585558" y="3162840"/>
            <a:ext cx="1540" cy="1925"/>
          </a:xfrm>
          <a:custGeom>
            <a:avLst/>
            <a:gdLst/>
            <a:ahLst/>
            <a:cxnLst/>
            <a:rect l="l" t="t" r="r" b="b"/>
            <a:pathLst>
              <a:path w="2540" h="3175" extrusionOk="0">
                <a:moveTo>
                  <a:pt x="1842" y="0"/>
                </a:moveTo>
                <a:lnTo>
                  <a:pt x="0" y="973"/>
                </a:lnTo>
                <a:lnTo>
                  <a:pt x="1853" y="2848"/>
                </a:lnTo>
                <a:lnTo>
                  <a:pt x="2272" y="1853"/>
                </a:lnTo>
                <a:lnTo>
                  <a:pt x="2094" y="124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0" name="Google Shape;580;p63"/>
          <p:cNvSpPr/>
          <p:nvPr/>
        </p:nvSpPr>
        <p:spPr>
          <a:xfrm>
            <a:off x="585463" y="4429364"/>
            <a:ext cx="1155" cy="3081"/>
          </a:xfrm>
          <a:custGeom>
            <a:avLst/>
            <a:gdLst/>
            <a:ahLst/>
            <a:cxnLst/>
            <a:rect l="l" t="t" r="r" b="b"/>
            <a:pathLst>
              <a:path w="1905" h="5079" extrusionOk="0">
                <a:moveTo>
                  <a:pt x="1581" y="0"/>
                </a:moveTo>
                <a:lnTo>
                  <a:pt x="125" y="1654"/>
                </a:lnTo>
                <a:lnTo>
                  <a:pt x="0" y="3162"/>
                </a:lnTo>
                <a:lnTo>
                  <a:pt x="1570" y="4659"/>
                </a:lnTo>
                <a:lnTo>
                  <a:pt x="158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1" name="Google Shape;581;p63"/>
          <p:cNvSpPr/>
          <p:nvPr/>
        </p:nvSpPr>
        <p:spPr>
          <a:xfrm>
            <a:off x="592034" y="6828441"/>
            <a:ext cx="770" cy="1540"/>
          </a:xfrm>
          <a:custGeom>
            <a:avLst/>
            <a:gdLst/>
            <a:ahLst/>
            <a:cxnLst/>
            <a:rect l="l" t="t" r="r" b="b"/>
            <a:pathLst>
              <a:path w="1269"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2" name="Google Shape;582;p63"/>
          <p:cNvSpPr/>
          <p:nvPr/>
        </p:nvSpPr>
        <p:spPr>
          <a:xfrm>
            <a:off x="592009" y="6744251"/>
            <a:ext cx="1155" cy="1540"/>
          </a:xfrm>
          <a:custGeom>
            <a:avLst/>
            <a:gdLst/>
            <a:ahLst/>
            <a:cxnLst/>
            <a:rect l="l" t="t" r="r" b="b"/>
            <a:pathLst>
              <a:path w="1905" h="2540" extrusionOk="0">
                <a:moveTo>
                  <a:pt x="408" y="0"/>
                </a:moveTo>
                <a:lnTo>
                  <a:pt x="0" y="492"/>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3" name="Google Shape;583;p63"/>
          <p:cNvSpPr/>
          <p:nvPr/>
        </p:nvSpPr>
        <p:spPr>
          <a:xfrm>
            <a:off x="591994" y="4159983"/>
            <a:ext cx="1540" cy="2695"/>
          </a:xfrm>
          <a:custGeom>
            <a:avLst/>
            <a:gdLst/>
            <a:ahLst/>
            <a:cxnLst/>
            <a:rect l="l" t="t" r="r" b="b"/>
            <a:pathLst>
              <a:path w="2540" h="4445" extrusionOk="0">
                <a:moveTo>
                  <a:pt x="335" y="0"/>
                </a:moveTo>
                <a:lnTo>
                  <a:pt x="104" y="219"/>
                </a:lnTo>
                <a:lnTo>
                  <a:pt x="0" y="3549"/>
                </a:lnTo>
                <a:lnTo>
                  <a:pt x="94" y="3738"/>
                </a:lnTo>
                <a:lnTo>
                  <a:pt x="816" y="3842"/>
                </a:lnTo>
                <a:lnTo>
                  <a:pt x="1570" y="2711"/>
                </a:lnTo>
                <a:lnTo>
                  <a:pt x="2251" y="2125"/>
                </a:lnTo>
                <a:lnTo>
                  <a:pt x="1685" y="1361"/>
                </a:lnTo>
                <a:lnTo>
                  <a:pt x="116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4" name="Google Shape;584;p63"/>
          <p:cNvSpPr/>
          <p:nvPr/>
        </p:nvSpPr>
        <p:spPr>
          <a:xfrm>
            <a:off x="591823" y="2817080"/>
            <a:ext cx="1155" cy="1540"/>
          </a:xfrm>
          <a:custGeom>
            <a:avLst/>
            <a:gdLst/>
            <a:ahLst/>
            <a:cxnLst/>
            <a:rect l="l" t="t" r="r" b="b"/>
            <a:pathLst>
              <a:path w="1905" h="2539" extrusionOk="0">
                <a:moveTo>
                  <a:pt x="418" y="0"/>
                </a:moveTo>
                <a:lnTo>
                  <a:pt x="41" y="481"/>
                </a:lnTo>
                <a:lnTo>
                  <a:pt x="0" y="2125"/>
                </a:lnTo>
                <a:lnTo>
                  <a:pt x="132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5" name="Google Shape;585;p63"/>
          <p:cNvSpPr/>
          <p:nvPr/>
        </p:nvSpPr>
        <p:spPr>
          <a:xfrm>
            <a:off x="591488" y="2147694"/>
            <a:ext cx="1540" cy="1925"/>
          </a:xfrm>
          <a:custGeom>
            <a:avLst/>
            <a:gdLst/>
            <a:ahLst/>
            <a:cxnLst/>
            <a:rect l="l" t="t" r="r" b="b"/>
            <a:pathLst>
              <a:path w="2540"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6" name="Google Shape;586;p63"/>
          <p:cNvSpPr/>
          <p:nvPr/>
        </p:nvSpPr>
        <p:spPr>
          <a:xfrm>
            <a:off x="592133" y="689812"/>
            <a:ext cx="1540" cy="2310"/>
          </a:xfrm>
          <a:custGeom>
            <a:avLst/>
            <a:gdLst/>
            <a:ahLst/>
            <a:cxnLst/>
            <a:rect l="l" t="t" r="r" b="b"/>
            <a:pathLst>
              <a:path w="2540" h="3809" extrusionOk="0">
                <a:moveTo>
                  <a:pt x="0" y="0"/>
                </a:moveTo>
                <a:lnTo>
                  <a:pt x="0" y="2575"/>
                </a:lnTo>
                <a:lnTo>
                  <a:pt x="691" y="2889"/>
                </a:lnTo>
                <a:lnTo>
                  <a:pt x="1361" y="3235"/>
                </a:lnTo>
                <a:lnTo>
                  <a:pt x="2157" y="3455"/>
                </a:lnTo>
                <a:lnTo>
                  <a:pt x="973" y="71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7" name="Google Shape;587;p63"/>
          <p:cNvSpPr/>
          <p:nvPr/>
        </p:nvSpPr>
        <p:spPr>
          <a:xfrm>
            <a:off x="591984" y="47275"/>
            <a:ext cx="770" cy="1155"/>
          </a:xfrm>
          <a:custGeom>
            <a:avLst/>
            <a:gdLst/>
            <a:ahLst/>
            <a:cxnLst/>
            <a:rect l="l" t="t" r="r" b="b"/>
            <a:pathLst>
              <a:path w="1269" h="1905" extrusionOk="0">
                <a:moveTo>
                  <a:pt x="0" y="1539"/>
                </a:moveTo>
                <a:lnTo>
                  <a:pt x="10" y="513"/>
                </a:lnTo>
                <a:lnTo>
                  <a:pt x="10" y="0"/>
                </a:lnTo>
                <a:lnTo>
                  <a:pt x="1015" y="178"/>
                </a:lnTo>
                <a:lnTo>
                  <a:pt x="0" y="153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8" name="Google Shape;588;p63"/>
          <p:cNvSpPr/>
          <p:nvPr/>
        </p:nvSpPr>
        <p:spPr>
          <a:xfrm>
            <a:off x="581793" y="3486090"/>
            <a:ext cx="1155" cy="1540"/>
          </a:xfrm>
          <a:custGeom>
            <a:avLst/>
            <a:gdLst/>
            <a:ahLst/>
            <a:cxnLst/>
            <a:rect l="l" t="t" r="r" b="b"/>
            <a:pathLst>
              <a:path w="1905" h="2539" extrusionOk="0">
                <a:moveTo>
                  <a:pt x="1068" y="0"/>
                </a:moveTo>
                <a:lnTo>
                  <a:pt x="0" y="2031"/>
                </a:lnTo>
                <a:lnTo>
                  <a:pt x="1727" y="2272"/>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89" name="Google Shape;589;p63"/>
          <p:cNvSpPr/>
          <p:nvPr/>
        </p:nvSpPr>
        <p:spPr>
          <a:xfrm>
            <a:off x="581938" y="1571817"/>
            <a:ext cx="1540" cy="1925"/>
          </a:xfrm>
          <a:custGeom>
            <a:avLst/>
            <a:gdLst/>
            <a:ahLst/>
            <a:cxnLst/>
            <a:rect l="l" t="t" r="r" b="b"/>
            <a:pathLst>
              <a:path w="2540"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0" name="Google Shape;590;p63"/>
          <p:cNvSpPr/>
          <p:nvPr/>
        </p:nvSpPr>
        <p:spPr>
          <a:xfrm>
            <a:off x="581751" y="4271290"/>
            <a:ext cx="1155" cy="1540"/>
          </a:xfrm>
          <a:custGeom>
            <a:avLst/>
            <a:gdLst/>
            <a:ahLst/>
            <a:cxnLst/>
            <a:rect l="l" t="t" r="r" b="b"/>
            <a:pathLst>
              <a:path w="1905" h="2540" extrusionOk="0">
                <a:moveTo>
                  <a:pt x="0" y="0"/>
                </a:moveTo>
                <a:lnTo>
                  <a:pt x="701"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1" name="Google Shape;591;p63"/>
          <p:cNvSpPr/>
          <p:nvPr/>
        </p:nvSpPr>
        <p:spPr>
          <a:xfrm>
            <a:off x="581934"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2" name="Google Shape;592;p63"/>
          <p:cNvSpPr/>
          <p:nvPr/>
        </p:nvSpPr>
        <p:spPr>
          <a:xfrm>
            <a:off x="582008" y="4904860"/>
            <a:ext cx="1540" cy="1540"/>
          </a:xfrm>
          <a:custGeom>
            <a:avLst/>
            <a:gdLst/>
            <a:ahLst/>
            <a:cxnLst/>
            <a:rect l="l" t="t" r="r" b="b"/>
            <a:pathLst>
              <a:path w="2540"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3" name="Google Shape;593;p63"/>
          <p:cNvSpPr/>
          <p:nvPr/>
        </p:nvSpPr>
        <p:spPr>
          <a:xfrm>
            <a:off x="581706" y="1363634"/>
            <a:ext cx="1540" cy="1540"/>
          </a:xfrm>
          <a:custGeom>
            <a:avLst/>
            <a:gdLst/>
            <a:ahLst/>
            <a:cxnLst/>
            <a:rect l="l" t="t" r="r" b="b"/>
            <a:pathLst>
              <a:path w="2540" h="2539" extrusionOk="0">
                <a:moveTo>
                  <a:pt x="0" y="0"/>
                </a:moveTo>
                <a:lnTo>
                  <a:pt x="75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4" name="Google Shape;594;p63"/>
          <p:cNvSpPr/>
          <p:nvPr/>
        </p:nvSpPr>
        <p:spPr>
          <a:xfrm>
            <a:off x="581783" y="264102"/>
            <a:ext cx="1155" cy="1540"/>
          </a:xfrm>
          <a:custGeom>
            <a:avLst/>
            <a:gdLst/>
            <a:ahLst/>
            <a:cxnLst/>
            <a:rect l="l" t="t" r="r" b="b"/>
            <a:pathLst>
              <a:path w="1905"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5" name="Google Shape;595;p63"/>
          <p:cNvSpPr/>
          <p:nvPr/>
        </p:nvSpPr>
        <p:spPr>
          <a:xfrm>
            <a:off x="581666" y="4523206"/>
            <a:ext cx="1540" cy="1540"/>
          </a:xfrm>
          <a:custGeom>
            <a:avLst/>
            <a:gdLst/>
            <a:ahLst/>
            <a:cxnLst/>
            <a:rect l="l" t="t" r="r" b="b"/>
            <a:pathLst>
              <a:path w="2540" h="2540" extrusionOk="0">
                <a:moveTo>
                  <a:pt x="1246" y="0"/>
                </a:moveTo>
                <a:lnTo>
                  <a:pt x="0" y="2209"/>
                </a:lnTo>
                <a:lnTo>
                  <a:pt x="2125" y="2429"/>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6" name="Google Shape;596;p63"/>
          <p:cNvSpPr/>
          <p:nvPr/>
        </p:nvSpPr>
        <p:spPr>
          <a:xfrm>
            <a:off x="581619"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7" name="Google Shape;597;p63"/>
          <p:cNvSpPr/>
          <p:nvPr/>
        </p:nvSpPr>
        <p:spPr>
          <a:xfrm>
            <a:off x="581272"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8" name="Google Shape;598;p63"/>
          <p:cNvSpPr/>
          <p:nvPr/>
        </p:nvSpPr>
        <p:spPr>
          <a:xfrm>
            <a:off x="582032" y="5534153"/>
            <a:ext cx="1925" cy="1540"/>
          </a:xfrm>
          <a:custGeom>
            <a:avLst/>
            <a:gdLst/>
            <a:ahLst/>
            <a:cxnLst/>
            <a:rect l="l" t="t" r="r" b="b"/>
            <a:pathLst>
              <a:path w="3175" h="2540" extrusionOk="0">
                <a:moveTo>
                  <a:pt x="198" y="0"/>
                </a:moveTo>
                <a:lnTo>
                  <a:pt x="0" y="2335"/>
                </a:lnTo>
                <a:lnTo>
                  <a:pt x="262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599" name="Google Shape;599;p63"/>
          <p:cNvSpPr/>
          <p:nvPr/>
        </p:nvSpPr>
        <p:spPr>
          <a:xfrm>
            <a:off x="599865" y="6762347"/>
            <a:ext cx="1155" cy="1155"/>
          </a:xfrm>
          <a:custGeom>
            <a:avLst/>
            <a:gdLst/>
            <a:ahLst/>
            <a:cxnLst/>
            <a:rect l="l" t="t" r="r" b="b"/>
            <a:pathLst>
              <a:path w="1905" h="1904" extrusionOk="0">
                <a:moveTo>
                  <a:pt x="0" y="0"/>
                </a:moveTo>
                <a:lnTo>
                  <a:pt x="586" y="1874"/>
                </a:lnTo>
                <a:lnTo>
                  <a:pt x="167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0" name="Google Shape;600;p63"/>
          <p:cNvSpPr/>
          <p:nvPr/>
        </p:nvSpPr>
        <p:spPr>
          <a:xfrm>
            <a:off x="599705" y="6469502"/>
            <a:ext cx="1155" cy="1155"/>
          </a:xfrm>
          <a:custGeom>
            <a:avLst/>
            <a:gdLst/>
            <a:ahLst/>
            <a:cxnLst/>
            <a:rect l="l" t="t" r="r" b="b"/>
            <a:pathLst>
              <a:path w="1905"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1" name="Google Shape;601;p63"/>
          <p:cNvSpPr/>
          <p:nvPr/>
        </p:nvSpPr>
        <p:spPr>
          <a:xfrm>
            <a:off x="599041" y="5272468"/>
            <a:ext cx="2696" cy="2695"/>
          </a:xfrm>
          <a:custGeom>
            <a:avLst/>
            <a:gdLst/>
            <a:ahLst/>
            <a:cxnLst/>
            <a:rect l="l" t="t" r="r" b="b"/>
            <a:pathLst>
              <a:path w="4444" h="4445" extrusionOk="0">
                <a:moveTo>
                  <a:pt x="1455" y="0"/>
                </a:moveTo>
                <a:lnTo>
                  <a:pt x="691" y="1109"/>
                </a:lnTo>
                <a:lnTo>
                  <a:pt x="0" y="1706"/>
                </a:lnTo>
                <a:lnTo>
                  <a:pt x="1738" y="3853"/>
                </a:lnTo>
                <a:lnTo>
                  <a:pt x="3884" y="2115"/>
                </a:lnTo>
                <a:lnTo>
                  <a:pt x="3287" y="1392"/>
                </a:lnTo>
                <a:lnTo>
                  <a:pt x="274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2" name="Google Shape;602;p63"/>
          <p:cNvSpPr/>
          <p:nvPr/>
        </p:nvSpPr>
        <p:spPr>
          <a:xfrm>
            <a:off x="573598" y="5977396"/>
            <a:ext cx="1540" cy="1540"/>
          </a:xfrm>
          <a:custGeom>
            <a:avLst/>
            <a:gdLst/>
            <a:ahLst/>
            <a:cxnLst/>
            <a:rect l="l" t="t" r="r" b="b"/>
            <a:pathLst>
              <a:path w="2540"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3" name="Google Shape;603;p63"/>
          <p:cNvSpPr/>
          <p:nvPr/>
        </p:nvSpPr>
        <p:spPr>
          <a:xfrm>
            <a:off x="573728" y="5946411"/>
            <a:ext cx="1540" cy="1925"/>
          </a:xfrm>
          <a:custGeom>
            <a:avLst/>
            <a:gdLst/>
            <a:ahLst/>
            <a:cxnLst/>
            <a:rect l="l" t="t" r="r" b="b"/>
            <a:pathLst>
              <a:path w="2540" h="3175" extrusionOk="0">
                <a:moveTo>
                  <a:pt x="1424" y="0"/>
                </a:moveTo>
                <a:lnTo>
                  <a:pt x="0" y="2272"/>
                </a:lnTo>
                <a:lnTo>
                  <a:pt x="239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4" name="Google Shape;604;p63"/>
          <p:cNvSpPr/>
          <p:nvPr/>
        </p:nvSpPr>
        <p:spPr>
          <a:xfrm>
            <a:off x="569446" y="671962"/>
            <a:ext cx="1540" cy="1925"/>
          </a:xfrm>
          <a:custGeom>
            <a:avLst/>
            <a:gdLst/>
            <a:ahLst/>
            <a:cxnLst/>
            <a:rect l="l" t="t" r="r" b="b"/>
            <a:pathLst>
              <a:path w="2540" h="3175" extrusionOk="0">
                <a:moveTo>
                  <a:pt x="0" y="0"/>
                </a:moveTo>
                <a:lnTo>
                  <a:pt x="963" y="2670"/>
                </a:lnTo>
                <a:lnTo>
                  <a:pt x="243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5" name="Google Shape;605;p63"/>
          <p:cNvSpPr/>
          <p:nvPr/>
        </p:nvSpPr>
        <p:spPr>
          <a:xfrm>
            <a:off x="569492" y="392976"/>
            <a:ext cx="1540" cy="1540"/>
          </a:xfrm>
          <a:custGeom>
            <a:avLst/>
            <a:gdLst/>
            <a:ahLst/>
            <a:cxnLst/>
            <a:rect l="l" t="t" r="r" b="b"/>
            <a:pathLst>
              <a:path w="2540"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6" name="Google Shape;606;p63"/>
          <p:cNvSpPr/>
          <p:nvPr/>
        </p:nvSpPr>
        <p:spPr>
          <a:xfrm>
            <a:off x="569865" y="3043269"/>
            <a:ext cx="1540" cy="1540"/>
          </a:xfrm>
          <a:custGeom>
            <a:avLst/>
            <a:gdLst/>
            <a:ahLst/>
            <a:cxnLst/>
            <a:rect l="l" t="t" r="r" b="b"/>
            <a:pathLst>
              <a:path w="2540"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7" name="Google Shape;607;p63"/>
          <p:cNvSpPr/>
          <p:nvPr/>
        </p:nvSpPr>
        <p:spPr>
          <a:xfrm>
            <a:off x="569710"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8" name="Google Shape;608;p63"/>
          <p:cNvSpPr/>
          <p:nvPr/>
        </p:nvSpPr>
        <p:spPr>
          <a:xfrm>
            <a:off x="569599" y="2156948"/>
            <a:ext cx="1540" cy="1540"/>
          </a:xfrm>
          <a:custGeom>
            <a:avLst/>
            <a:gdLst/>
            <a:ahLst/>
            <a:cxnLst/>
            <a:rect l="l" t="t" r="r" b="b"/>
            <a:pathLst>
              <a:path w="2540" h="2539" extrusionOk="0">
                <a:moveTo>
                  <a:pt x="0" y="0"/>
                </a:moveTo>
                <a:lnTo>
                  <a:pt x="816"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09" name="Google Shape;609;p63"/>
          <p:cNvSpPr/>
          <p:nvPr/>
        </p:nvSpPr>
        <p:spPr>
          <a:xfrm>
            <a:off x="568924" y="3707423"/>
            <a:ext cx="2311" cy="2695"/>
          </a:xfrm>
          <a:custGeom>
            <a:avLst/>
            <a:gdLst/>
            <a:ahLst/>
            <a:cxnLst/>
            <a:rect l="l" t="t" r="r" b="b"/>
            <a:pathLst>
              <a:path w="3809" h="4445" extrusionOk="0">
                <a:moveTo>
                  <a:pt x="1392" y="0"/>
                </a:moveTo>
                <a:lnTo>
                  <a:pt x="146" y="1141"/>
                </a:lnTo>
                <a:lnTo>
                  <a:pt x="0" y="2492"/>
                </a:lnTo>
                <a:lnTo>
                  <a:pt x="1047" y="3298"/>
                </a:lnTo>
                <a:lnTo>
                  <a:pt x="1602" y="4031"/>
                </a:lnTo>
                <a:lnTo>
                  <a:pt x="3727" y="2230"/>
                </a:lnTo>
                <a:lnTo>
                  <a:pt x="3141"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0" name="Google Shape;610;p63"/>
          <p:cNvSpPr/>
          <p:nvPr/>
        </p:nvSpPr>
        <p:spPr>
          <a:xfrm>
            <a:off x="565508" y="836094"/>
            <a:ext cx="1155" cy="1540"/>
          </a:xfrm>
          <a:custGeom>
            <a:avLst/>
            <a:gdLst/>
            <a:ahLst/>
            <a:cxnLst/>
            <a:rect l="l" t="t" r="r" b="b"/>
            <a:pathLst>
              <a:path w="1905" h="2540" extrusionOk="0">
                <a:moveTo>
                  <a:pt x="1832" y="0"/>
                </a:moveTo>
                <a:lnTo>
                  <a:pt x="0" y="795"/>
                </a:lnTo>
                <a:lnTo>
                  <a:pt x="152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1" name="Google Shape;611;p63"/>
          <p:cNvSpPr/>
          <p:nvPr/>
        </p:nvSpPr>
        <p:spPr>
          <a:xfrm>
            <a:off x="565617" y="1567626"/>
            <a:ext cx="1155" cy="1540"/>
          </a:xfrm>
          <a:custGeom>
            <a:avLst/>
            <a:gdLst/>
            <a:ahLst/>
            <a:cxnLst/>
            <a:rect l="l" t="t" r="r" b="b"/>
            <a:pathLst>
              <a:path w="1905" h="2539" extrusionOk="0">
                <a:moveTo>
                  <a:pt x="0" y="0"/>
                </a:moveTo>
                <a:lnTo>
                  <a:pt x="659" y="1958"/>
                </a:lnTo>
                <a:lnTo>
                  <a:pt x="178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2" name="Google Shape;612;p63"/>
          <p:cNvSpPr/>
          <p:nvPr/>
        </p:nvSpPr>
        <p:spPr>
          <a:xfrm>
            <a:off x="565499"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3" name="Google Shape;613;p63"/>
          <p:cNvSpPr/>
          <p:nvPr/>
        </p:nvSpPr>
        <p:spPr>
          <a:xfrm>
            <a:off x="565655" y="4887111"/>
            <a:ext cx="1155" cy="1540"/>
          </a:xfrm>
          <a:custGeom>
            <a:avLst/>
            <a:gdLst/>
            <a:ahLst/>
            <a:cxnLst/>
            <a:rect l="l" t="t" r="r" b="b"/>
            <a:pathLst>
              <a:path w="1905" h="2540" extrusionOk="0">
                <a:moveTo>
                  <a:pt x="1141" y="0"/>
                </a:moveTo>
                <a:lnTo>
                  <a:pt x="0" y="1612"/>
                </a:lnTo>
                <a:lnTo>
                  <a:pt x="1853" y="1926"/>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4" name="Google Shape;614;p63"/>
          <p:cNvSpPr/>
          <p:nvPr/>
        </p:nvSpPr>
        <p:spPr>
          <a:xfrm>
            <a:off x="565741" y="1731324"/>
            <a:ext cx="1540" cy="1540"/>
          </a:xfrm>
          <a:custGeom>
            <a:avLst/>
            <a:gdLst/>
            <a:ahLst/>
            <a:cxnLst/>
            <a:rect l="l" t="t" r="r" b="b"/>
            <a:pathLst>
              <a:path w="2540"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5" name="Google Shape;615;p63"/>
          <p:cNvSpPr/>
          <p:nvPr/>
        </p:nvSpPr>
        <p:spPr>
          <a:xfrm>
            <a:off x="565429" y="747472"/>
            <a:ext cx="1540" cy="1925"/>
          </a:xfrm>
          <a:custGeom>
            <a:avLst/>
            <a:gdLst/>
            <a:ahLst/>
            <a:cxnLst/>
            <a:rect l="l" t="t" r="r" b="b"/>
            <a:pathLst>
              <a:path w="2540" h="3175" extrusionOk="0">
                <a:moveTo>
                  <a:pt x="0" y="0"/>
                </a:moveTo>
                <a:lnTo>
                  <a:pt x="984" y="2659"/>
                </a:lnTo>
                <a:lnTo>
                  <a:pt x="245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6" name="Google Shape;616;p63"/>
          <p:cNvSpPr/>
          <p:nvPr/>
        </p:nvSpPr>
        <p:spPr>
          <a:xfrm>
            <a:off x="565172" y="5831363"/>
            <a:ext cx="1540" cy="1540"/>
          </a:xfrm>
          <a:custGeom>
            <a:avLst/>
            <a:gdLst/>
            <a:ahLst/>
            <a:cxnLst/>
            <a:rect l="l" t="t" r="r" b="b"/>
            <a:pathLst>
              <a:path w="2540" h="2540" extrusionOk="0">
                <a:moveTo>
                  <a:pt x="2104" y="0"/>
                </a:moveTo>
                <a:lnTo>
                  <a:pt x="0" y="785"/>
                </a:lnTo>
                <a:lnTo>
                  <a:pt x="1874" y="2020"/>
                </a:lnTo>
                <a:lnTo>
                  <a:pt x="21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7" name="Google Shape;617;p63"/>
          <p:cNvSpPr/>
          <p:nvPr/>
        </p:nvSpPr>
        <p:spPr>
          <a:xfrm>
            <a:off x="565679" y="6797717"/>
            <a:ext cx="1155" cy="1540"/>
          </a:xfrm>
          <a:custGeom>
            <a:avLst/>
            <a:gdLst/>
            <a:ahLst/>
            <a:cxnLst/>
            <a:rect l="l" t="t" r="r" b="b"/>
            <a:pathLst>
              <a:path w="1905" h="2540" extrusionOk="0">
                <a:moveTo>
                  <a:pt x="0" y="0"/>
                </a:moveTo>
                <a:lnTo>
                  <a:pt x="628" y="2376"/>
                </a:lnTo>
                <a:lnTo>
                  <a:pt x="178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8" name="Google Shape;618;p63"/>
          <p:cNvSpPr/>
          <p:nvPr/>
        </p:nvSpPr>
        <p:spPr>
          <a:xfrm>
            <a:off x="565803"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19" name="Google Shape;619;p63"/>
          <p:cNvSpPr/>
          <p:nvPr/>
        </p:nvSpPr>
        <p:spPr>
          <a:xfrm>
            <a:off x="569300" y="5880034"/>
            <a:ext cx="1540" cy="1540"/>
          </a:xfrm>
          <a:custGeom>
            <a:avLst/>
            <a:gdLst/>
            <a:ahLst/>
            <a:cxnLst/>
            <a:rect l="l" t="t" r="r" b="b"/>
            <a:pathLst>
              <a:path w="2540" h="2540" extrusionOk="0">
                <a:moveTo>
                  <a:pt x="2429" y="0"/>
                </a:moveTo>
                <a:lnTo>
                  <a:pt x="0" y="984"/>
                </a:lnTo>
                <a:lnTo>
                  <a:pt x="2177" y="2502"/>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0" name="Google Shape;620;p63"/>
          <p:cNvSpPr/>
          <p:nvPr/>
        </p:nvSpPr>
        <p:spPr>
          <a:xfrm>
            <a:off x="573690" y="3828167"/>
            <a:ext cx="1540" cy="1540"/>
          </a:xfrm>
          <a:custGeom>
            <a:avLst/>
            <a:gdLst/>
            <a:ahLst/>
            <a:cxnLst/>
            <a:rect l="l" t="t" r="r" b="b"/>
            <a:pathLst>
              <a:path w="2540" h="2539" extrusionOk="0">
                <a:moveTo>
                  <a:pt x="0" y="0"/>
                </a:moveTo>
                <a:lnTo>
                  <a:pt x="942" y="2533"/>
                </a:lnTo>
                <a:lnTo>
                  <a:pt x="233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1" name="Google Shape;621;p63"/>
          <p:cNvSpPr/>
          <p:nvPr/>
        </p:nvSpPr>
        <p:spPr>
          <a:xfrm>
            <a:off x="573763" y="4984379"/>
            <a:ext cx="1155" cy="1540"/>
          </a:xfrm>
          <a:custGeom>
            <a:avLst/>
            <a:gdLst/>
            <a:ahLst/>
            <a:cxnLst/>
            <a:rect l="l" t="t" r="r" b="b"/>
            <a:pathLst>
              <a:path w="1905" h="2540" extrusionOk="0">
                <a:moveTo>
                  <a:pt x="1151" y="0"/>
                </a:moveTo>
                <a:lnTo>
                  <a:pt x="0" y="1978"/>
                </a:lnTo>
                <a:lnTo>
                  <a:pt x="1905" y="2240"/>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2" name="Google Shape;622;p63"/>
          <p:cNvSpPr/>
          <p:nvPr/>
        </p:nvSpPr>
        <p:spPr>
          <a:xfrm>
            <a:off x="573582" y="3229884"/>
            <a:ext cx="1925" cy="1540"/>
          </a:xfrm>
          <a:custGeom>
            <a:avLst/>
            <a:gdLst/>
            <a:ahLst/>
            <a:cxnLst/>
            <a:rect l="l" t="t" r="r" b="b"/>
            <a:pathLst>
              <a:path w="3175" h="2539" extrusionOk="0">
                <a:moveTo>
                  <a:pt x="0" y="0"/>
                </a:moveTo>
                <a:lnTo>
                  <a:pt x="1130" y="2481"/>
                </a:lnTo>
                <a:lnTo>
                  <a:pt x="263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3" name="Google Shape;623;p63"/>
          <p:cNvSpPr/>
          <p:nvPr/>
        </p:nvSpPr>
        <p:spPr>
          <a:xfrm>
            <a:off x="573784"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4" name="Google Shape;624;p63"/>
          <p:cNvSpPr/>
          <p:nvPr/>
        </p:nvSpPr>
        <p:spPr>
          <a:xfrm>
            <a:off x="573753"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5" name="Google Shape;625;p63"/>
          <p:cNvSpPr/>
          <p:nvPr/>
        </p:nvSpPr>
        <p:spPr>
          <a:xfrm>
            <a:off x="573100" y="1061924"/>
            <a:ext cx="1540" cy="1540"/>
          </a:xfrm>
          <a:custGeom>
            <a:avLst/>
            <a:gdLst/>
            <a:ahLst/>
            <a:cxnLst/>
            <a:rect l="l" t="t" r="r" b="b"/>
            <a:pathLst>
              <a:path w="2540" h="2539" extrusionOk="0">
                <a:moveTo>
                  <a:pt x="2345" y="0"/>
                </a:moveTo>
                <a:lnTo>
                  <a:pt x="0" y="910"/>
                </a:lnTo>
                <a:lnTo>
                  <a:pt x="2157"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6" name="Google Shape;626;p63"/>
          <p:cNvSpPr/>
          <p:nvPr/>
        </p:nvSpPr>
        <p:spPr>
          <a:xfrm>
            <a:off x="573778" y="955659"/>
            <a:ext cx="1540" cy="1540"/>
          </a:xfrm>
          <a:custGeom>
            <a:avLst/>
            <a:gdLst/>
            <a:ahLst/>
            <a:cxnLst/>
            <a:rect l="l" t="t" r="r" b="b"/>
            <a:pathLst>
              <a:path w="2540"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7" name="Google Shape;627;p63"/>
          <p:cNvSpPr/>
          <p:nvPr/>
        </p:nvSpPr>
        <p:spPr>
          <a:xfrm>
            <a:off x="565594" y="87178"/>
            <a:ext cx="1155" cy="1540"/>
          </a:xfrm>
          <a:custGeom>
            <a:avLst/>
            <a:gdLst/>
            <a:ahLst/>
            <a:cxnLst/>
            <a:rect l="l" t="t" r="r" b="b"/>
            <a:pathLst>
              <a:path w="1905" h="2539" extrusionOk="0">
                <a:moveTo>
                  <a:pt x="0" y="0"/>
                </a:moveTo>
                <a:lnTo>
                  <a:pt x="712" y="1989"/>
                </a:lnTo>
                <a:lnTo>
                  <a:pt x="187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8" name="Google Shape;628;p63"/>
          <p:cNvSpPr/>
          <p:nvPr/>
        </p:nvSpPr>
        <p:spPr>
          <a:xfrm>
            <a:off x="557447"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29" name="Google Shape;629;p63"/>
          <p:cNvSpPr/>
          <p:nvPr/>
        </p:nvSpPr>
        <p:spPr>
          <a:xfrm>
            <a:off x="557084"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0" name="Google Shape;630;p63"/>
          <p:cNvSpPr/>
          <p:nvPr/>
        </p:nvSpPr>
        <p:spPr>
          <a:xfrm>
            <a:off x="557529"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1" name="Google Shape;631;p63"/>
          <p:cNvSpPr/>
          <p:nvPr/>
        </p:nvSpPr>
        <p:spPr>
          <a:xfrm>
            <a:off x="516662" y="5911429"/>
            <a:ext cx="1925" cy="1540"/>
          </a:xfrm>
          <a:custGeom>
            <a:avLst/>
            <a:gdLst/>
            <a:ahLst/>
            <a:cxnLst/>
            <a:rect l="l" t="t" r="r" b="b"/>
            <a:pathLst>
              <a:path w="3175" h="2540" extrusionOk="0">
                <a:moveTo>
                  <a:pt x="0" y="0"/>
                </a:moveTo>
                <a:lnTo>
                  <a:pt x="110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2" name="Google Shape;632;p63"/>
          <p:cNvSpPr/>
          <p:nvPr/>
        </p:nvSpPr>
        <p:spPr>
          <a:xfrm>
            <a:off x="512733"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3" name="Google Shape;633;p63"/>
          <p:cNvSpPr/>
          <p:nvPr/>
        </p:nvSpPr>
        <p:spPr>
          <a:xfrm>
            <a:off x="512881" y="4484168"/>
            <a:ext cx="1155" cy="1540"/>
          </a:xfrm>
          <a:custGeom>
            <a:avLst/>
            <a:gdLst/>
            <a:ahLst/>
            <a:cxnLst/>
            <a:rect l="l" t="t" r="r" b="b"/>
            <a:pathLst>
              <a:path w="1905"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4" name="Google Shape;634;p63"/>
          <p:cNvSpPr/>
          <p:nvPr/>
        </p:nvSpPr>
        <p:spPr>
          <a:xfrm>
            <a:off x="486676" y="5977396"/>
            <a:ext cx="1540" cy="1540"/>
          </a:xfrm>
          <a:custGeom>
            <a:avLst/>
            <a:gdLst/>
            <a:ahLst/>
            <a:cxnLst/>
            <a:rect l="l" t="t" r="r" b="b"/>
            <a:pathLst>
              <a:path w="2540" h="2540" extrusionOk="0">
                <a:moveTo>
                  <a:pt x="314" y="0"/>
                </a:moveTo>
                <a:lnTo>
                  <a:pt x="0" y="2282"/>
                </a:lnTo>
                <a:lnTo>
                  <a:pt x="2251"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5" name="Google Shape;635;p63"/>
          <p:cNvSpPr/>
          <p:nvPr/>
        </p:nvSpPr>
        <p:spPr>
          <a:xfrm>
            <a:off x="486812"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6" name="Google Shape;636;p63"/>
          <p:cNvSpPr/>
          <p:nvPr/>
        </p:nvSpPr>
        <p:spPr>
          <a:xfrm>
            <a:off x="482378"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7" name="Google Shape;637;p63"/>
          <p:cNvSpPr/>
          <p:nvPr/>
        </p:nvSpPr>
        <p:spPr>
          <a:xfrm>
            <a:off x="478757" y="6797717"/>
            <a:ext cx="1155" cy="1540"/>
          </a:xfrm>
          <a:custGeom>
            <a:avLst/>
            <a:gdLst/>
            <a:ahLst/>
            <a:cxnLst/>
            <a:rect l="l" t="t" r="r" b="b"/>
            <a:pathLst>
              <a:path w="1904" h="2540" extrusionOk="0">
                <a:moveTo>
                  <a:pt x="0" y="0"/>
                </a:moveTo>
                <a:lnTo>
                  <a:pt x="62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8" name="Google Shape;638;p63"/>
          <p:cNvSpPr/>
          <p:nvPr/>
        </p:nvSpPr>
        <p:spPr>
          <a:xfrm>
            <a:off x="478887"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39" name="Google Shape;639;p63"/>
          <p:cNvSpPr/>
          <p:nvPr/>
        </p:nvSpPr>
        <p:spPr>
          <a:xfrm>
            <a:off x="478819" y="1731324"/>
            <a:ext cx="1540" cy="1540"/>
          </a:xfrm>
          <a:custGeom>
            <a:avLst/>
            <a:gdLst/>
            <a:ahLst/>
            <a:cxnLst/>
            <a:rect l="l" t="t" r="r" b="b"/>
            <a:pathLst>
              <a:path w="2540" h="2539" extrusionOk="0">
                <a:moveTo>
                  <a:pt x="261" y="0"/>
                </a:moveTo>
                <a:lnTo>
                  <a:pt x="0" y="2209"/>
                </a:lnTo>
                <a:lnTo>
                  <a:pt x="219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0" name="Google Shape;640;p63"/>
          <p:cNvSpPr/>
          <p:nvPr/>
        </p:nvSpPr>
        <p:spPr>
          <a:xfrm>
            <a:off x="478737" y="4887106"/>
            <a:ext cx="1155" cy="1540"/>
          </a:xfrm>
          <a:custGeom>
            <a:avLst/>
            <a:gdLst/>
            <a:ahLst/>
            <a:cxnLst/>
            <a:rect l="l" t="t" r="r" b="b"/>
            <a:pathLst>
              <a:path w="1904" h="2540" extrusionOk="0">
                <a:moveTo>
                  <a:pt x="1141" y="0"/>
                </a:moveTo>
                <a:lnTo>
                  <a:pt x="0" y="1622"/>
                </a:lnTo>
                <a:lnTo>
                  <a:pt x="1842" y="1937"/>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1" name="Google Shape;641;p63"/>
          <p:cNvSpPr/>
          <p:nvPr/>
        </p:nvSpPr>
        <p:spPr>
          <a:xfrm>
            <a:off x="478704" y="1567629"/>
            <a:ext cx="1155" cy="1540"/>
          </a:xfrm>
          <a:custGeom>
            <a:avLst/>
            <a:gdLst/>
            <a:ahLst/>
            <a:cxnLst/>
            <a:rect l="l" t="t" r="r" b="b"/>
            <a:pathLst>
              <a:path w="1904" h="2539" extrusionOk="0">
                <a:moveTo>
                  <a:pt x="0" y="0"/>
                </a:moveTo>
                <a:lnTo>
                  <a:pt x="649" y="1958"/>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2" name="Google Shape;642;p63"/>
          <p:cNvSpPr/>
          <p:nvPr/>
        </p:nvSpPr>
        <p:spPr>
          <a:xfrm>
            <a:off x="478587" y="836094"/>
            <a:ext cx="1155" cy="1540"/>
          </a:xfrm>
          <a:custGeom>
            <a:avLst/>
            <a:gdLst/>
            <a:ahLst/>
            <a:cxnLst/>
            <a:rect l="l" t="t" r="r" b="b"/>
            <a:pathLst>
              <a:path w="1904" h="2540" extrusionOk="0">
                <a:moveTo>
                  <a:pt x="1842" y="0"/>
                </a:moveTo>
                <a:lnTo>
                  <a:pt x="0" y="795"/>
                </a:lnTo>
                <a:lnTo>
                  <a:pt x="1528" y="213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3" name="Google Shape;643;p63"/>
          <p:cNvSpPr/>
          <p:nvPr/>
        </p:nvSpPr>
        <p:spPr>
          <a:xfrm>
            <a:off x="478577"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4" name="Google Shape;644;p63"/>
          <p:cNvSpPr/>
          <p:nvPr/>
        </p:nvSpPr>
        <p:spPr>
          <a:xfrm>
            <a:off x="482943" y="3043269"/>
            <a:ext cx="1540" cy="1540"/>
          </a:xfrm>
          <a:custGeom>
            <a:avLst/>
            <a:gdLst/>
            <a:ahLst/>
            <a:cxnLst/>
            <a:rect l="l" t="t" r="r" b="b"/>
            <a:pathLst>
              <a:path w="2540" h="2539" extrusionOk="0">
                <a:moveTo>
                  <a:pt x="261" y="0"/>
                </a:moveTo>
                <a:lnTo>
                  <a:pt x="0" y="2303"/>
                </a:lnTo>
                <a:lnTo>
                  <a:pt x="2094"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5" name="Google Shape;645;p63"/>
          <p:cNvSpPr/>
          <p:nvPr/>
        </p:nvSpPr>
        <p:spPr>
          <a:xfrm>
            <a:off x="482795" y="3681674"/>
            <a:ext cx="1540" cy="1540"/>
          </a:xfrm>
          <a:custGeom>
            <a:avLst/>
            <a:gdLst/>
            <a:ahLst/>
            <a:cxnLst/>
            <a:rect l="l" t="t" r="r" b="b"/>
            <a:pathLst>
              <a:path w="2540" h="2539" extrusionOk="0">
                <a:moveTo>
                  <a:pt x="261" y="0"/>
                </a:moveTo>
                <a:lnTo>
                  <a:pt x="0" y="1926"/>
                </a:lnTo>
                <a:lnTo>
                  <a:pt x="2125"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6" name="Google Shape;646;p63"/>
          <p:cNvSpPr/>
          <p:nvPr/>
        </p:nvSpPr>
        <p:spPr>
          <a:xfrm>
            <a:off x="482676"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7" name="Google Shape;647;p63"/>
          <p:cNvSpPr/>
          <p:nvPr/>
        </p:nvSpPr>
        <p:spPr>
          <a:xfrm>
            <a:off x="482010" y="3707423"/>
            <a:ext cx="2311" cy="2695"/>
          </a:xfrm>
          <a:custGeom>
            <a:avLst/>
            <a:gdLst/>
            <a:ahLst/>
            <a:cxnLst/>
            <a:rect l="l" t="t" r="r" b="b"/>
            <a:pathLst>
              <a:path w="3809" h="4445" extrusionOk="0">
                <a:moveTo>
                  <a:pt x="1392" y="0"/>
                </a:moveTo>
                <a:lnTo>
                  <a:pt x="146" y="1141"/>
                </a:lnTo>
                <a:lnTo>
                  <a:pt x="0" y="2492"/>
                </a:lnTo>
                <a:lnTo>
                  <a:pt x="1047" y="3298"/>
                </a:lnTo>
                <a:lnTo>
                  <a:pt x="1602" y="4031"/>
                </a:lnTo>
                <a:lnTo>
                  <a:pt x="3717" y="2230"/>
                </a:lnTo>
                <a:lnTo>
                  <a:pt x="3130"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8" name="Google Shape;648;p63"/>
          <p:cNvSpPr/>
          <p:nvPr/>
        </p:nvSpPr>
        <p:spPr>
          <a:xfrm>
            <a:off x="482530" y="671962"/>
            <a:ext cx="1540" cy="1925"/>
          </a:xfrm>
          <a:custGeom>
            <a:avLst/>
            <a:gdLst/>
            <a:ahLst/>
            <a:cxnLst/>
            <a:rect l="l" t="t" r="r" b="b"/>
            <a:pathLst>
              <a:path w="2540"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49" name="Google Shape;649;p63"/>
          <p:cNvSpPr/>
          <p:nvPr/>
        </p:nvSpPr>
        <p:spPr>
          <a:xfrm>
            <a:off x="482571" y="392976"/>
            <a:ext cx="1540" cy="1540"/>
          </a:xfrm>
          <a:custGeom>
            <a:avLst/>
            <a:gdLst/>
            <a:ahLst/>
            <a:cxnLst/>
            <a:rect l="l" t="t" r="r" b="b"/>
            <a:pathLst>
              <a:path w="2540"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0" name="Google Shape;650;p63"/>
          <p:cNvSpPr/>
          <p:nvPr/>
        </p:nvSpPr>
        <p:spPr>
          <a:xfrm>
            <a:off x="478517" y="747475"/>
            <a:ext cx="1540" cy="1925"/>
          </a:xfrm>
          <a:custGeom>
            <a:avLst/>
            <a:gdLst/>
            <a:ahLst/>
            <a:cxnLst/>
            <a:rect l="l" t="t" r="r" b="b"/>
            <a:pathLst>
              <a:path w="2540"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1" name="Google Shape;651;p63"/>
          <p:cNvSpPr/>
          <p:nvPr/>
        </p:nvSpPr>
        <p:spPr>
          <a:xfrm>
            <a:off x="478670" y="87174"/>
            <a:ext cx="1155" cy="1540"/>
          </a:xfrm>
          <a:custGeom>
            <a:avLst/>
            <a:gdLst/>
            <a:ahLst/>
            <a:cxnLst/>
            <a:rect l="l" t="t" r="r" b="b"/>
            <a:pathLst>
              <a:path w="1904" h="2539" extrusionOk="0">
                <a:moveTo>
                  <a:pt x="0" y="0"/>
                </a:moveTo>
                <a:lnTo>
                  <a:pt x="712" y="1989"/>
                </a:lnTo>
                <a:lnTo>
                  <a:pt x="189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2" name="Google Shape;652;p63"/>
          <p:cNvSpPr/>
          <p:nvPr/>
        </p:nvSpPr>
        <p:spPr>
          <a:xfrm>
            <a:off x="478256" y="5831363"/>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3" name="Google Shape;653;p63"/>
          <p:cNvSpPr/>
          <p:nvPr/>
        </p:nvSpPr>
        <p:spPr>
          <a:xfrm>
            <a:off x="486774"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4" name="Google Shape;654;p63"/>
          <p:cNvSpPr/>
          <p:nvPr/>
        </p:nvSpPr>
        <p:spPr>
          <a:xfrm>
            <a:off x="486841" y="4984379"/>
            <a:ext cx="1540" cy="1540"/>
          </a:xfrm>
          <a:custGeom>
            <a:avLst/>
            <a:gdLst/>
            <a:ahLst/>
            <a:cxnLst/>
            <a:rect l="l" t="t" r="r" b="b"/>
            <a:pathLst>
              <a:path w="2540" h="2540" extrusionOk="0">
                <a:moveTo>
                  <a:pt x="1162" y="0"/>
                </a:moveTo>
                <a:lnTo>
                  <a:pt x="0" y="1978"/>
                </a:lnTo>
                <a:lnTo>
                  <a:pt x="1916"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5" name="Google Shape;655;p63"/>
          <p:cNvSpPr/>
          <p:nvPr/>
        </p:nvSpPr>
        <p:spPr>
          <a:xfrm>
            <a:off x="486667" y="3229884"/>
            <a:ext cx="1925" cy="1540"/>
          </a:xfrm>
          <a:custGeom>
            <a:avLst/>
            <a:gdLst/>
            <a:ahLst/>
            <a:cxnLst/>
            <a:rect l="l" t="t" r="r" b="b"/>
            <a:pathLst>
              <a:path w="3175" h="2539" extrusionOk="0">
                <a:moveTo>
                  <a:pt x="0" y="0"/>
                </a:moveTo>
                <a:lnTo>
                  <a:pt x="112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6" name="Google Shape;656;p63"/>
          <p:cNvSpPr/>
          <p:nvPr/>
        </p:nvSpPr>
        <p:spPr>
          <a:xfrm>
            <a:off x="486862" y="3065928"/>
            <a:ext cx="1540" cy="1540"/>
          </a:xfrm>
          <a:custGeom>
            <a:avLst/>
            <a:gdLst/>
            <a:ahLst/>
            <a:cxnLst/>
            <a:rect l="l" t="t" r="r" b="b"/>
            <a:pathLst>
              <a:path w="2540" h="2539" extrusionOk="0">
                <a:moveTo>
                  <a:pt x="0" y="0"/>
                </a:moveTo>
                <a:lnTo>
                  <a:pt x="77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7" name="Google Shape;657;p63"/>
          <p:cNvSpPr/>
          <p:nvPr/>
        </p:nvSpPr>
        <p:spPr>
          <a:xfrm>
            <a:off x="486838"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8" name="Google Shape;658;p63"/>
          <p:cNvSpPr/>
          <p:nvPr/>
        </p:nvSpPr>
        <p:spPr>
          <a:xfrm>
            <a:off x="486177" y="1061924"/>
            <a:ext cx="1540" cy="1540"/>
          </a:xfrm>
          <a:custGeom>
            <a:avLst/>
            <a:gdLst/>
            <a:ahLst/>
            <a:cxnLst/>
            <a:rect l="l" t="t" r="r" b="b"/>
            <a:pathLst>
              <a:path w="2540" h="2539" extrusionOk="0">
                <a:moveTo>
                  <a:pt x="2355" y="0"/>
                </a:moveTo>
                <a:lnTo>
                  <a:pt x="0" y="910"/>
                </a:lnTo>
                <a:lnTo>
                  <a:pt x="2157" y="2209"/>
                </a:lnTo>
                <a:lnTo>
                  <a:pt x="23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59" name="Google Shape;659;p63"/>
          <p:cNvSpPr/>
          <p:nvPr/>
        </p:nvSpPr>
        <p:spPr>
          <a:xfrm>
            <a:off x="486862" y="955659"/>
            <a:ext cx="1540" cy="1540"/>
          </a:xfrm>
          <a:custGeom>
            <a:avLst/>
            <a:gdLst/>
            <a:ahLst/>
            <a:cxnLst/>
            <a:rect l="l" t="t" r="r" b="b"/>
            <a:pathLst>
              <a:path w="2540"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0" name="Google Shape;660;p63"/>
          <p:cNvSpPr/>
          <p:nvPr/>
        </p:nvSpPr>
        <p:spPr>
          <a:xfrm>
            <a:off x="499172" y="2045568"/>
            <a:ext cx="385" cy="1155"/>
          </a:xfrm>
          <a:custGeom>
            <a:avLst/>
            <a:gdLst/>
            <a:ahLst/>
            <a:cxnLst/>
            <a:rect l="l" t="t" r="r" b="b"/>
            <a:pathLst>
              <a:path w="634" h="1904" extrusionOk="0">
                <a:moveTo>
                  <a:pt x="366" y="1643"/>
                </a:moveTo>
                <a:lnTo>
                  <a:pt x="0" y="806"/>
                </a:lnTo>
                <a:lnTo>
                  <a:pt x="73"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1" name="Google Shape;661;p63"/>
          <p:cNvSpPr/>
          <p:nvPr/>
        </p:nvSpPr>
        <p:spPr>
          <a:xfrm>
            <a:off x="498836"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2" name="Google Shape;662;p63"/>
          <p:cNvSpPr/>
          <p:nvPr/>
        </p:nvSpPr>
        <p:spPr>
          <a:xfrm>
            <a:off x="499240"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3" name="Google Shape;663;p63"/>
          <p:cNvSpPr/>
          <p:nvPr/>
        </p:nvSpPr>
        <p:spPr>
          <a:xfrm>
            <a:off x="498967"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4" name="Google Shape;664;p63"/>
          <p:cNvSpPr/>
          <p:nvPr/>
        </p:nvSpPr>
        <p:spPr>
          <a:xfrm>
            <a:off x="499223" y="2675584"/>
            <a:ext cx="385" cy="385"/>
          </a:xfrm>
          <a:custGeom>
            <a:avLst/>
            <a:gdLst/>
            <a:ahLst/>
            <a:cxnLst/>
            <a:rect l="l" t="t" r="r" b="b"/>
            <a:pathLst>
              <a:path w="634" h="635" extrusionOk="0">
                <a:moveTo>
                  <a:pt x="293" y="0"/>
                </a:moveTo>
                <a:lnTo>
                  <a:pt x="0" y="167"/>
                </a:lnTo>
                <a:lnTo>
                  <a:pt x="293" y="50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5" name="Google Shape;665;p63"/>
          <p:cNvSpPr/>
          <p:nvPr/>
        </p:nvSpPr>
        <p:spPr>
          <a:xfrm>
            <a:off x="499183" y="707762"/>
            <a:ext cx="385" cy="1155"/>
          </a:xfrm>
          <a:custGeom>
            <a:avLst/>
            <a:gdLst/>
            <a:ahLst/>
            <a:cxnLst/>
            <a:rect l="l" t="t" r="r" b="b"/>
            <a:pathLst>
              <a:path w="634" h="1905" extrusionOk="0">
                <a:moveTo>
                  <a:pt x="0" y="0"/>
                </a:moveTo>
                <a:lnTo>
                  <a:pt x="502" y="1277"/>
                </a:lnTo>
                <a:lnTo>
                  <a:pt x="50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6" name="Google Shape;666;p63"/>
          <p:cNvSpPr/>
          <p:nvPr/>
        </p:nvSpPr>
        <p:spPr>
          <a:xfrm>
            <a:off x="497869"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7" name="Google Shape;667;p63"/>
          <p:cNvSpPr/>
          <p:nvPr/>
        </p:nvSpPr>
        <p:spPr>
          <a:xfrm>
            <a:off x="498636" y="3162840"/>
            <a:ext cx="1540" cy="1925"/>
          </a:xfrm>
          <a:custGeom>
            <a:avLst/>
            <a:gdLst/>
            <a:ahLst/>
            <a:cxnLst/>
            <a:rect l="l" t="t" r="r" b="b"/>
            <a:pathLst>
              <a:path w="2540" h="3175" extrusionOk="0">
                <a:moveTo>
                  <a:pt x="1853" y="0"/>
                </a:moveTo>
                <a:lnTo>
                  <a:pt x="0" y="973"/>
                </a:lnTo>
                <a:lnTo>
                  <a:pt x="1853" y="2848"/>
                </a:lnTo>
                <a:lnTo>
                  <a:pt x="2282" y="1853"/>
                </a:lnTo>
                <a:lnTo>
                  <a:pt x="209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8" name="Google Shape;668;p63"/>
          <p:cNvSpPr/>
          <p:nvPr/>
        </p:nvSpPr>
        <p:spPr>
          <a:xfrm>
            <a:off x="498547" y="4429364"/>
            <a:ext cx="1155" cy="3081"/>
          </a:xfrm>
          <a:custGeom>
            <a:avLst/>
            <a:gdLst/>
            <a:ahLst/>
            <a:cxnLst/>
            <a:rect l="l" t="t" r="r" b="b"/>
            <a:pathLst>
              <a:path w="1905" h="5079" extrusionOk="0">
                <a:moveTo>
                  <a:pt x="1570" y="0"/>
                </a:moveTo>
                <a:lnTo>
                  <a:pt x="12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69" name="Google Shape;669;p63"/>
          <p:cNvSpPr/>
          <p:nvPr/>
        </p:nvSpPr>
        <p:spPr>
          <a:xfrm>
            <a:off x="504994" y="6079799"/>
            <a:ext cx="770" cy="1540"/>
          </a:xfrm>
          <a:custGeom>
            <a:avLst/>
            <a:gdLst/>
            <a:ahLst/>
            <a:cxnLst/>
            <a:rect l="l" t="t" r="r" b="b"/>
            <a:pathLst>
              <a:path w="1269" h="2540" extrusionOk="0">
                <a:moveTo>
                  <a:pt x="0" y="2429"/>
                </a:moveTo>
                <a:lnTo>
                  <a:pt x="0" y="0"/>
                </a:lnTo>
                <a:lnTo>
                  <a:pt x="952" y="900"/>
                </a:lnTo>
                <a:lnTo>
                  <a:pt x="1005" y="1643"/>
                </a:lnTo>
                <a:lnTo>
                  <a:pt x="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0" name="Google Shape;670;p63"/>
          <p:cNvSpPr/>
          <p:nvPr/>
        </p:nvSpPr>
        <p:spPr>
          <a:xfrm>
            <a:off x="505255" y="5955837"/>
            <a:ext cx="770" cy="1155"/>
          </a:xfrm>
          <a:custGeom>
            <a:avLst/>
            <a:gdLst/>
            <a:ahLst/>
            <a:cxnLst/>
            <a:rect l="l" t="t" r="r" b="b"/>
            <a:pathLst>
              <a:path w="1269" h="1904" extrusionOk="0">
                <a:moveTo>
                  <a:pt x="0" y="1298"/>
                </a:moveTo>
                <a:lnTo>
                  <a:pt x="10" y="86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1" name="Google Shape;671;p63"/>
          <p:cNvSpPr/>
          <p:nvPr/>
        </p:nvSpPr>
        <p:spPr>
          <a:xfrm>
            <a:off x="505134" y="5148949"/>
            <a:ext cx="770" cy="1540"/>
          </a:xfrm>
          <a:custGeom>
            <a:avLst/>
            <a:gdLst/>
            <a:ahLst/>
            <a:cxnLst/>
            <a:rect l="l" t="t" r="r" b="b"/>
            <a:pathLst>
              <a:path w="1269"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2" name="Google Shape;672;p63"/>
          <p:cNvSpPr/>
          <p:nvPr/>
        </p:nvSpPr>
        <p:spPr>
          <a:xfrm>
            <a:off x="504620" y="1385843"/>
            <a:ext cx="1540" cy="1540"/>
          </a:xfrm>
          <a:custGeom>
            <a:avLst/>
            <a:gdLst/>
            <a:ahLst/>
            <a:cxnLst/>
            <a:rect l="l" t="t" r="r" b="b"/>
            <a:pathLst>
              <a:path w="2540" h="2539" extrusionOk="0">
                <a:moveTo>
                  <a:pt x="0" y="0"/>
                </a:moveTo>
                <a:lnTo>
                  <a:pt x="167" y="1246"/>
                </a:lnTo>
                <a:lnTo>
                  <a:pt x="607" y="2272"/>
                </a:lnTo>
                <a:lnTo>
                  <a:pt x="196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3" name="Google Shape;673;p63"/>
          <p:cNvSpPr/>
          <p:nvPr/>
        </p:nvSpPr>
        <p:spPr>
          <a:xfrm>
            <a:off x="505069" y="47275"/>
            <a:ext cx="770" cy="1155"/>
          </a:xfrm>
          <a:custGeom>
            <a:avLst/>
            <a:gdLst/>
            <a:ahLst/>
            <a:cxnLst/>
            <a:rect l="l" t="t" r="r" b="b"/>
            <a:pathLst>
              <a:path w="1269" h="1905" extrusionOk="0">
                <a:moveTo>
                  <a:pt x="0" y="0"/>
                </a:moveTo>
                <a:lnTo>
                  <a:pt x="0" y="1539"/>
                </a:lnTo>
                <a:lnTo>
                  <a:pt x="101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4" name="Google Shape;674;p63"/>
          <p:cNvSpPr/>
          <p:nvPr/>
        </p:nvSpPr>
        <p:spPr>
          <a:xfrm>
            <a:off x="494829" y="4271290"/>
            <a:ext cx="1155" cy="1540"/>
          </a:xfrm>
          <a:custGeom>
            <a:avLst/>
            <a:gdLst/>
            <a:ahLst/>
            <a:cxnLst/>
            <a:rect l="l" t="t" r="r" b="b"/>
            <a:pathLst>
              <a:path w="1905"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5" name="Google Shape;675;p63"/>
          <p:cNvSpPr/>
          <p:nvPr/>
        </p:nvSpPr>
        <p:spPr>
          <a:xfrm>
            <a:off x="494874" y="3486092"/>
            <a:ext cx="1155" cy="1540"/>
          </a:xfrm>
          <a:custGeom>
            <a:avLst/>
            <a:gdLst/>
            <a:ahLst/>
            <a:cxnLst/>
            <a:rect l="l" t="t" r="r" b="b"/>
            <a:pathLst>
              <a:path w="1905" h="2539" extrusionOk="0">
                <a:moveTo>
                  <a:pt x="1078" y="0"/>
                </a:moveTo>
                <a:lnTo>
                  <a:pt x="0" y="2031"/>
                </a:lnTo>
                <a:lnTo>
                  <a:pt x="1727" y="2261"/>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6" name="Google Shape;676;p63"/>
          <p:cNvSpPr/>
          <p:nvPr/>
        </p:nvSpPr>
        <p:spPr>
          <a:xfrm>
            <a:off x="495011" y="4483677"/>
            <a:ext cx="1540" cy="1540"/>
          </a:xfrm>
          <a:custGeom>
            <a:avLst/>
            <a:gdLst/>
            <a:ahLst/>
            <a:cxnLst/>
            <a:rect l="l" t="t" r="r" b="b"/>
            <a:pathLst>
              <a:path w="2540" h="2540" extrusionOk="0">
                <a:moveTo>
                  <a:pt x="1225" y="0"/>
                </a:moveTo>
                <a:lnTo>
                  <a:pt x="0" y="1780"/>
                </a:lnTo>
                <a:lnTo>
                  <a:pt x="2083" y="2083"/>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7" name="Google Shape;677;p63"/>
          <p:cNvSpPr/>
          <p:nvPr/>
        </p:nvSpPr>
        <p:spPr>
          <a:xfrm>
            <a:off x="495024" y="1571817"/>
            <a:ext cx="1540" cy="1925"/>
          </a:xfrm>
          <a:custGeom>
            <a:avLst/>
            <a:gdLst/>
            <a:ahLst/>
            <a:cxnLst/>
            <a:rect l="l" t="t" r="r" b="b"/>
            <a:pathLst>
              <a:path w="2540"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8" name="Google Shape;678;p63"/>
          <p:cNvSpPr/>
          <p:nvPr/>
        </p:nvSpPr>
        <p:spPr>
          <a:xfrm>
            <a:off x="495092" y="4904860"/>
            <a:ext cx="1540" cy="1540"/>
          </a:xfrm>
          <a:custGeom>
            <a:avLst/>
            <a:gdLst/>
            <a:ahLst/>
            <a:cxnLst/>
            <a:rect l="l" t="t" r="r" b="b"/>
            <a:pathLst>
              <a:path w="2540" h="2540" extrusionOk="0">
                <a:moveTo>
                  <a:pt x="251" y="0"/>
                </a:moveTo>
                <a:lnTo>
                  <a:pt x="0" y="2240"/>
                </a:lnTo>
                <a:lnTo>
                  <a:pt x="2094" y="138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79" name="Google Shape;679;p63"/>
          <p:cNvSpPr/>
          <p:nvPr/>
        </p:nvSpPr>
        <p:spPr>
          <a:xfrm>
            <a:off x="494791" y="1363634"/>
            <a:ext cx="1540" cy="1540"/>
          </a:xfrm>
          <a:custGeom>
            <a:avLst/>
            <a:gdLst/>
            <a:ahLst/>
            <a:cxnLst/>
            <a:rect l="l" t="t" r="r" b="b"/>
            <a:pathLst>
              <a:path w="2540" h="2539" extrusionOk="0">
                <a:moveTo>
                  <a:pt x="0" y="0"/>
                </a:moveTo>
                <a:lnTo>
                  <a:pt x="75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0" name="Google Shape;680;p63"/>
          <p:cNvSpPr/>
          <p:nvPr/>
        </p:nvSpPr>
        <p:spPr>
          <a:xfrm>
            <a:off x="494867" y="264102"/>
            <a:ext cx="1155" cy="1540"/>
          </a:xfrm>
          <a:custGeom>
            <a:avLst/>
            <a:gdLst/>
            <a:ahLst/>
            <a:cxnLst/>
            <a:rect l="l" t="t" r="r" b="b"/>
            <a:pathLst>
              <a:path w="1905" h="2540" extrusionOk="0">
                <a:moveTo>
                  <a:pt x="1151" y="0"/>
                </a:moveTo>
                <a:lnTo>
                  <a:pt x="0" y="1622"/>
                </a:lnTo>
                <a:lnTo>
                  <a:pt x="1874"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1" name="Google Shape;681;p63"/>
          <p:cNvSpPr/>
          <p:nvPr/>
        </p:nvSpPr>
        <p:spPr>
          <a:xfrm>
            <a:off x="494744"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2" name="Google Shape;682;p63"/>
          <p:cNvSpPr/>
          <p:nvPr/>
        </p:nvSpPr>
        <p:spPr>
          <a:xfrm>
            <a:off x="494703"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3" name="Google Shape;683;p63"/>
          <p:cNvSpPr/>
          <p:nvPr/>
        </p:nvSpPr>
        <p:spPr>
          <a:xfrm>
            <a:off x="494357"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4" name="Google Shape;684;p63"/>
          <p:cNvSpPr/>
          <p:nvPr/>
        </p:nvSpPr>
        <p:spPr>
          <a:xfrm>
            <a:off x="491259" y="6345595"/>
            <a:ext cx="1540" cy="1155"/>
          </a:xfrm>
          <a:custGeom>
            <a:avLst/>
            <a:gdLst/>
            <a:ahLst/>
            <a:cxnLst/>
            <a:rect l="l" t="t" r="r" b="b"/>
            <a:pathLst>
              <a:path w="2540" h="1904" extrusionOk="0">
                <a:moveTo>
                  <a:pt x="198" y="0"/>
                </a:moveTo>
                <a:lnTo>
                  <a:pt x="0" y="1874"/>
                </a:lnTo>
                <a:lnTo>
                  <a:pt x="209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5" name="Google Shape;685;p63"/>
          <p:cNvSpPr/>
          <p:nvPr/>
        </p:nvSpPr>
        <p:spPr>
          <a:xfrm>
            <a:off x="490367"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6" name="Google Shape;686;p63"/>
          <p:cNvSpPr/>
          <p:nvPr/>
        </p:nvSpPr>
        <p:spPr>
          <a:xfrm>
            <a:off x="490743" y="1664580"/>
            <a:ext cx="1540" cy="1540"/>
          </a:xfrm>
          <a:custGeom>
            <a:avLst/>
            <a:gdLst/>
            <a:ahLst/>
            <a:cxnLst/>
            <a:rect l="l" t="t" r="r" b="b"/>
            <a:pathLst>
              <a:path w="2540" h="2539" extrusionOk="0">
                <a:moveTo>
                  <a:pt x="1392" y="0"/>
                </a:moveTo>
                <a:lnTo>
                  <a:pt x="0" y="2230"/>
                </a:lnTo>
                <a:lnTo>
                  <a:pt x="227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7" name="Google Shape;687;p63"/>
          <p:cNvSpPr/>
          <p:nvPr/>
        </p:nvSpPr>
        <p:spPr>
          <a:xfrm>
            <a:off x="490806" y="1111158"/>
            <a:ext cx="1155" cy="1540"/>
          </a:xfrm>
          <a:custGeom>
            <a:avLst/>
            <a:gdLst/>
            <a:ahLst/>
            <a:cxnLst/>
            <a:rect l="l" t="t" r="r" b="b"/>
            <a:pathLst>
              <a:path w="1904" h="2539" extrusionOk="0">
                <a:moveTo>
                  <a:pt x="0" y="0"/>
                </a:moveTo>
                <a:lnTo>
                  <a:pt x="680" y="2031"/>
                </a:lnTo>
                <a:lnTo>
                  <a:pt x="179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8" name="Google Shape;688;p63"/>
          <p:cNvSpPr/>
          <p:nvPr/>
        </p:nvSpPr>
        <p:spPr>
          <a:xfrm>
            <a:off x="490881" y="1921921"/>
            <a:ext cx="1155" cy="1155"/>
          </a:xfrm>
          <a:custGeom>
            <a:avLst/>
            <a:gdLst/>
            <a:ahLst/>
            <a:cxnLst/>
            <a:rect l="l" t="t" r="r" b="b"/>
            <a:pathLst>
              <a:path w="1904" h="1905" extrusionOk="0">
                <a:moveTo>
                  <a:pt x="1099" y="0"/>
                </a:moveTo>
                <a:lnTo>
                  <a:pt x="0" y="1581"/>
                </a:lnTo>
                <a:lnTo>
                  <a:pt x="169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89" name="Google Shape;689;p63"/>
          <p:cNvSpPr/>
          <p:nvPr/>
        </p:nvSpPr>
        <p:spPr>
          <a:xfrm>
            <a:off x="490720" y="2524498"/>
            <a:ext cx="1540" cy="1540"/>
          </a:xfrm>
          <a:custGeom>
            <a:avLst/>
            <a:gdLst/>
            <a:ahLst/>
            <a:cxnLst/>
            <a:rect l="l" t="t" r="r" b="b"/>
            <a:pathLst>
              <a:path w="2540"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0" name="Google Shape;690;p63"/>
          <p:cNvSpPr/>
          <p:nvPr/>
        </p:nvSpPr>
        <p:spPr>
          <a:xfrm>
            <a:off x="490731" y="2680195"/>
            <a:ext cx="1540" cy="1540"/>
          </a:xfrm>
          <a:custGeom>
            <a:avLst/>
            <a:gdLst/>
            <a:ahLst/>
            <a:cxnLst/>
            <a:rect l="l" t="t" r="r" b="b"/>
            <a:pathLst>
              <a:path w="2540" h="2539" extrusionOk="0">
                <a:moveTo>
                  <a:pt x="0" y="0"/>
                </a:moveTo>
                <a:lnTo>
                  <a:pt x="96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1" name="Google Shape;691;p63"/>
          <p:cNvSpPr/>
          <p:nvPr/>
        </p:nvSpPr>
        <p:spPr>
          <a:xfrm>
            <a:off x="490497" y="3805351"/>
            <a:ext cx="1540" cy="1540"/>
          </a:xfrm>
          <a:custGeom>
            <a:avLst/>
            <a:gdLst/>
            <a:ahLst/>
            <a:cxnLst/>
            <a:rect l="l" t="t" r="r" b="b"/>
            <a:pathLst>
              <a:path w="2540" h="2539" extrusionOk="0">
                <a:moveTo>
                  <a:pt x="1298" y="0"/>
                </a:moveTo>
                <a:lnTo>
                  <a:pt x="0" y="2052"/>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2" name="Google Shape;692;p63"/>
          <p:cNvSpPr/>
          <p:nvPr/>
        </p:nvSpPr>
        <p:spPr>
          <a:xfrm>
            <a:off x="490911" y="592382"/>
            <a:ext cx="1540" cy="1540"/>
          </a:xfrm>
          <a:custGeom>
            <a:avLst/>
            <a:gdLst/>
            <a:ahLst/>
            <a:cxnLst/>
            <a:rect l="l" t="t" r="r" b="b"/>
            <a:pathLst>
              <a:path w="2540" h="2540" extrusionOk="0">
                <a:moveTo>
                  <a:pt x="0" y="0"/>
                </a:moveTo>
                <a:lnTo>
                  <a:pt x="93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3" name="Google Shape;693;p63"/>
          <p:cNvSpPr/>
          <p:nvPr/>
        </p:nvSpPr>
        <p:spPr>
          <a:xfrm>
            <a:off x="495109" y="5534153"/>
            <a:ext cx="1925" cy="1540"/>
          </a:xfrm>
          <a:custGeom>
            <a:avLst/>
            <a:gdLst/>
            <a:ahLst/>
            <a:cxnLst/>
            <a:rect l="l" t="t" r="r" b="b"/>
            <a:pathLst>
              <a:path w="3175" h="2540" extrusionOk="0">
                <a:moveTo>
                  <a:pt x="209" y="0"/>
                </a:moveTo>
                <a:lnTo>
                  <a:pt x="0" y="2335"/>
                </a:lnTo>
                <a:lnTo>
                  <a:pt x="2638" y="1392"/>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4" name="Google Shape;694;p63"/>
          <p:cNvSpPr/>
          <p:nvPr/>
        </p:nvSpPr>
        <p:spPr>
          <a:xfrm>
            <a:off x="505118" y="6828441"/>
            <a:ext cx="770" cy="1540"/>
          </a:xfrm>
          <a:custGeom>
            <a:avLst/>
            <a:gdLst/>
            <a:ahLst/>
            <a:cxnLst/>
            <a:rect l="l" t="t" r="r" b="b"/>
            <a:pathLst>
              <a:path w="1269"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5" name="Google Shape;695;p63"/>
          <p:cNvSpPr/>
          <p:nvPr/>
        </p:nvSpPr>
        <p:spPr>
          <a:xfrm>
            <a:off x="505094" y="6744251"/>
            <a:ext cx="1155" cy="1540"/>
          </a:xfrm>
          <a:custGeom>
            <a:avLst/>
            <a:gdLst/>
            <a:ahLst/>
            <a:cxnLst/>
            <a:rect l="l" t="t" r="r" b="b"/>
            <a:pathLst>
              <a:path w="1905" h="2540" extrusionOk="0">
                <a:moveTo>
                  <a:pt x="397" y="0"/>
                </a:moveTo>
                <a:lnTo>
                  <a:pt x="0" y="492"/>
                </a:lnTo>
                <a:lnTo>
                  <a:pt x="0" y="1968"/>
                </a:lnTo>
                <a:lnTo>
                  <a:pt x="1392" y="2177"/>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6" name="Google Shape;696;p63"/>
          <p:cNvSpPr/>
          <p:nvPr/>
        </p:nvSpPr>
        <p:spPr>
          <a:xfrm>
            <a:off x="505072" y="4159983"/>
            <a:ext cx="1540" cy="2695"/>
          </a:xfrm>
          <a:custGeom>
            <a:avLst/>
            <a:gdLst/>
            <a:ahLst/>
            <a:cxnLst/>
            <a:rect l="l" t="t" r="r" b="b"/>
            <a:pathLst>
              <a:path w="2540" h="4445" extrusionOk="0">
                <a:moveTo>
                  <a:pt x="345" y="0"/>
                </a:moveTo>
                <a:lnTo>
                  <a:pt x="115" y="219"/>
                </a:lnTo>
                <a:lnTo>
                  <a:pt x="0" y="3549"/>
                </a:lnTo>
                <a:lnTo>
                  <a:pt x="104" y="3738"/>
                </a:lnTo>
                <a:lnTo>
                  <a:pt x="827" y="3842"/>
                </a:lnTo>
                <a:lnTo>
                  <a:pt x="1570" y="2711"/>
                </a:lnTo>
                <a:lnTo>
                  <a:pt x="2261" y="2125"/>
                </a:lnTo>
                <a:lnTo>
                  <a:pt x="1696" y="1361"/>
                </a:lnTo>
                <a:lnTo>
                  <a:pt x="1172" y="73"/>
                </a:lnTo>
                <a:lnTo>
                  <a:pt x="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7" name="Google Shape;697;p63"/>
          <p:cNvSpPr/>
          <p:nvPr/>
        </p:nvSpPr>
        <p:spPr>
          <a:xfrm>
            <a:off x="504908" y="2817080"/>
            <a:ext cx="1155" cy="1540"/>
          </a:xfrm>
          <a:custGeom>
            <a:avLst/>
            <a:gdLst/>
            <a:ahLst/>
            <a:cxnLst/>
            <a:rect l="l" t="t" r="r" b="b"/>
            <a:pathLst>
              <a:path w="1905" h="2539" extrusionOk="0">
                <a:moveTo>
                  <a:pt x="418" y="0"/>
                </a:moveTo>
                <a:lnTo>
                  <a:pt x="41" y="481"/>
                </a:lnTo>
                <a:lnTo>
                  <a:pt x="0" y="2125"/>
                </a:lnTo>
                <a:lnTo>
                  <a:pt x="131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8" name="Google Shape;698;p63"/>
          <p:cNvSpPr/>
          <p:nvPr/>
        </p:nvSpPr>
        <p:spPr>
          <a:xfrm>
            <a:off x="504567" y="2147694"/>
            <a:ext cx="1540" cy="1925"/>
          </a:xfrm>
          <a:custGeom>
            <a:avLst/>
            <a:gdLst/>
            <a:ahLst/>
            <a:cxnLst/>
            <a:rect l="l" t="t" r="r" b="b"/>
            <a:pathLst>
              <a:path w="2540" h="3175" extrusionOk="0">
                <a:moveTo>
                  <a:pt x="1434" y="0"/>
                </a:moveTo>
                <a:lnTo>
                  <a:pt x="0" y="2481"/>
                </a:lnTo>
                <a:lnTo>
                  <a:pt x="234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699" name="Google Shape;699;p63"/>
          <p:cNvSpPr/>
          <p:nvPr/>
        </p:nvSpPr>
        <p:spPr>
          <a:xfrm>
            <a:off x="505211" y="689812"/>
            <a:ext cx="1540" cy="2310"/>
          </a:xfrm>
          <a:custGeom>
            <a:avLst/>
            <a:gdLst/>
            <a:ahLst/>
            <a:cxnLst/>
            <a:rect l="l" t="t" r="r" b="b"/>
            <a:pathLst>
              <a:path w="2540" h="3809" extrusionOk="0">
                <a:moveTo>
                  <a:pt x="10" y="0"/>
                </a:moveTo>
                <a:lnTo>
                  <a:pt x="0" y="2575"/>
                </a:lnTo>
                <a:lnTo>
                  <a:pt x="691" y="2889"/>
                </a:lnTo>
                <a:lnTo>
                  <a:pt x="1371" y="3235"/>
                </a:lnTo>
                <a:lnTo>
                  <a:pt x="215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0" name="Google Shape;700;p63"/>
          <p:cNvSpPr/>
          <p:nvPr/>
        </p:nvSpPr>
        <p:spPr>
          <a:xfrm>
            <a:off x="507613" y="693036"/>
            <a:ext cx="2696" cy="3466"/>
          </a:xfrm>
          <a:custGeom>
            <a:avLst/>
            <a:gdLst/>
            <a:ahLst/>
            <a:cxnLst/>
            <a:rect l="l" t="t" r="r" b="b"/>
            <a:pathLst>
              <a:path w="4444" h="5715" extrusionOk="0">
                <a:moveTo>
                  <a:pt x="0" y="0"/>
                </a:moveTo>
                <a:lnTo>
                  <a:pt x="31" y="1319"/>
                </a:lnTo>
                <a:lnTo>
                  <a:pt x="3005"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1" name="Google Shape;701;p63"/>
          <p:cNvSpPr/>
          <p:nvPr/>
        </p:nvSpPr>
        <p:spPr>
          <a:xfrm>
            <a:off x="508610" y="357471"/>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2" name="Google Shape;702;p63"/>
          <p:cNvSpPr/>
          <p:nvPr/>
        </p:nvSpPr>
        <p:spPr>
          <a:xfrm>
            <a:off x="508755"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3" name="Google Shape;703;p63"/>
          <p:cNvSpPr/>
          <p:nvPr/>
        </p:nvSpPr>
        <p:spPr>
          <a:xfrm>
            <a:off x="508382" y="1979690"/>
            <a:ext cx="1540" cy="1540"/>
          </a:xfrm>
          <a:custGeom>
            <a:avLst/>
            <a:gdLst/>
            <a:ahLst/>
            <a:cxnLst/>
            <a:rect l="l" t="t" r="r" b="b"/>
            <a:pathLst>
              <a:path w="2540" h="2539" extrusionOk="0">
                <a:moveTo>
                  <a:pt x="0" y="0"/>
                </a:moveTo>
                <a:lnTo>
                  <a:pt x="1057" y="2450"/>
                </a:lnTo>
                <a:lnTo>
                  <a:pt x="251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4" name="Google Shape;704;p63"/>
          <p:cNvSpPr/>
          <p:nvPr/>
        </p:nvSpPr>
        <p:spPr>
          <a:xfrm>
            <a:off x="508842" y="2498202"/>
            <a:ext cx="1540" cy="1540"/>
          </a:xfrm>
          <a:custGeom>
            <a:avLst/>
            <a:gdLst/>
            <a:ahLst/>
            <a:cxnLst/>
            <a:rect l="l" t="t" r="r" b="b"/>
            <a:pathLst>
              <a:path w="2540"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5" name="Google Shape;705;p63"/>
          <p:cNvSpPr/>
          <p:nvPr/>
        </p:nvSpPr>
        <p:spPr>
          <a:xfrm>
            <a:off x="508644"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6" name="Google Shape;706;p63"/>
          <p:cNvSpPr/>
          <p:nvPr/>
        </p:nvSpPr>
        <p:spPr>
          <a:xfrm>
            <a:off x="508908" y="3517850"/>
            <a:ext cx="1155" cy="1540"/>
          </a:xfrm>
          <a:custGeom>
            <a:avLst/>
            <a:gdLst/>
            <a:ahLst/>
            <a:cxnLst/>
            <a:rect l="l" t="t" r="r" b="b"/>
            <a:pathLst>
              <a:path w="1905" h="2539" extrusionOk="0">
                <a:moveTo>
                  <a:pt x="0" y="0"/>
                </a:moveTo>
                <a:lnTo>
                  <a:pt x="628"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7" name="Google Shape;707;p63"/>
          <p:cNvSpPr/>
          <p:nvPr/>
        </p:nvSpPr>
        <p:spPr>
          <a:xfrm>
            <a:off x="508870"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8" name="Google Shape;708;p63"/>
          <p:cNvSpPr/>
          <p:nvPr/>
        </p:nvSpPr>
        <p:spPr>
          <a:xfrm>
            <a:off x="508827" y="3056600"/>
            <a:ext cx="1540" cy="1540"/>
          </a:xfrm>
          <a:custGeom>
            <a:avLst/>
            <a:gdLst/>
            <a:ahLst/>
            <a:cxnLst/>
            <a:rect l="l" t="t" r="r" b="b"/>
            <a:pathLst>
              <a:path w="2540" h="2539" extrusionOk="0">
                <a:moveTo>
                  <a:pt x="240" y="0"/>
                </a:moveTo>
                <a:lnTo>
                  <a:pt x="0" y="2282"/>
                </a:lnTo>
                <a:lnTo>
                  <a:pt x="2533" y="140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09" name="Google Shape;709;p63"/>
          <p:cNvSpPr/>
          <p:nvPr/>
        </p:nvSpPr>
        <p:spPr>
          <a:xfrm>
            <a:off x="508529" y="2675345"/>
            <a:ext cx="1540" cy="1540"/>
          </a:xfrm>
          <a:custGeom>
            <a:avLst/>
            <a:gdLst/>
            <a:ahLst/>
            <a:cxnLst/>
            <a:rect l="l" t="t" r="r" b="b"/>
            <a:pathLst>
              <a:path w="2540" h="2539" extrusionOk="0">
                <a:moveTo>
                  <a:pt x="0" y="0"/>
                </a:moveTo>
                <a:lnTo>
                  <a:pt x="890" y="2492"/>
                </a:lnTo>
                <a:lnTo>
                  <a:pt x="2272"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0" name="Google Shape;710;p63"/>
          <p:cNvSpPr/>
          <p:nvPr/>
        </p:nvSpPr>
        <p:spPr>
          <a:xfrm>
            <a:off x="508065" y="4235249"/>
            <a:ext cx="2311" cy="2310"/>
          </a:xfrm>
          <a:custGeom>
            <a:avLst/>
            <a:gdLst/>
            <a:ahLst/>
            <a:cxnLst/>
            <a:rect l="l" t="t" r="r" b="b"/>
            <a:pathLst>
              <a:path w="3809" h="3809" extrusionOk="0">
                <a:moveTo>
                  <a:pt x="1413" y="0"/>
                </a:moveTo>
                <a:lnTo>
                  <a:pt x="680" y="1099"/>
                </a:lnTo>
                <a:lnTo>
                  <a:pt x="0" y="1675"/>
                </a:lnTo>
                <a:lnTo>
                  <a:pt x="1654" y="3811"/>
                </a:lnTo>
                <a:lnTo>
                  <a:pt x="3738" y="2094"/>
                </a:lnTo>
                <a:lnTo>
                  <a:pt x="3162" y="1382"/>
                </a:lnTo>
                <a:lnTo>
                  <a:pt x="2659" y="16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1" name="Google Shape;711;p63"/>
          <p:cNvSpPr/>
          <p:nvPr/>
        </p:nvSpPr>
        <p:spPr>
          <a:xfrm>
            <a:off x="508490" y="4505974"/>
            <a:ext cx="1155" cy="1540"/>
          </a:xfrm>
          <a:custGeom>
            <a:avLst/>
            <a:gdLst/>
            <a:ahLst/>
            <a:cxnLst/>
            <a:rect l="l" t="t" r="r" b="b"/>
            <a:pathLst>
              <a:path w="1905"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2" name="Google Shape;712;p63"/>
          <p:cNvSpPr/>
          <p:nvPr/>
        </p:nvSpPr>
        <p:spPr>
          <a:xfrm>
            <a:off x="508951" y="6491998"/>
            <a:ext cx="1540" cy="1540"/>
          </a:xfrm>
          <a:custGeom>
            <a:avLst/>
            <a:gdLst/>
            <a:ahLst/>
            <a:cxnLst/>
            <a:rect l="l" t="t" r="r" b="b"/>
            <a:pathLst>
              <a:path w="2540" h="2540" extrusionOk="0">
                <a:moveTo>
                  <a:pt x="0" y="0"/>
                </a:moveTo>
                <a:lnTo>
                  <a:pt x="816" y="2094"/>
                </a:lnTo>
                <a:lnTo>
                  <a:pt x="216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3" name="Google Shape;713;p63"/>
          <p:cNvSpPr/>
          <p:nvPr/>
        </p:nvSpPr>
        <p:spPr>
          <a:xfrm>
            <a:off x="508727" y="6035522"/>
            <a:ext cx="1155" cy="1540"/>
          </a:xfrm>
          <a:custGeom>
            <a:avLst/>
            <a:gdLst/>
            <a:ahLst/>
            <a:cxnLst/>
            <a:rect l="l" t="t" r="r" b="b"/>
            <a:pathLst>
              <a:path w="1905" h="2540" extrusionOk="0">
                <a:moveTo>
                  <a:pt x="0" y="0"/>
                </a:moveTo>
                <a:lnTo>
                  <a:pt x="691"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4" name="Google Shape;714;p63"/>
          <p:cNvSpPr/>
          <p:nvPr/>
        </p:nvSpPr>
        <p:spPr>
          <a:xfrm>
            <a:off x="508367" y="6806102"/>
            <a:ext cx="2311" cy="2310"/>
          </a:xfrm>
          <a:custGeom>
            <a:avLst/>
            <a:gdLst/>
            <a:ahLst/>
            <a:cxnLst/>
            <a:rect l="l" t="t" r="r" b="b"/>
            <a:pathLst>
              <a:path w="3809" h="3809" extrusionOk="0">
                <a:moveTo>
                  <a:pt x="1413" y="0"/>
                </a:moveTo>
                <a:lnTo>
                  <a:pt x="680" y="1015"/>
                </a:lnTo>
                <a:lnTo>
                  <a:pt x="0" y="1549"/>
                </a:lnTo>
                <a:lnTo>
                  <a:pt x="586" y="2198"/>
                </a:lnTo>
                <a:lnTo>
                  <a:pt x="1109" y="3235"/>
                </a:lnTo>
                <a:lnTo>
                  <a:pt x="2355" y="3434"/>
                </a:lnTo>
                <a:lnTo>
                  <a:pt x="3067" y="2492"/>
                </a:lnTo>
                <a:lnTo>
                  <a:pt x="3727" y="1999"/>
                </a:lnTo>
                <a:lnTo>
                  <a:pt x="3172" y="1319"/>
                </a:lnTo>
                <a:lnTo>
                  <a:pt x="2659" y="14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5" name="Google Shape;715;p63"/>
          <p:cNvSpPr/>
          <p:nvPr/>
        </p:nvSpPr>
        <p:spPr>
          <a:xfrm>
            <a:off x="512640" y="1478963"/>
            <a:ext cx="1540" cy="1540"/>
          </a:xfrm>
          <a:custGeom>
            <a:avLst/>
            <a:gdLst/>
            <a:ahLst/>
            <a:cxnLst/>
            <a:rect l="l" t="t" r="r" b="b"/>
            <a:pathLst>
              <a:path w="2540"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6" name="Google Shape;716;p63"/>
          <p:cNvSpPr/>
          <p:nvPr/>
        </p:nvSpPr>
        <p:spPr>
          <a:xfrm>
            <a:off x="512721" y="1952676"/>
            <a:ext cx="1540" cy="1540"/>
          </a:xfrm>
          <a:custGeom>
            <a:avLst/>
            <a:gdLst/>
            <a:ahLst/>
            <a:cxnLst/>
            <a:rect l="l" t="t" r="r" b="b"/>
            <a:pathLst>
              <a:path w="2540" h="2539" extrusionOk="0">
                <a:moveTo>
                  <a:pt x="1413" y="0"/>
                </a:moveTo>
                <a:lnTo>
                  <a:pt x="0" y="1958"/>
                </a:lnTo>
                <a:lnTo>
                  <a:pt x="2450" y="2261"/>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7" name="Google Shape;717;p63"/>
          <p:cNvSpPr/>
          <p:nvPr/>
        </p:nvSpPr>
        <p:spPr>
          <a:xfrm>
            <a:off x="512818" y="2316307"/>
            <a:ext cx="1540" cy="1540"/>
          </a:xfrm>
          <a:custGeom>
            <a:avLst/>
            <a:gdLst/>
            <a:ahLst/>
            <a:cxnLst/>
            <a:rect l="l" t="t" r="r" b="b"/>
            <a:pathLst>
              <a:path w="2540" h="2539" extrusionOk="0">
                <a:moveTo>
                  <a:pt x="293" y="0"/>
                </a:moveTo>
                <a:lnTo>
                  <a:pt x="0" y="2188"/>
                </a:lnTo>
                <a:lnTo>
                  <a:pt x="2314"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8" name="Google Shape;718;p63"/>
          <p:cNvSpPr/>
          <p:nvPr/>
        </p:nvSpPr>
        <p:spPr>
          <a:xfrm>
            <a:off x="512652" y="3911683"/>
            <a:ext cx="1540" cy="1925"/>
          </a:xfrm>
          <a:custGeom>
            <a:avLst/>
            <a:gdLst/>
            <a:ahLst/>
            <a:cxnLst/>
            <a:rect l="l" t="t" r="r" b="b"/>
            <a:pathLst>
              <a:path w="2540"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19" name="Google Shape;719;p63"/>
          <p:cNvSpPr/>
          <p:nvPr/>
        </p:nvSpPr>
        <p:spPr>
          <a:xfrm>
            <a:off x="512773" y="4412437"/>
            <a:ext cx="1540" cy="1925"/>
          </a:xfrm>
          <a:custGeom>
            <a:avLst/>
            <a:gdLst/>
            <a:ahLst/>
            <a:cxnLst/>
            <a:rect l="l" t="t" r="r" b="b"/>
            <a:pathLst>
              <a:path w="2540"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0" name="Google Shape;720;p63"/>
          <p:cNvSpPr/>
          <p:nvPr/>
        </p:nvSpPr>
        <p:spPr>
          <a:xfrm>
            <a:off x="512957"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1" name="Google Shape;721;p63"/>
          <p:cNvSpPr/>
          <p:nvPr/>
        </p:nvSpPr>
        <p:spPr>
          <a:xfrm>
            <a:off x="512975"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2" name="Google Shape;722;p63"/>
          <p:cNvSpPr/>
          <p:nvPr/>
        </p:nvSpPr>
        <p:spPr>
          <a:xfrm>
            <a:off x="512939" y="2409802"/>
            <a:ext cx="1540" cy="1540"/>
          </a:xfrm>
          <a:custGeom>
            <a:avLst/>
            <a:gdLst/>
            <a:ahLst/>
            <a:cxnLst/>
            <a:rect l="l" t="t" r="r" b="b"/>
            <a:pathLst>
              <a:path w="2540" h="2539" extrusionOk="0">
                <a:moveTo>
                  <a:pt x="0" y="0"/>
                </a:moveTo>
                <a:lnTo>
                  <a:pt x="84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3" name="Google Shape;723;p63"/>
          <p:cNvSpPr/>
          <p:nvPr/>
        </p:nvSpPr>
        <p:spPr>
          <a:xfrm>
            <a:off x="512783"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4" name="Google Shape;724;p63"/>
          <p:cNvSpPr/>
          <p:nvPr/>
        </p:nvSpPr>
        <p:spPr>
          <a:xfrm>
            <a:off x="512771" y="1026350"/>
            <a:ext cx="1155" cy="1540"/>
          </a:xfrm>
          <a:custGeom>
            <a:avLst/>
            <a:gdLst/>
            <a:ahLst/>
            <a:cxnLst/>
            <a:rect l="l" t="t" r="r" b="b"/>
            <a:pathLst>
              <a:path w="1905"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5" name="Google Shape;725;p63"/>
          <p:cNvSpPr/>
          <p:nvPr/>
        </p:nvSpPr>
        <p:spPr>
          <a:xfrm>
            <a:off x="470531" y="6208308"/>
            <a:ext cx="1540" cy="1540"/>
          </a:xfrm>
          <a:custGeom>
            <a:avLst/>
            <a:gdLst/>
            <a:ahLst/>
            <a:cxnLst/>
            <a:rect l="l" t="t" r="r" b="b"/>
            <a:pathLst>
              <a:path w="2540" h="2540" extrusionOk="0">
                <a:moveTo>
                  <a:pt x="0" y="0"/>
                </a:moveTo>
                <a:lnTo>
                  <a:pt x="753" y="2492"/>
                </a:lnTo>
                <a:lnTo>
                  <a:pt x="196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6" name="Google Shape;726;p63"/>
          <p:cNvSpPr/>
          <p:nvPr/>
        </p:nvSpPr>
        <p:spPr>
          <a:xfrm>
            <a:off x="470169"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7" name="Google Shape;727;p63"/>
          <p:cNvSpPr/>
          <p:nvPr/>
        </p:nvSpPr>
        <p:spPr>
          <a:xfrm>
            <a:off x="470615" y="6292763"/>
            <a:ext cx="1155" cy="1540"/>
          </a:xfrm>
          <a:custGeom>
            <a:avLst/>
            <a:gdLst/>
            <a:ahLst/>
            <a:cxnLst/>
            <a:rect l="l" t="t" r="r" b="b"/>
            <a:pathLst>
              <a:path w="1904" h="2540" extrusionOk="0">
                <a:moveTo>
                  <a:pt x="0" y="0"/>
                </a:moveTo>
                <a:lnTo>
                  <a:pt x="712" y="2261"/>
                </a:lnTo>
                <a:lnTo>
                  <a:pt x="180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8" name="Google Shape;728;p63"/>
          <p:cNvSpPr/>
          <p:nvPr/>
        </p:nvSpPr>
        <p:spPr>
          <a:xfrm>
            <a:off x="442071" y="529824"/>
            <a:ext cx="1155" cy="1540"/>
          </a:xfrm>
          <a:custGeom>
            <a:avLst/>
            <a:gdLst/>
            <a:ahLst/>
            <a:cxnLst/>
            <a:rect l="l" t="t" r="r" b="b"/>
            <a:pathLst>
              <a:path w="1904" h="2540" extrusionOk="0">
                <a:moveTo>
                  <a:pt x="1151" y="0"/>
                </a:moveTo>
                <a:lnTo>
                  <a:pt x="0" y="1937"/>
                </a:lnTo>
                <a:lnTo>
                  <a:pt x="185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29" name="Google Shape;729;p63"/>
          <p:cNvSpPr/>
          <p:nvPr/>
        </p:nvSpPr>
        <p:spPr>
          <a:xfrm>
            <a:off x="442273" y="1248351"/>
            <a:ext cx="1540" cy="1540"/>
          </a:xfrm>
          <a:custGeom>
            <a:avLst/>
            <a:gdLst/>
            <a:ahLst/>
            <a:cxnLst/>
            <a:rect l="l" t="t" r="r" b="b"/>
            <a:pathLst>
              <a:path w="2540"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0" name="Google Shape;730;p63"/>
          <p:cNvSpPr/>
          <p:nvPr/>
        </p:nvSpPr>
        <p:spPr>
          <a:xfrm>
            <a:off x="441854"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1" name="Google Shape;731;p63"/>
          <p:cNvSpPr/>
          <p:nvPr/>
        </p:nvSpPr>
        <p:spPr>
          <a:xfrm>
            <a:off x="429912" y="2302605"/>
            <a:ext cx="1155" cy="1925"/>
          </a:xfrm>
          <a:custGeom>
            <a:avLst/>
            <a:gdLst/>
            <a:ahLst/>
            <a:cxnLst/>
            <a:rect l="l" t="t" r="r" b="b"/>
            <a:pathLst>
              <a:path w="1904" h="3175" extrusionOk="0">
                <a:moveTo>
                  <a:pt x="1193" y="0"/>
                </a:moveTo>
                <a:lnTo>
                  <a:pt x="0" y="2513"/>
                </a:lnTo>
                <a:lnTo>
                  <a:pt x="1905" y="274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2" name="Google Shape;732;p63"/>
          <p:cNvSpPr/>
          <p:nvPr/>
        </p:nvSpPr>
        <p:spPr>
          <a:xfrm>
            <a:off x="429774" y="2205470"/>
            <a:ext cx="1540" cy="1540"/>
          </a:xfrm>
          <a:custGeom>
            <a:avLst/>
            <a:gdLst/>
            <a:ahLst/>
            <a:cxnLst/>
            <a:rect l="l" t="t" r="r" b="b"/>
            <a:pathLst>
              <a:path w="2540"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3" name="Google Shape;733;p63"/>
          <p:cNvSpPr/>
          <p:nvPr/>
        </p:nvSpPr>
        <p:spPr>
          <a:xfrm>
            <a:off x="430156" y="3344698"/>
            <a:ext cx="1155" cy="1540"/>
          </a:xfrm>
          <a:custGeom>
            <a:avLst/>
            <a:gdLst/>
            <a:ahLst/>
            <a:cxnLst/>
            <a:rect l="l" t="t" r="r" b="b"/>
            <a:pathLst>
              <a:path w="1904"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4" name="Google Shape;734;p63"/>
          <p:cNvSpPr/>
          <p:nvPr/>
        </p:nvSpPr>
        <p:spPr>
          <a:xfrm>
            <a:off x="429972" y="5858407"/>
            <a:ext cx="1155" cy="1540"/>
          </a:xfrm>
          <a:custGeom>
            <a:avLst/>
            <a:gdLst/>
            <a:ahLst/>
            <a:cxnLst/>
            <a:rect l="l" t="t" r="r" b="b"/>
            <a:pathLst>
              <a:path w="1904" h="2540" extrusionOk="0">
                <a:moveTo>
                  <a:pt x="0" y="0"/>
                </a:moveTo>
                <a:lnTo>
                  <a:pt x="712" y="220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5" name="Google Shape;735;p63"/>
          <p:cNvSpPr/>
          <p:nvPr/>
        </p:nvSpPr>
        <p:spPr>
          <a:xfrm>
            <a:off x="433966" y="1983587"/>
            <a:ext cx="1540" cy="1925"/>
          </a:xfrm>
          <a:custGeom>
            <a:avLst/>
            <a:gdLst/>
            <a:ahLst/>
            <a:cxnLst/>
            <a:rect l="l" t="t" r="r" b="b"/>
            <a:pathLst>
              <a:path w="2540" h="3175" extrusionOk="0">
                <a:moveTo>
                  <a:pt x="1455" y="0"/>
                </a:moveTo>
                <a:lnTo>
                  <a:pt x="0" y="2376"/>
                </a:lnTo>
                <a:lnTo>
                  <a:pt x="2492" y="2649"/>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6" name="Google Shape;736;p63"/>
          <p:cNvSpPr/>
          <p:nvPr/>
        </p:nvSpPr>
        <p:spPr>
          <a:xfrm>
            <a:off x="433952"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7" name="Google Shape;737;p63"/>
          <p:cNvSpPr/>
          <p:nvPr/>
        </p:nvSpPr>
        <p:spPr>
          <a:xfrm>
            <a:off x="434146" y="1266238"/>
            <a:ext cx="1155" cy="1540"/>
          </a:xfrm>
          <a:custGeom>
            <a:avLst/>
            <a:gdLst/>
            <a:ahLst/>
            <a:cxnLst/>
            <a:rect l="l" t="t" r="r" b="b"/>
            <a:pathLst>
              <a:path w="1904"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8" name="Google Shape;738;p63"/>
          <p:cNvSpPr/>
          <p:nvPr/>
        </p:nvSpPr>
        <p:spPr>
          <a:xfrm>
            <a:off x="434282" y="902582"/>
            <a:ext cx="1540" cy="1540"/>
          </a:xfrm>
          <a:custGeom>
            <a:avLst/>
            <a:gdLst/>
            <a:ahLst/>
            <a:cxnLst/>
            <a:rect l="l" t="t" r="r" b="b"/>
            <a:pathLst>
              <a:path w="2540" h="2540" extrusionOk="0">
                <a:moveTo>
                  <a:pt x="219" y="0"/>
                </a:moveTo>
                <a:lnTo>
                  <a:pt x="0" y="2261"/>
                </a:lnTo>
                <a:lnTo>
                  <a:pt x="221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39" name="Google Shape;739;p63"/>
          <p:cNvSpPr/>
          <p:nvPr/>
        </p:nvSpPr>
        <p:spPr>
          <a:xfrm>
            <a:off x="434065" y="747296"/>
            <a:ext cx="1155" cy="1155"/>
          </a:xfrm>
          <a:custGeom>
            <a:avLst/>
            <a:gdLst/>
            <a:ahLst/>
            <a:cxnLst/>
            <a:rect l="l" t="t" r="r" b="b"/>
            <a:pathLst>
              <a:path w="1904" h="1905" extrusionOk="0">
                <a:moveTo>
                  <a:pt x="1120" y="0"/>
                </a:moveTo>
                <a:lnTo>
                  <a:pt x="0" y="1518"/>
                </a:lnTo>
                <a:lnTo>
                  <a:pt x="1800"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0" name="Google Shape;740;p63"/>
          <p:cNvSpPr/>
          <p:nvPr/>
        </p:nvSpPr>
        <p:spPr>
          <a:xfrm>
            <a:off x="433806"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1" name="Google Shape;741;p63"/>
          <p:cNvSpPr/>
          <p:nvPr/>
        </p:nvSpPr>
        <p:spPr>
          <a:xfrm>
            <a:off x="434054" y="4780735"/>
            <a:ext cx="1540" cy="1540"/>
          </a:xfrm>
          <a:custGeom>
            <a:avLst/>
            <a:gdLst/>
            <a:ahLst/>
            <a:cxnLst/>
            <a:rect l="l" t="t" r="r" b="b"/>
            <a:pathLst>
              <a:path w="2540"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2" name="Google Shape;742;p63"/>
          <p:cNvSpPr/>
          <p:nvPr/>
        </p:nvSpPr>
        <p:spPr>
          <a:xfrm>
            <a:off x="433879"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3" name="Google Shape;743;p63"/>
          <p:cNvSpPr/>
          <p:nvPr/>
        </p:nvSpPr>
        <p:spPr>
          <a:xfrm>
            <a:off x="434191" y="4878672"/>
            <a:ext cx="1540" cy="1540"/>
          </a:xfrm>
          <a:custGeom>
            <a:avLst/>
            <a:gdLst/>
            <a:ahLst/>
            <a:cxnLst/>
            <a:rect l="l" t="t" r="r" b="b"/>
            <a:pathLst>
              <a:path w="2540" h="2540" extrusionOk="0">
                <a:moveTo>
                  <a:pt x="0" y="0"/>
                </a:moveTo>
                <a:lnTo>
                  <a:pt x="74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4" name="Google Shape;744;p63"/>
          <p:cNvSpPr/>
          <p:nvPr/>
        </p:nvSpPr>
        <p:spPr>
          <a:xfrm>
            <a:off x="434136" y="5415024"/>
            <a:ext cx="1540" cy="1540"/>
          </a:xfrm>
          <a:custGeom>
            <a:avLst/>
            <a:gdLst/>
            <a:ahLst/>
            <a:cxnLst/>
            <a:rect l="l" t="t" r="r" b="b"/>
            <a:pathLst>
              <a:path w="2540" h="2540" extrusionOk="0">
                <a:moveTo>
                  <a:pt x="0" y="0"/>
                </a:moveTo>
                <a:lnTo>
                  <a:pt x="785" y="2335"/>
                </a:lnTo>
                <a:lnTo>
                  <a:pt x="201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5" name="Google Shape;745;p63"/>
          <p:cNvSpPr/>
          <p:nvPr/>
        </p:nvSpPr>
        <p:spPr>
          <a:xfrm>
            <a:off x="434165"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6" name="Google Shape;746;p63"/>
          <p:cNvSpPr/>
          <p:nvPr/>
        </p:nvSpPr>
        <p:spPr>
          <a:xfrm>
            <a:off x="434065" y="3079043"/>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7" name="Google Shape;747;p63"/>
          <p:cNvSpPr/>
          <p:nvPr/>
        </p:nvSpPr>
        <p:spPr>
          <a:xfrm>
            <a:off x="433792" y="2454065"/>
            <a:ext cx="1540" cy="1540"/>
          </a:xfrm>
          <a:custGeom>
            <a:avLst/>
            <a:gdLst/>
            <a:ahLst/>
            <a:cxnLst/>
            <a:rect l="l" t="t" r="r" b="b"/>
            <a:pathLst>
              <a:path w="2540" h="2539" extrusionOk="0">
                <a:moveTo>
                  <a:pt x="0" y="0"/>
                </a:moveTo>
                <a:lnTo>
                  <a:pt x="921" y="1947"/>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8" name="Google Shape;748;p63"/>
          <p:cNvSpPr/>
          <p:nvPr/>
        </p:nvSpPr>
        <p:spPr>
          <a:xfrm>
            <a:off x="433855"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49" name="Google Shape;749;p63"/>
          <p:cNvSpPr/>
          <p:nvPr/>
        </p:nvSpPr>
        <p:spPr>
          <a:xfrm>
            <a:off x="438016" y="5835561"/>
            <a:ext cx="1155" cy="1540"/>
          </a:xfrm>
          <a:custGeom>
            <a:avLst/>
            <a:gdLst/>
            <a:ahLst/>
            <a:cxnLst/>
            <a:rect l="l" t="t" r="r" b="b"/>
            <a:pathLst>
              <a:path w="1904" h="2540" extrusionOk="0">
                <a:moveTo>
                  <a:pt x="1151" y="0"/>
                </a:moveTo>
                <a:lnTo>
                  <a:pt x="0" y="1759"/>
                </a:lnTo>
                <a:lnTo>
                  <a:pt x="1853" y="2062"/>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0" name="Google Shape;750;p63"/>
          <p:cNvSpPr/>
          <p:nvPr/>
        </p:nvSpPr>
        <p:spPr>
          <a:xfrm>
            <a:off x="437861" y="6070999"/>
            <a:ext cx="1540" cy="1540"/>
          </a:xfrm>
          <a:custGeom>
            <a:avLst/>
            <a:gdLst/>
            <a:ahLst/>
            <a:cxnLst/>
            <a:rect l="l" t="t" r="r" b="b"/>
            <a:pathLst>
              <a:path w="2540" h="2540" extrusionOk="0">
                <a:moveTo>
                  <a:pt x="0" y="0"/>
                </a:moveTo>
                <a:lnTo>
                  <a:pt x="87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1" name="Google Shape;751;p63"/>
          <p:cNvSpPr/>
          <p:nvPr/>
        </p:nvSpPr>
        <p:spPr>
          <a:xfrm>
            <a:off x="437848" y="5760077"/>
            <a:ext cx="1540" cy="1540"/>
          </a:xfrm>
          <a:custGeom>
            <a:avLst/>
            <a:gdLst/>
            <a:ahLst/>
            <a:cxnLst/>
            <a:rect l="l" t="t" r="r" b="b"/>
            <a:pathLst>
              <a:path w="2540" h="2540" extrusionOk="0">
                <a:moveTo>
                  <a:pt x="1308" y="0"/>
                </a:moveTo>
                <a:lnTo>
                  <a:pt x="0" y="1874"/>
                </a:lnTo>
                <a:lnTo>
                  <a:pt x="216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2" name="Google Shape;752;p63"/>
          <p:cNvSpPr/>
          <p:nvPr/>
        </p:nvSpPr>
        <p:spPr>
          <a:xfrm>
            <a:off x="437465"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3" name="Google Shape;753;p63"/>
          <p:cNvSpPr/>
          <p:nvPr/>
        </p:nvSpPr>
        <p:spPr>
          <a:xfrm>
            <a:off x="438034" y="6722068"/>
            <a:ext cx="1540" cy="1540"/>
          </a:xfrm>
          <a:custGeom>
            <a:avLst/>
            <a:gdLst/>
            <a:ahLst/>
            <a:cxnLst/>
            <a:rect l="l" t="t" r="r" b="b"/>
            <a:pathLst>
              <a:path w="2540" h="2540" extrusionOk="0">
                <a:moveTo>
                  <a:pt x="1298" y="0"/>
                </a:moveTo>
                <a:lnTo>
                  <a:pt x="0" y="1738"/>
                </a:lnTo>
                <a:lnTo>
                  <a:pt x="220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4" name="Google Shape;754;p63"/>
          <p:cNvSpPr/>
          <p:nvPr/>
        </p:nvSpPr>
        <p:spPr>
          <a:xfrm>
            <a:off x="437828" y="3663976"/>
            <a:ext cx="1540" cy="1540"/>
          </a:xfrm>
          <a:custGeom>
            <a:avLst/>
            <a:gdLst/>
            <a:ahLst/>
            <a:cxnLst/>
            <a:rect l="l" t="t" r="r" b="b"/>
            <a:pathLst>
              <a:path w="2540"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5" name="Google Shape;755;p63"/>
          <p:cNvSpPr/>
          <p:nvPr/>
        </p:nvSpPr>
        <p:spPr>
          <a:xfrm>
            <a:off x="438152" y="3269389"/>
            <a:ext cx="1155" cy="1540"/>
          </a:xfrm>
          <a:custGeom>
            <a:avLst/>
            <a:gdLst/>
            <a:ahLst/>
            <a:cxnLst/>
            <a:rect l="l" t="t" r="r" b="b"/>
            <a:pathLst>
              <a:path w="1904"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6" name="Google Shape;756;p63"/>
          <p:cNvSpPr/>
          <p:nvPr/>
        </p:nvSpPr>
        <p:spPr>
          <a:xfrm>
            <a:off x="438239" y="5188668"/>
            <a:ext cx="1540" cy="1155"/>
          </a:xfrm>
          <a:custGeom>
            <a:avLst/>
            <a:gdLst/>
            <a:ahLst/>
            <a:cxnLst/>
            <a:rect l="l" t="t" r="r" b="b"/>
            <a:pathLst>
              <a:path w="2540" h="1904" extrusionOk="0">
                <a:moveTo>
                  <a:pt x="251" y="0"/>
                </a:moveTo>
                <a:lnTo>
                  <a:pt x="0" y="1832"/>
                </a:lnTo>
                <a:lnTo>
                  <a:pt x="2115" y="1193"/>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7" name="Google Shape;757;p63"/>
          <p:cNvSpPr/>
          <p:nvPr/>
        </p:nvSpPr>
        <p:spPr>
          <a:xfrm>
            <a:off x="437895" y="5494557"/>
            <a:ext cx="1540" cy="1540"/>
          </a:xfrm>
          <a:custGeom>
            <a:avLst/>
            <a:gdLst/>
            <a:ahLst/>
            <a:cxnLst/>
            <a:rect l="l" t="t" r="r" b="b"/>
            <a:pathLst>
              <a:path w="2540" h="2540" extrusionOk="0">
                <a:moveTo>
                  <a:pt x="1926" y="0"/>
                </a:moveTo>
                <a:lnTo>
                  <a:pt x="0" y="691"/>
                </a:lnTo>
                <a:lnTo>
                  <a:pt x="165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8" name="Google Shape;758;p63"/>
          <p:cNvSpPr/>
          <p:nvPr/>
        </p:nvSpPr>
        <p:spPr>
          <a:xfrm>
            <a:off x="437937" y="5007043"/>
            <a:ext cx="1155" cy="1155"/>
          </a:xfrm>
          <a:custGeom>
            <a:avLst/>
            <a:gdLst/>
            <a:ahLst/>
            <a:cxnLst/>
            <a:rect l="l" t="t" r="r" b="b"/>
            <a:pathLst>
              <a:path w="1904" h="1904" extrusionOk="0">
                <a:moveTo>
                  <a:pt x="1905" y="0"/>
                </a:moveTo>
                <a:lnTo>
                  <a:pt x="0" y="617"/>
                </a:lnTo>
                <a:lnTo>
                  <a:pt x="1633"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59" name="Google Shape;759;p63"/>
          <p:cNvSpPr/>
          <p:nvPr/>
        </p:nvSpPr>
        <p:spPr>
          <a:xfrm>
            <a:off x="437658" y="4736334"/>
            <a:ext cx="1540" cy="1540"/>
          </a:xfrm>
          <a:custGeom>
            <a:avLst/>
            <a:gdLst/>
            <a:ahLst/>
            <a:cxnLst/>
            <a:rect l="l" t="t" r="r" b="b"/>
            <a:pathLst>
              <a:path w="2540"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0" name="Google Shape;760;p63"/>
          <p:cNvSpPr/>
          <p:nvPr/>
        </p:nvSpPr>
        <p:spPr>
          <a:xfrm>
            <a:off x="438114" y="4528406"/>
            <a:ext cx="1540" cy="1540"/>
          </a:xfrm>
          <a:custGeom>
            <a:avLst/>
            <a:gdLst/>
            <a:ahLst/>
            <a:cxnLst/>
            <a:rect l="l" t="t" r="r" b="b"/>
            <a:pathLst>
              <a:path w="2540" h="2540" extrusionOk="0">
                <a:moveTo>
                  <a:pt x="0" y="0"/>
                </a:moveTo>
                <a:lnTo>
                  <a:pt x="95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1" name="Google Shape;761;p63"/>
          <p:cNvSpPr/>
          <p:nvPr/>
        </p:nvSpPr>
        <p:spPr>
          <a:xfrm>
            <a:off x="438071"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2" name="Google Shape;762;p63"/>
          <p:cNvSpPr/>
          <p:nvPr/>
        </p:nvSpPr>
        <p:spPr>
          <a:xfrm>
            <a:off x="437943"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3" name="Google Shape;763;p63"/>
          <p:cNvSpPr/>
          <p:nvPr/>
        </p:nvSpPr>
        <p:spPr>
          <a:xfrm>
            <a:off x="437706" y="596794"/>
            <a:ext cx="1540" cy="1540"/>
          </a:xfrm>
          <a:custGeom>
            <a:avLst/>
            <a:gdLst/>
            <a:ahLst/>
            <a:cxnLst/>
            <a:rect l="l" t="t" r="r" b="b"/>
            <a:pathLst>
              <a:path w="2540"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4" name="Google Shape;764;p63"/>
          <p:cNvSpPr/>
          <p:nvPr/>
        </p:nvSpPr>
        <p:spPr>
          <a:xfrm>
            <a:off x="437453" y="334473"/>
            <a:ext cx="1925" cy="2310"/>
          </a:xfrm>
          <a:custGeom>
            <a:avLst/>
            <a:gdLst/>
            <a:ahLst/>
            <a:cxnLst/>
            <a:rect l="l" t="t" r="r" b="b"/>
            <a:pathLst>
              <a:path w="3175" h="3809" extrusionOk="0">
                <a:moveTo>
                  <a:pt x="0" y="0"/>
                </a:moveTo>
                <a:lnTo>
                  <a:pt x="1643" y="3403"/>
                </a:lnTo>
                <a:lnTo>
                  <a:pt x="3141"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5" name="Google Shape;765;p63"/>
          <p:cNvSpPr/>
          <p:nvPr/>
        </p:nvSpPr>
        <p:spPr>
          <a:xfrm>
            <a:off x="442088" y="5578877"/>
            <a:ext cx="1540" cy="1540"/>
          </a:xfrm>
          <a:custGeom>
            <a:avLst/>
            <a:gdLst/>
            <a:ahLst/>
            <a:cxnLst/>
            <a:rect l="l" t="t" r="r" b="b"/>
            <a:pathLst>
              <a:path w="2540" h="2540" extrusionOk="0">
                <a:moveTo>
                  <a:pt x="0" y="0"/>
                </a:moveTo>
                <a:lnTo>
                  <a:pt x="1015" y="2513"/>
                </a:lnTo>
                <a:lnTo>
                  <a:pt x="2502"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6" name="Google Shape;766;p63"/>
          <p:cNvSpPr/>
          <p:nvPr/>
        </p:nvSpPr>
        <p:spPr>
          <a:xfrm>
            <a:off x="442265" y="6137445"/>
            <a:ext cx="1155" cy="1540"/>
          </a:xfrm>
          <a:custGeom>
            <a:avLst/>
            <a:gdLst/>
            <a:ahLst/>
            <a:cxnLst/>
            <a:rect l="l" t="t" r="r" b="b"/>
            <a:pathLst>
              <a:path w="1904"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7" name="Google Shape;767;p63"/>
          <p:cNvSpPr/>
          <p:nvPr/>
        </p:nvSpPr>
        <p:spPr>
          <a:xfrm>
            <a:off x="442083" y="4049486"/>
            <a:ext cx="1155" cy="1155"/>
          </a:xfrm>
          <a:custGeom>
            <a:avLst/>
            <a:gdLst/>
            <a:ahLst/>
            <a:cxnLst/>
            <a:rect l="l" t="t" r="r" b="b"/>
            <a:pathLst>
              <a:path w="1904"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8" name="Google Shape;768;p63"/>
          <p:cNvSpPr/>
          <p:nvPr/>
        </p:nvSpPr>
        <p:spPr>
          <a:xfrm>
            <a:off x="442230" y="4408353"/>
            <a:ext cx="1540" cy="1540"/>
          </a:xfrm>
          <a:custGeom>
            <a:avLst/>
            <a:gdLst/>
            <a:ahLst/>
            <a:cxnLst/>
            <a:rect l="l" t="t" r="r" b="b"/>
            <a:pathLst>
              <a:path w="2540"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69" name="Google Shape;769;p63"/>
          <p:cNvSpPr/>
          <p:nvPr/>
        </p:nvSpPr>
        <p:spPr>
          <a:xfrm>
            <a:off x="441982" y="4812024"/>
            <a:ext cx="1540" cy="1155"/>
          </a:xfrm>
          <a:custGeom>
            <a:avLst/>
            <a:gdLst/>
            <a:ahLst/>
            <a:cxnLst/>
            <a:rect l="l" t="t" r="r" b="b"/>
            <a:pathLst>
              <a:path w="2540"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0" name="Google Shape;770;p63"/>
          <p:cNvSpPr/>
          <p:nvPr/>
        </p:nvSpPr>
        <p:spPr>
          <a:xfrm>
            <a:off x="442474"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1" name="Google Shape;771;p63"/>
          <p:cNvSpPr/>
          <p:nvPr/>
        </p:nvSpPr>
        <p:spPr>
          <a:xfrm>
            <a:off x="442215" y="2835272"/>
            <a:ext cx="1540" cy="1540"/>
          </a:xfrm>
          <a:custGeom>
            <a:avLst/>
            <a:gdLst/>
            <a:ahLst/>
            <a:cxnLst/>
            <a:rect l="l" t="t" r="r" b="b"/>
            <a:pathLst>
              <a:path w="2540" h="2539" extrusionOk="0">
                <a:moveTo>
                  <a:pt x="0" y="0"/>
                </a:moveTo>
                <a:lnTo>
                  <a:pt x="77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2" name="Google Shape;772;p63"/>
          <p:cNvSpPr/>
          <p:nvPr/>
        </p:nvSpPr>
        <p:spPr>
          <a:xfrm>
            <a:off x="441879" y="1620846"/>
            <a:ext cx="1540" cy="1540"/>
          </a:xfrm>
          <a:custGeom>
            <a:avLst/>
            <a:gdLst/>
            <a:ahLst/>
            <a:cxnLst/>
            <a:rect l="l" t="t" r="r" b="b"/>
            <a:pathLst>
              <a:path w="2540"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3" name="Google Shape;773;p63"/>
          <p:cNvSpPr/>
          <p:nvPr/>
        </p:nvSpPr>
        <p:spPr>
          <a:xfrm>
            <a:off x="425817"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4" name="Google Shape;774;p63"/>
          <p:cNvSpPr/>
          <p:nvPr/>
        </p:nvSpPr>
        <p:spPr>
          <a:xfrm>
            <a:off x="425966" y="4484168"/>
            <a:ext cx="1155" cy="1540"/>
          </a:xfrm>
          <a:custGeom>
            <a:avLst/>
            <a:gdLst/>
            <a:ahLst/>
            <a:cxnLst/>
            <a:rect l="l" t="t" r="r" b="b"/>
            <a:pathLst>
              <a:path w="1904"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5" name="Google Shape;775;p63"/>
          <p:cNvSpPr/>
          <p:nvPr/>
        </p:nvSpPr>
        <p:spPr>
          <a:xfrm>
            <a:off x="399760" y="5977396"/>
            <a:ext cx="1540" cy="1540"/>
          </a:xfrm>
          <a:custGeom>
            <a:avLst/>
            <a:gdLst/>
            <a:ahLst/>
            <a:cxnLst/>
            <a:rect l="l" t="t" r="r" b="b"/>
            <a:pathLst>
              <a:path w="2540" h="2540" extrusionOk="0">
                <a:moveTo>
                  <a:pt x="303" y="0"/>
                </a:moveTo>
                <a:lnTo>
                  <a:pt x="0" y="2282"/>
                </a:lnTo>
                <a:lnTo>
                  <a:pt x="2240" y="1465"/>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6" name="Google Shape;776;p63"/>
          <p:cNvSpPr/>
          <p:nvPr/>
        </p:nvSpPr>
        <p:spPr>
          <a:xfrm>
            <a:off x="399897" y="5946411"/>
            <a:ext cx="1540" cy="1925"/>
          </a:xfrm>
          <a:custGeom>
            <a:avLst/>
            <a:gdLst/>
            <a:ahLst/>
            <a:cxnLst/>
            <a:rect l="l" t="t" r="r" b="b"/>
            <a:pathLst>
              <a:path w="2540" h="3175" extrusionOk="0">
                <a:moveTo>
                  <a:pt x="1413" y="0"/>
                </a:moveTo>
                <a:lnTo>
                  <a:pt x="0" y="2272"/>
                </a:lnTo>
                <a:lnTo>
                  <a:pt x="2376" y="258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7" name="Google Shape;777;p63"/>
          <p:cNvSpPr/>
          <p:nvPr/>
        </p:nvSpPr>
        <p:spPr>
          <a:xfrm>
            <a:off x="338902" y="4448456"/>
            <a:ext cx="1540" cy="1925"/>
          </a:xfrm>
          <a:custGeom>
            <a:avLst/>
            <a:gdLst/>
            <a:ahLst/>
            <a:cxnLst/>
            <a:rect l="l" t="t" r="r" b="b"/>
            <a:pathLst>
              <a:path w="2540" h="3175" extrusionOk="0">
                <a:moveTo>
                  <a:pt x="0" y="0"/>
                </a:moveTo>
                <a:lnTo>
                  <a:pt x="879" y="2649"/>
                </a:lnTo>
                <a:lnTo>
                  <a:pt x="229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8" name="Google Shape;778;p63"/>
          <p:cNvSpPr/>
          <p:nvPr/>
        </p:nvSpPr>
        <p:spPr>
          <a:xfrm>
            <a:off x="339044" y="4484168"/>
            <a:ext cx="1155" cy="1540"/>
          </a:xfrm>
          <a:custGeom>
            <a:avLst/>
            <a:gdLst/>
            <a:ahLst/>
            <a:cxnLst/>
            <a:rect l="l" t="t" r="r" b="b"/>
            <a:pathLst>
              <a:path w="1904" h="2540" extrusionOk="0">
                <a:moveTo>
                  <a:pt x="0" y="0"/>
                </a:moveTo>
                <a:lnTo>
                  <a:pt x="691"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79" name="Google Shape;779;p63"/>
          <p:cNvSpPr/>
          <p:nvPr/>
        </p:nvSpPr>
        <p:spPr>
          <a:xfrm>
            <a:off x="312845" y="5977396"/>
            <a:ext cx="1540" cy="1540"/>
          </a:xfrm>
          <a:custGeom>
            <a:avLst/>
            <a:gdLst/>
            <a:ahLst/>
            <a:cxnLst/>
            <a:rect l="l" t="t" r="r" b="b"/>
            <a:pathLst>
              <a:path w="2540" h="2540" extrusionOk="0">
                <a:moveTo>
                  <a:pt x="303" y="0"/>
                </a:moveTo>
                <a:lnTo>
                  <a:pt x="0" y="2282"/>
                </a:lnTo>
                <a:lnTo>
                  <a:pt x="2230" y="1465"/>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0" name="Google Shape;780;p63"/>
          <p:cNvSpPr/>
          <p:nvPr/>
        </p:nvSpPr>
        <p:spPr>
          <a:xfrm>
            <a:off x="312975"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1" name="Google Shape;781;p63"/>
          <p:cNvSpPr/>
          <p:nvPr/>
        </p:nvSpPr>
        <p:spPr>
          <a:xfrm>
            <a:off x="280574" y="370731"/>
            <a:ext cx="1540" cy="1540"/>
          </a:xfrm>
          <a:custGeom>
            <a:avLst/>
            <a:gdLst/>
            <a:ahLst/>
            <a:cxnLst/>
            <a:rect l="l" t="t" r="r" b="b"/>
            <a:pathLst>
              <a:path w="2540" h="2540" extrusionOk="0">
                <a:moveTo>
                  <a:pt x="303" y="0"/>
                </a:moveTo>
                <a:lnTo>
                  <a:pt x="0" y="2418"/>
                </a:lnTo>
                <a:lnTo>
                  <a:pt x="2052" y="1424"/>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2" name="Google Shape;782;p63"/>
          <p:cNvSpPr/>
          <p:nvPr/>
        </p:nvSpPr>
        <p:spPr>
          <a:xfrm>
            <a:off x="308540" y="5880034"/>
            <a:ext cx="1540" cy="1540"/>
          </a:xfrm>
          <a:custGeom>
            <a:avLst/>
            <a:gdLst/>
            <a:ahLst/>
            <a:cxnLst/>
            <a:rect l="l" t="t" r="r" b="b"/>
            <a:pathLst>
              <a:path w="2540" h="2540" extrusionOk="0">
                <a:moveTo>
                  <a:pt x="2439" y="0"/>
                </a:moveTo>
                <a:lnTo>
                  <a:pt x="0" y="984"/>
                </a:lnTo>
                <a:lnTo>
                  <a:pt x="2188"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3" name="Google Shape;783;p63"/>
          <p:cNvSpPr/>
          <p:nvPr/>
        </p:nvSpPr>
        <p:spPr>
          <a:xfrm>
            <a:off x="308741" y="392978"/>
            <a:ext cx="1540" cy="1540"/>
          </a:xfrm>
          <a:custGeom>
            <a:avLst/>
            <a:gdLst/>
            <a:ahLst/>
            <a:cxnLst/>
            <a:rect l="l" t="t" r="r" b="b"/>
            <a:pathLst>
              <a:path w="2540" h="2540" extrusionOk="0">
                <a:moveTo>
                  <a:pt x="0" y="0"/>
                </a:moveTo>
                <a:lnTo>
                  <a:pt x="774" y="2041"/>
                </a:lnTo>
                <a:lnTo>
                  <a:pt x="194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4" name="Google Shape;784;p63"/>
          <p:cNvSpPr/>
          <p:nvPr/>
        </p:nvSpPr>
        <p:spPr>
          <a:xfrm>
            <a:off x="308693" y="671962"/>
            <a:ext cx="1540" cy="1925"/>
          </a:xfrm>
          <a:custGeom>
            <a:avLst/>
            <a:gdLst/>
            <a:ahLst/>
            <a:cxnLst/>
            <a:rect l="l" t="t" r="r" b="b"/>
            <a:pathLst>
              <a:path w="2540"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5" name="Google Shape;785;p63"/>
          <p:cNvSpPr/>
          <p:nvPr/>
        </p:nvSpPr>
        <p:spPr>
          <a:xfrm>
            <a:off x="304756" y="836094"/>
            <a:ext cx="1155" cy="1540"/>
          </a:xfrm>
          <a:custGeom>
            <a:avLst/>
            <a:gdLst/>
            <a:ahLst/>
            <a:cxnLst/>
            <a:rect l="l" t="t" r="r" b="b"/>
            <a:pathLst>
              <a:path w="1904"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6" name="Google Shape;786;p63"/>
          <p:cNvSpPr/>
          <p:nvPr/>
        </p:nvSpPr>
        <p:spPr>
          <a:xfrm>
            <a:off x="304864" y="1567626"/>
            <a:ext cx="1155" cy="1540"/>
          </a:xfrm>
          <a:custGeom>
            <a:avLst/>
            <a:gdLst/>
            <a:ahLst/>
            <a:cxnLst/>
            <a:rect l="l" t="t" r="r" b="b"/>
            <a:pathLst>
              <a:path w="1904"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7" name="Google Shape;787;p63"/>
          <p:cNvSpPr/>
          <p:nvPr/>
        </p:nvSpPr>
        <p:spPr>
          <a:xfrm>
            <a:off x="304746" y="5192743"/>
            <a:ext cx="1540" cy="1540"/>
          </a:xfrm>
          <a:custGeom>
            <a:avLst/>
            <a:gdLst/>
            <a:ahLst/>
            <a:cxnLst/>
            <a:rect l="l" t="t" r="r" b="b"/>
            <a:pathLst>
              <a:path w="2540" h="2540" extrusionOk="0">
                <a:moveTo>
                  <a:pt x="1308" y="0"/>
                </a:moveTo>
                <a:lnTo>
                  <a:pt x="0" y="2041"/>
                </a:lnTo>
                <a:lnTo>
                  <a:pt x="2188" y="2335"/>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8" name="Google Shape;788;p63"/>
          <p:cNvSpPr/>
          <p:nvPr/>
        </p:nvSpPr>
        <p:spPr>
          <a:xfrm>
            <a:off x="304901" y="4887111"/>
            <a:ext cx="1155" cy="1540"/>
          </a:xfrm>
          <a:custGeom>
            <a:avLst/>
            <a:gdLst/>
            <a:ahLst/>
            <a:cxnLst/>
            <a:rect l="l" t="t" r="r" b="b"/>
            <a:pathLst>
              <a:path w="1904" h="2540" extrusionOk="0">
                <a:moveTo>
                  <a:pt x="1130" y="0"/>
                </a:moveTo>
                <a:lnTo>
                  <a:pt x="0" y="1612"/>
                </a:lnTo>
                <a:lnTo>
                  <a:pt x="1853"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89" name="Google Shape;789;p63"/>
          <p:cNvSpPr/>
          <p:nvPr/>
        </p:nvSpPr>
        <p:spPr>
          <a:xfrm>
            <a:off x="304981" y="1731324"/>
            <a:ext cx="1540" cy="1540"/>
          </a:xfrm>
          <a:custGeom>
            <a:avLst/>
            <a:gdLst/>
            <a:ahLst/>
            <a:cxnLst/>
            <a:rect l="l" t="t" r="r" b="b"/>
            <a:pathLst>
              <a:path w="2540" h="2539" extrusionOk="0">
                <a:moveTo>
                  <a:pt x="261" y="0"/>
                </a:moveTo>
                <a:lnTo>
                  <a:pt x="0" y="2209"/>
                </a:lnTo>
                <a:lnTo>
                  <a:pt x="219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0" name="Google Shape;790;p63"/>
          <p:cNvSpPr/>
          <p:nvPr/>
        </p:nvSpPr>
        <p:spPr>
          <a:xfrm>
            <a:off x="304680" y="747475"/>
            <a:ext cx="1540" cy="1925"/>
          </a:xfrm>
          <a:custGeom>
            <a:avLst/>
            <a:gdLst/>
            <a:ahLst/>
            <a:cxnLst/>
            <a:rect l="l" t="t" r="r" b="b"/>
            <a:pathLst>
              <a:path w="2540"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1" name="Google Shape;791;p63"/>
          <p:cNvSpPr/>
          <p:nvPr/>
        </p:nvSpPr>
        <p:spPr>
          <a:xfrm>
            <a:off x="304833" y="87174"/>
            <a:ext cx="1155" cy="1540"/>
          </a:xfrm>
          <a:custGeom>
            <a:avLst/>
            <a:gdLst/>
            <a:ahLst/>
            <a:cxnLst/>
            <a:rect l="l" t="t" r="r" b="b"/>
            <a:pathLst>
              <a:path w="1904"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2" name="Google Shape;792;p63"/>
          <p:cNvSpPr/>
          <p:nvPr/>
        </p:nvSpPr>
        <p:spPr>
          <a:xfrm>
            <a:off x="304418" y="5831363"/>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3" name="Google Shape;793;p63"/>
          <p:cNvSpPr/>
          <p:nvPr/>
        </p:nvSpPr>
        <p:spPr>
          <a:xfrm>
            <a:off x="304920" y="6797717"/>
            <a:ext cx="1155" cy="1540"/>
          </a:xfrm>
          <a:custGeom>
            <a:avLst/>
            <a:gdLst/>
            <a:ahLst/>
            <a:cxnLst/>
            <a:rect l="l" t="t" r="r" b="b"/>
            <a:pathLst>
              <a:path w="1904" h="2540" extrusionOk="0">
                <a:moveTo>
                  <a:pt x="0" y="0"/>
                </a:moveTo>
                <a:lnTo>
                  <a:pt x="638" y="2376"/>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4" name="Google Shape;794;p63"/>
          <p:cNvSpPr/>
          <p:nvPr/>
        </p:nvSpPr>
        <p:spPr>
          <a:xfrm>
            <a:off x="305050"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5" name="Google Shape;795;p63"/>
          <p:cNvSpPr/>
          <p:nvPr/>
        </p:nvSpPr>
        <p:spPr>
          <a:xfrm>
            <a:off x="309112" y="3043269"/>
            <a:ext cx="1540" cy="1540"/>
          </a:xfrm>
          <a:custGeom>
            <a:avLst/>
            <a:gdLst/>
            <a:ahLst/>
            <a:cxnLst/>
            <a:rect l="l" t="t" r="r" b="b"/>
            <a:pathLst>
              <a:path w="2540"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6" name="Google Shape;796;p63"/>
          <p:cNvSpPr/>
          <p:nvPr/>
        </p:nvSpPr>
        <p:spPr>
          <a:xfrm>
            <a:off x="308957"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7" name="Google Shape;797;p63"/>
          <p:cNvSpPr/>
          <p:nvPr/>
        </p:nvSpPr>
        <p:spPr>
          <a:xfrm>
            <a:off x="308839"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8" name="Google Shape;798;p63"/>
          <p:cNvSpPr/>
          <p:nvPr/>
        </p:nvSpPr>
        <p:spPr>
          <a:xfrm>
            <a:off x="308172" y="3707423"/>
            <a:ext cx="2311" cy="2695"/>
          </a:xfrm>
          <a:custGeom>
            <a:avLst/>
            <a:gdLst/>
            <a:ahLst/>
            <a:cxnLst/>
            <a:rect l="l" t="t" r="r" b="b"/>
            <a:pathLst>
              <a:path w="3809" h="4445" extrusionOk="0">
                <a:moveTo>
                  <a:pt x="1392" y="0"/>
                </a:moveTo>
                <a:lnTo>
                  <a:pt x="146" y="1141"/>
                </a:lnTo>
                <a:lnTo>
                  <a:pt x="0" y="2492"/>
                </a:lnTo>
                <a:lnTo>
                  <a:pt x="1047" y="3298"/>
                </a:lnTo>
                <a:lnTo>
                  <a:pt x="1602" y="4031"/>
                </a:lnTo>
                <a:lnTo>
                  <a:pt x="3717" y="2230"/>
                </a:lnTo>
                <a:lnTo>
                  <a:pt x="3141"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799" name="Google Shape;799;p63"/>
          <p:cNvSpPr/>
          <p:nvPr/>
        </p:nvSpPr>
        <p:spPr>
          <a:xfrm>
            <a:off x="284344" y="1615917"/>
            <a:ext cx="1540" cy="1540"/>
          </a:xfrm>
          <a:custGeom>
            <a:avLst/>
            <a:gdLst/>
            <a:ahLst/>
            <a:cxnLst/>
            <a:rect l="l" t="t" r="r" b="b"/>
            <a:pathLst>
              <a:path w="2540" h="2539" extrusionOk="0">
                <a:moveTo>
                  <a:pt x="1256" y="0"/>
                </a:moveTo>
                <a:lnTo>
                  <a:pt x="0" y="1748"/>
                </a:lnTo>
                <a:lnTo>
                  <a:pt x="2010" y="2062"/>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0" name="Google Shape;800;p63"/>
          <p:cNvSpPr/>
          <p:nvPr/>
        </p:nvSpPr>
        <p:spPr>
          <a:xfrm>
            <a:off x="288685" y="1527491"/>
            <a:ext cx="1540" cy="1540"/>
          </a:xfrm>
          <a:custGeom>
            <a:avLst/>
            <a:gdLst/>
            <a:ahLst/>
            <a:cxnLst/>
            <a:rect l="l" t="t" r="r" b="b"/>
            <a:pathLst>
              <a:path w="2540" h="2539" extrusionOk="0">
                <a:moveTo>
                  <a:pt x="240" y="0"/>
                </a:moveTo>
                <a:lnTo>
                  <a:pt x="0" y="1947"/>
                </a:lnTo>
                <a:lnTo>
                  <a:pt x="2314" y="1256"/>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1" name="Google Shape;801;p63"/>
          <p:cNvSpPr/>
          <p:nvPr/>
        </p:nvSpPr>
        <p:spPr>
          <a:xfrm>
            <a:off x="288723" y="2063665"/>
            <a:ext cx="1540" cy="1540"/>
          </a:xfrm>
          <a:custGeom>
            <a:avLst/>
            <a:gdLst/>
            <a:ahLst/>
            <a:cxnLst/>
            <a:rect l="l" t="t" r="r" b="b"/>
            <a:pathLst>
              <a:path w="2540" h="2539" extrusionOk="0">
                <a:moveTo>
                  <a:pt x="261" y="0"/>
                </a:moveTo>
                <a:lnTo>
                  <a:pt x="0" y="2146"/>
                </a:lnTo>
                <a:lnTo>
                  <a:pt x="2136" y="136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2" name="Google Shape;802;p63"/>
          <p:cNvSpPr/>
          <p:nvPr/>
        </p:nvSpPr>
        <p:spPr>
          <a:xfrm>
            <a:off x="288520"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3" name="Google Shape;803;p63"/>
          <p:cNvSpPr/>
          <p:nvPr/>
        </p:nvSpPr>
        <p:spPr>
          <a:xfrm>
            <a:off x="288598" y="38362"/>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4" name="Google Shape;804;p63"/>
          <p:cNvSpPr/>
          <p:nvPr/>
        </p:nvSpPr>
        <p:spPr>
          <a:xfrm>
            <a:off x="288250" y="4203974"/>
            <a:ext cx="2311" cy="2695"/>
          </a:xfrm>
          <a:custGeom>
            <a:avLst/>
            <a:gdLst/>
            <a:ahLst/>
            <a:cxnLst/>
            <a:rect l="l" t="t" r="r" b="b"/>
            <a:pathLst>
              <a:path w="3809" h="4445" extrusionOk="0">
                <a:moveTo>
                  <a:pt x="1800" y="0"/>
                </a:moveTo>
                <a:lnTo>
                  <a:pt x="1172" y="628"/>
                </a:lnTo>
                <a:lnTo>
                  <a:pt x="104" y="1204"/>
                </a:lnTo>
                <a:lnTo>
                  <a:pt x="0" y="2533"/>
                </a:lnTo>
                <a:lnTo>
                  <a:pt x="984" y="3287"/>
                </a:lnTo>
                <a:lnTo>
                  <a:pt x="1518" y="4010"/>
                </a:lnTo>
                <a:lnTo>
                  <a:pt x="2167" y="3392"/>
                </a:lnTo>
                <a:lnTo>
                  <a:pt x="3308" y="2827"/>
                </a:lnTo>
                <a:lnTo>
                  <a:pt x="3392" y="1486"/>
                </a:lnTo>
                <a:lnTo>
                  <a:pt x="2366" y="722"/>
                </a:lnTo>
                <a:lnTo>
                  <a:pt x="18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5" name="Google Shape;805;p63"/>
          <p:cNvSpPr/>
          <p:nvPr/>
        </p:nvSpPr>
        <p:spPr>
          <a:xfrm>
            <a:off x="287865" y="6473775"/>
            <a:ext cx="2696" cy="2310"/>
          </a:xfrm>
          <a:custGeom>
            <a:avLst/>
            <a:gdLst/>
            <a:ahLst/>
            <a:cxnLst/>
            <a:rect l="l" t="t" r="r" b="b"/>
            <a:pathLst>
              <a:path w="4445" h="3809" extrusionOk="0">
                <a:moveTo>
                  <a:pt x="1476" y="0"/>
                </a:moveTo>
                <a:lnTo>
                  <a:pt x="722" y="973"/>
                </a:lnTo>
                <a:lnTo>
                  <a:pt x="0" y="1497"/>
                </a:lnTo>
                <a:lnTo>
                  <a:pt x="607" y="2136"/>
                </a:lnTo>
                <a:lnTo>
                  <a:pt x="1172" y="3214"/>
                </a:lnTo>
                <a:lnTo>
                  <a:pt x="2492" y="3361"/>
                </a:lnTo>
                <a:lnTo>
                  <a:pt x="3266" y="2439"/>
                </a:lnTo>
                <a:lnTo>
                  <a:pt x="4094" y="1884"/>
                </a:lnTo>
                <a:lnTo>
                  <a:pt x="3434" y="1225"/>
                </a:lnTo>
                <a:lnTo>
                  <a:pt x="2837" y="115"/>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6" name="Google Shape;806;p63"/>
          <p:cNvSpPr/>
          <p:nvPr/>
        </p:nvSpPr>
        <p:spPr>
          <a:xfrm>
            <a:off x="288134"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7" name="Google Shape;807;p63"/>
          <p:cNvSpPr/>
          <p:nvPr/>
        </p:nvSpPr>
        <p:spPr>
          <a:xfrm>
            <a:off x="288506" y="4749728"/>
            <a:ext cx="1155" cy="1155"/>
          </a:xfrm>
          <a:custGeom>
            <a:avLst/>
            <a:gdLst/>
            <a:ahLst/>
            <a:cxnLst/>
            <a:rect l="l" t="t" r="r" b="b"/>
            <a:pathLst>
              <a:path w="1904"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8" name="Google Shape;808;p63"/>
          <p:cNvSpPr/>
          <p:nvPr/>
        </p:nvSpPr>
        <p:spPr>
          <a:xfrm>
            <a:off x="284532" y="5950866"/>
            <a:ext cx="1540" cy="1540"/>
          </a:xfrm>
          <a:custGeom>
            <a:avLst/>
            <a:gdLst/>
            <a:ahLst/>
            <a:cxnLst/>
            <a:rect l="l" t="t" r="r" b="b"/>
            <a:pathLst>
              <a:path w="2540" h="2540" extrusionOk="0">
                <a:moveTo>
                  <a:pt x="1246" y="0"/>
                </a:moveTo>
                <a:lnTo>
                  <a:pt x="0" y="1748"/>
                </a:lnTo>
                <a:lnTo>
                  <a:pt x="2052"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09" name="Google Shape;809;p63"/>
          <p:cNvSpPr/>
          <p:nvPr/>
        </p:nvSpPr>
        <p:spPr>
          <a:xfrm>
            <a:off x="284785"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0" name="Google Shape;810;p63"/>
          <p:cNvSpPr/>
          <p:nvPr/>
        </p:nvSpPr>
        <p:spPr>
          <a:xfrm>
            <a:off x="284074" y="3987611"/>
            <a:ext cx="1540" cy="1540"/>
          </a:xfrm>
          <a:custGeom>
            <a:avLst/>
            <a:gdLst/>
            <a:ahLst/>
            <a:cxnLst/>
            <a:rect l="l" t="t" r="r" b="b"/>
            <a:pathLst>
              <a:path w="2540" h="2540" extrusionOk="0">
                <a:moveTo>
                  <a:pt x="2429" y="0"/>
                </a:moveTo>
                <a:lnTo>
                  <a:pt x="0" y="795"/>
                </a:lnTo>
                <a:lnTo>
                  <a:pt x="2198"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1" name="Google Shape;811;p63"/>
          <p:cNvSpPr/>
          <p:nvPr/>
        </p:nvSpPr>
        <p:spPr>
          <a:xfrm>
            <a:off x="300404" y="5782372"/>
            <a:ext cx="1540" cy="1540"/>
          </a:xfrm>
          <a:custGeom>
            <a:avLst/>
            <a:gdLst/>
            <a:ahLst/>
            <a:cxnLst/>
            <a:rect l="l" t="t" r="r" b="b"/>
            <a:pathLst>
              <a:path w="2540" h="2540" extrusionOk="0">
                <a:moveTo>
                  <a:pt x="1350" y="0"/>
                </a:moveTo>
                <a:lnTo>
                  <a:pt x="0" y="1947"/>
                </a:lnTo>
                <a:lnTo>
                  <a:pt x="209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2" name="Google Shape;812;p63"/>
          <p:cNvSpPr/>
          <p:nvPr/>
        </p:nvSpPr>
        <p:spPr>
          <a:xfrm>
            <a:off x="300815" y="5543134"/>
            <a:ext cx="1155" cy="1540"/>
          </a:xfrm>
          <a:custGeom>
            <a:avLst/>
            <a:gdLst/>
            <a:ahLst/>
            <a:cxnLst/>
            <a:rect l="l" t="t" r="r" b="b"/>
            <a:pathLst>
              <a:path w="1904" h="2540" extrusionOk="0">
                <a:moveTo>
                  <a:pt x="0" y="0"/>
                </a:moveTo>
                <a:lnTo>
                  <a:pt x="607" y="2366"/>
                </a:lnTo>
                <a:lnTo>
                  <a:pt x="180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3" name="Google Shape;813;p63"/>
          <p:cNvSpPr/>
          <p:nvPr/>
        </p:nvSpPr>
        <p:spPr>
          <a:xfrm>
            <a:off x="300279" y="5511618"/>
            <a:ext cx="2696" cy="2695"/>
          </a:xfrm>
          <a:custGeom>
            <a:avLst/>
            <a:gdLst/>
            <a:ahLst/>
            <a:cxnLst/>
            <a:rect l="l" t="t" r="r" b="b"/>
            <a:pathLst>
              <a:path w="4445" h="4445" extrusionOk="0">
                <a:moveTo>
                  <a:pt x="1455" y="0"/>
                </a:moveTo>
                <a:lnTo>
                  <a:pt x="712" y="1172"/>
                </a:lnTo>
                <a:lnTo>
                  <a:pt x="0" y="1811"/>
                </a:lnTo>
                <a:lnTo>
                  <a:pt x="617" y="2513"/>
                </a:lnTo>
                <a:lnTo>
                  <a:pt x="1183" y="3696"/>
                </a:lnTo>
                <a:lnTo>
                  <a:pt x="2481" y="3863"/>
                </a:lnTo>
                <a:lnTo>
                  <a:pt x="3214" y="2743"/>
                </a:lnTo>
                <a:lnTo>
                  <a:pt x="3905" y="2157"/>
                </a:lnTo>
                <a:lnTo>
                  <a:pt x="3308" y="1403"/>
                </a:lnTo>
                <a:lnTo>
                  <a:pt x="2753" y="104"/>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4" name="Google Shape;814;p63"/>
          <p:cNvSpPr/>
          <p:nvPr/>
        </p:nvSpPr>
        <p:spPr>
          <a:xfrm>
            <a:off x="300686" y="5503545"/>
            <a:ext cx="1540" cy="1925"/>
          </a:xfrm>
          <a:custGeom>
            <a:avLst/>
            <a:gdLst/>
            <a:ahLst/>
            <a:cxnLst/>
            <a:rect l="l" t="t" r="r" b="b"/>
            <a:pathLst>
              <a:path w="2540" h="3175" extrusionOk="0">
                <a:moveTo>
                  <a:pt x="0" y="0"/>
                </a:moveTo>
                <a:lnTo>
                  <a:pt x="78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5" name="Google Shape;815;p63"/>
          <p:cNvSpPr/>
          <p:nvPr/>
        </p:nvSpPr>
        <p:spPr>
          <a:xfrm>
            <a:off x="300827" y="4767322"/>
            <a:ext cx="1155" cy="1540"/>
          </a:xfrm>
          <a:custGeom>
            <a:avLst/>
            <a:gdLst/>
            <a:ahLst/>
            <a:cxnLst/>
            <a:rect l="l" t="t" r="r" b="b"/>
            <a:pathLst>
              <a:path w="1904" h="2540" extrusionOk="0">
                <a:moveTo>
                  <a:pt x="1120" y="0"/>
                </a:moveTo>
                <a:lnTo>
                  <a:pt x="0" y="1780"/>
                </a:lnTo>
                <a:lnTo>
                  <a:pt x="1800"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6" name="Google Shape;816;p63"/>
          <p:cNvSpPr/>
          <p:nvPr/>
        </p:nvSpPr>
        <p:spPr>
          <a:xfrm>
            <a:off x="300743" y="3797190"/>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7" name="Google Shape;817;p63"/>
          <p:cNvSpPr/>
          <p:nvPr/>
        </p:nvSpPr>
        <p:spPr>
          <a:xfrm>
            <a:off x="300765" y="2812829"/>
            <a:ext cx="1540" cy="1540"/>
          </a:xfrm>
          <a:custGeom>
            <a:avLst/>
            <a:gdLst/>
            <a:ahLst/>
            <a:cxnLst/>
            <a:rect l="l" t="t" r="r" b="b"/>
            <a:pathLst>
              <a:path w="2540"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8" name="Google Shape;818;p63"/>
          <p:cNvSpPr/>
          <p:nvPr/>
        </p:nvSpPr>
        <p:spPr>
          <a:xfrm>
            <a:off x="300814" y="4421556"/>
            <a:ext cx="1540" cy="1540"/>
          </a:xfrm>
          <a:custGeom>
            <a:avLst/>
            <a:gdLst/>
            <a:ahLst/>
            <a:cxnLst/>
            <a:rect l="l" t="t" r="r" b="b"/>
            <a:pathLst>
              <a:path w="2540" h="2540" extrusionOk="0">
                <a:moveTo>
                  <a:pt x="1308" y="0"/>
                </a:moveTo>
                <a:lnTo>
                  <a:pt x="0" y="2010"/>
                </a:lnTo>
                <a:lnTo>
                  <a:pt x="218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19" name="Google Shape;819;p63"/>
          <p:cNvSpPr/>
          <p:nvPr/>
        </p:nvSpPr>
        <p:spPr>
          <a:xfrm>
            <a:off x="300734"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0" name="Google Shape;820;p63"/>
          <p:cNvSpPr/>
          <p:nvPr/>
        </p:nvSpPr>
        <p:spPr>
          <a:xfrm>
            <a:off x="300259"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1" name="Google Shape;821;p63"/>
          <p:cNvSpPr/>
          <p:nvPr/>
        </p:nvSpPr>
        <p:spPr>
          <a:xfrm>
            <a:off x="300746" y="1372082"/>
            <a:ext cx="1155" cy="1540"/>
          </a:xfrm>
          <a:custGeom>
            <a:avLst/>
            <a:gdLst/>
            <a:ahLst/>
            <a:cxnLst/>
            <a:rect l="l" t="t" r="r" b="b"/>
            <a:pathLst>
              <a:path w="1904" h="2539" extrusionOk="0">
                <a:moveTo>
                  <a:pt x="1151" y="0"/>
                </a:moveTo>
                <a:lnTo>
                  <a:pt x="0" y="1958"/>
                </a:lnTo>
                <a:lnTo>
                  <a:pt x="1832" y="2240"/>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2" name="Google Shape;822;p63"/>
          <p:cNvSpPr/>
          <p:nvPr/>
        </p:nvSpPr>
        <p:spPr>
          <a:xfrm>
            <a:off x="300653" y="2116799"/>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3" name="Google Shape;823;p63"/>
          <p:cNvSpPr/>
          <p:nvPr/>
        </p:nvSpPr>
        <p:spPr>
          <a:xfrm>
            <a:off x="300759" y="2090735"/>
            <a:ext cx="1540" cy="1540"/>
          </a:xfrm>
          <a:custGeom>
            <a:avLst/>
            <a:gdLst/>
            <a:ahLst/>
            <a:cxnLst/>
            <a:rect l="l" t="t" r="r" b="b"/>
            <a:pathLst>
              <a:path w="2540" h="2539" extrusionOk="0">
                <a:moveTo>
                  <a:pt x="0" y="0"/>
                </a:moveTo>
                <a:lnTo>
                  <a:pt x="806" y="2335"/>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4" name="Google Shape;824;p63"/>
          <p:cNvSpPr/>
          <p:nvPr/>
        </p:nvSpPr>
        <p:spPr>
          <a:xfrm>
            <a:off x="300629" y="933596"/>
            <a:ext cx="1540" cy="1540"/>
          </a:xfrm>
          <a:custGeom>
            <a:avLst/>
            <a:gdLst/>
            <a:ahLst/>
            <a:cxnLst/>
            <a:rect l="l" t="t" r="r" b="b"/>
            <a:pathLst>
              <a:path w="2540" h="2540" extrusionOk="0">
                <a:moveTo>
                  <a:pt x="0" y="0"/>
                </a:moveTo>
                <a:lnTo>
                  <a:pt x="83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5" name="Google Shape;825;p63"/>
          <p:cNvSpPr/>
          <p:nvPr/>
        </p:nvSpPr>
        <p:spPr>
          <a:xfrm>
            <a:off x="300830" y="676726"/>
            <a:ext cx="1155" cy="1155"/>
          </a:xfrm>
          <a:custGeom>
            <a:avLst/>
            <a:gdLst/>
            <a:ahLst/>
            <a:cxnLst/>
            <a:rect l="l" t="t" r="r" b="b"/>
            <a:pathLst>
              <a:path w="1904" h="1905" extrusionOk="0">
                <a:moveTo>
                  <a:pt x="0" y="0"/>
                </a:moveTo>
                <a:lnTo>
                  <a:pt x="65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6" name="Google Shape;826;p63"/>
          <p:cNvSpPr/>
          <p:nvPr/>
        </p:nvSpPr>
        <p:spPr>
          <a:xfrm>
            <a:off x="300870" y="344012"/>
            <a:ext cx="1155" cy="1155"/>
          </a:xfrm>
          <a:custGeom>
            <a:avLst/>
            <a:gdLst/>
            <a:ahLst/>
            <a:cxnLst/>
            <a:rect l="l" t="t" r="r" b="b"/>
            <a:pathLst>
              <a:path w="1904" h="1904" extrusionOk="0">
                <a:moveTo>
                  <a:pt x="1078" y="0"/>
                </a:moveTo>
                <a:lnTo>
                  <a:pt x="0" y="1570"/>
                </a:lnTo>
                <a:lnTo>
                  <a:pt x="1622" y="1895"/>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7" name="Google Shape;827;p63"/>
          <p:cNvSpPr/>
          <p:nvPr/>
        </p:nvSpPr>
        <p:spPr>
          <a:xfrm>
            <a:off x="300690" y="286287"/>
            <a:ext cx="1155" cy="1540"/>
          </a:xfrm>
          <a:custGeom>
            <a:avLst/>
            <a:gdLst/>
            <a:ahLst/>
            <a:cxnLst/>
            <a:rect l="l" t="t" r="r" b="b"/>
            <a:pathLst>
              <a:path w="1904"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8" name="Google Shape;828;p63"/>
          <p:cNvSpPr/>
          <p:nvPr/>
        </p:nvSpPr>
        <p:spPr>
          <a:xfrm>
            <a:off x="296685" y="2644342"/>
            <a:ext cx="1540" cy="1540"/>
          </a:xfrm>
          <a:custGeom>
            <a:avLst/>
            <a:gdLst/>
            <a:ahLst/>
            <a:cxnLst/>
            <a:rect l="l" t="t" r="r" b="b"/>
            <a:pathLst>
              <a:path w="2540" h="2539" extrusionOk="0">
                <a:moveTo>
                  <a:pt x="0" y="0"/>
                </a:moveTo>
                <a:lnTo>
                  <a:pt x="774" y="2544"/>
                </a:lnTo>
                <a:lnTo>
                  <a:pt x="212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29" name="Google Shape;829;p63"/>
          <p:cNvSpPr/>
          <p:nvPr/>
        </p:nvSpPr>
        <p:spPr>
          <a:xfrm>
            <a:off x="296722" y="916033"/>
            <a:ext cx="1155" cy="1540"/>
          </a:xfrm>
          <a:custGeom>
            <a:avLst/>
            <a:gdLst/>
            <a:ahLst/>
            <a:cxnLst/>
            <a:rect l="l" t="t" r="r" b="b"/>
            <a:pathLst>
              <a:path w="1904" h="2540" extrusionOk="0">
                <a:moveTo>
                  <a:pt x="0" y="0"/>
                </a:moveTo>
                <a:lnTo>
                  <a:pt x="69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0" name="Google Shape;830;p63"/>
          <p:cNvSpPr/>
          <p:nvPr/>
        </p:nvSpPr>
        <p:spPr>
          <a:xfrm>
            <a:off x="296669" y="689929"/>
            <a:ext cx="1155" cy="1155"/>
          </a:xfrm>
          <a:custGeom>
            <a:avLst/>
            <a:gdLst/>
            <a:ahLst/>
            <a:cxnLst/>
            <a:rect l="l" t="t" r="r" b="b"/>
            <a:pathLst>
              <a:path w="1904" h="1905" extrusionOk="0">
                <a:moveTo>
                  <a:pt x="1821" y="0"/>
                </a:moveTo>
                <a:lnTo>
                  <a:pt x="0" y="617"/>
                </a:lnTo>
                <a:lnTo>
                  <a:pt x="151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1" name="Google Shape;831;p63"/>
          <p:cNvSpPr/>
          <p:nvPr/>
        </p:nvSpPr>
        <p:spPr>
          <a:xfrm>
            <a:off x="296587" y="2905920"/>
            <a:ext cx="1540" cy="1925"/>
          </a:xfrm>
          <a:custGeom>
            <a:avLst/>
            <a:gdLst/>
            <a:ahLst/>
            <a:cxnLst/>
            <a:rect l="l" t="t" r="r" b="b"/>
            <a:pathLst>
              <a:path w="2540"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2" name="Google Shape;832;p63"/>
          <p:cNvSpPr/>
          <p:nvPr/>
        </p:nvSpPr>
        <p:spPr>
          <a:xfrm>
            <a:off x="296622" y="3602008"/>
            <a:ext cx="1155" cy="1155"/>
          </a:xfrm>
          <a:custGeom>
            <a:avLst/>
            <a:gdLst/>
            <a:ahLst/>
            <a:cxnLst/>
            <a:rect l="l" t="t" r="r" b="b"/>
            <a:pathLst>
              <a:path w="1904" h="1904" extrusionOk="0">
                <a:moveTo>
                  <a:pt x="0" y="0"/>
                </a:moveTo>
                <a:lnTo>
                  <a:pt x="680" y="187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3" name="Google Shape;833;p63"/>
          <p:cNvSpPr/>
          <p:nvPr/>
        </p:nvSpPr>
        <p:spPr>
          <a:xfrm>
            <a:off x="292877" y="3442071"/>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4" name="Google Shape;834;p63"/>
          <p:cNvSpPr/>
          <p:nvPr/>
        </p:nvSpPr>
        <p:spPr>
          <a:xfrm>
            <a:off x="292587" y="3544213"/>
            <a:ext cx="1925" cy="2310"/>
          </a:xfrm>
          <a:custGeom>
            <a:avLst/>
            <a:gdLst/>
            <a:ahLst/>
            <a:cxnLst/>
            <a:rect l="l" t="t" r="r" b="b"/>
            <a:pathLst>
              <a:path w="3175" h="3810" extrusionOk="0">
                <a:moveTo>
                  <a:pt x="1497" y="0"/>
                </a:moveTo>
                <a:lnTo>
                  <a:pt x="0" y="1905"/>
                </a:lnTo>
                <a:lnTo>
                  <a:pt x="2963" y="3256"/>
                </a:lnTo>
                <a:lnTo>
                  <a:pt x="14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5" name="Google Shape;835;p63"/>
          <p:cNvSpPr/>
          <p:nvPr/>
        </p:nvSpPr>
        <p:spPr>
          <a:xfrm>
            <a:off x="292573" y="2688454"/>
            <a:ext cx="1540" cy="1540"/>
          </a:xfrm>
          <a:custGeom>
            <a:avLst/>
            <a:gdLst/>
            <a:ahLst/>
            <a:cxnLst/>
            <a:rect l="l" t="t" r="r" b="b"/>
            <a:pathLst>
              <a:path w="2540" h="2539" extrusionOk="0">
                <a:moveTo>
                  <a:pt x="1246" y="0"/>
                </a:moveTo>
                <a:lnTo>
                  <a:pt x="0" y="1968"/>
                </a:lnTo>
                <a:lnTo>
                  <a:pt x="2041" y="2261"/>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6" name="Google Shape;836;p63"/>
          <p:cNvSpPr/>
          <p:nvPr/>
        </p:nvSpPr>
        <p:spPr>
          <a:xfrm>
            <a:off x="292660" y="2524916"/>
            <a:ext cx="1540" cy="1540"/>
          </a:xfrm>
          <a:custGeom>
            <a:avLst/>
            <a:gdLst/>
            <a:ahLst/>
            <a:cxnLst/>
            <a:rect l="l" t="t" r="r" b="b"/>
            <a:pathLst>
              <a:path w="2540"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7" name="Google Shape;837;p63"/>
          <p:cNvSpPr/>
          <p:nvPr/>
        </p:nvSpPr>
        <p:spPr>
          <a:xfrm>
            <a:off x="292744" y="2405318"/>
            <a:ext cx="1155" cy="1155"/>
          </a:xfrm>
          <a:custGeom>
            <a:avLst/>
            <a:gdLst/>
            <a:ahLst/>
            <a:cxnLst/>
            <a:rect l="l" t="t" r="r" b="b"/>
            <a:pathLst>
              <a:path w="1904" h="1904" extrusionOk="0">
                <a:moveTo>
                  <a:pt x="0" y="0"/>
                </a:moveTo>
                <a:lnTo>
                  <a:pt x="64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8" name="Google Shape;838;p63"/>
          <p:cNvSpPr/>
          <p:nvPr/>
        </p:nvSpPr>
        <p:spPr>
          <a:xfrm>
            <a:off x="292556" y="1806924"/>
            <a:ext cx="1540" cy="1540"/>
          </a:xfrm>
          <a:custGeom>
            <a:avLst/>
            <a:gdLst/>
            <a:ahLst/>
            <a:cxnLst/>
            <a:rect l="l" t="t" r="r" b="b"/>
            <a:pathLst>
              <a:path w="2540" h="2539" extrusionOk="0">
                <a:moveTo>
                  <a:pt x="1916" y="0"/>
                </a:moveTo>
                <a:lnTo>
                  <a:pt x="0" y="785"/>
                </a:lnTo>
                <a:lnTo>
                  <a:pt x="1602" y="2198"/>
                </a:lnTo>
                <a:lnTo>
                  <a:pt x="191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39" name="Google Shape;839;p63"/>
          <p:cNvSpPr/>
          <p:nvPr/>
        </p:nvSpPr>
        <p:spPr>
          <a:xfrm>
            <a:off x="292429" y="4257934"/>
            <a:ext cx="1540" cy="1540"/>
          </a:xfrm>
          <a:custGeom>
            <a:avLst/>
            <a:gdLst/>
            <a:ahLst/>
            <a:cxnLst/>
            <a:rect l="l" t="t" r="r" b="b"/>
            <a:pathLst>
              <a:path w="2540" h="2540" extrusionOk="0">
                <a:moveTo>
                  <a:pt x="0" y="0"/>
                </a:moveTo>
                <a:lnTo>
                  <a:pt x="921" y="2188"/>
                </a:lnTo>
                <a:lnTo>
                  <a:pt x="2272"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0" name="Google Shape;840;p63"/>
          <p:cNvSpPr/>
          <p:nvPr/>
        </p:nvSpPr>
        <p:spPr>
          <a:xfrm>
            <a:off x="296686" y="6208308"/>
            <a:ext cx="1540" cy="1540"/>
          </a:xfrm>
          <a:custGeom>
            <a:avLst/>
            <a:gdLst/>
            <a:ahLst/>
            <a:cxnLst/>
            <a:rect l="l" t="t" r="r" b="b"/>
            <a:pathLst>
              <a:path w="2540" h="2540" extrusionOk="0">
                <a:moveTo>
                  <a:pt x="0" y="0"/>
                </a:moveTo>
                <a:lnTo>
                  <a:pt x="77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1" name="Google Shape;841;p63"/>
          <p:cNvSpPr/>
          <p:nvPr/>
        </p:nvSpPr>
        <p:spPr>
          <a:xfrm>
            <a:off x="296771" y="6292763"/>
            <a:ext cx="1155" cy="1540"/>
          </a:xfrm>
          <a:custGeom>
            <a:avLst/>
            <a:gdLst/>
            <a:ahLst/>
            <a:cxnLst/>
            <a:rect l="l" t="t" r="r" b="b"/>
            <a:pathLst>
              <a:path w="1904" h="2540" extrusionOk="0">
                <a:moveTo>
                  <a:pt x="0" y="0"/>
                </a:moveTo>
                <a:lnTo>
                  <a:pt x="722" y="2261"/>
                </a:lnTo>
                <a:lnTo>
                  <a:pt x="182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2" name="Google Shape;842;p63"/>
          <p:cNvSpPr/>
          <p:nvPr/>
        </p:nvSpPr>
        <p:spPr>
          <a:xfrm>
            <a:off x="296331"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3" name="Google Shape;843;p63"/>
          <p:cNvSpPr/>
          <p:nvPr/>
        </p:nvSpPr>
        <p:spPr>
          <a:xfrm>
            <a:off x="284244" y="897840"/>
            <a:ext cx="1540" cy="1540"/>
          </a:xfrm>
          <a:custGeom>
            <a:avLst/>
            <a:gdLst/>
            <a:ahLst/>
            <a:cxnLst/>
            <a:rect l="l" t="t" r="r" b="b"/>
            <a:pathLst>
              <a:path w="2540" h="2540" extrusionOk="0">
                <a:moveTo>
                  <a:pt x="1371" y="0"/>
                </a:moveTo>
                <a:lnTo>
                  <a:pt x="0" y="1895"/>
                </a:lnTo>
                <a:lnTo>
                  <a:pt x="220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4" name="Google Shape;844;p63"/>
          <p:cNvSpPr/>
          <p:nvPr/>
        </p:nvSpPr>
        <p:spPr>
          <a:xfrm>
            <a:off x="284462" y="441188"/>
            <a:ext cx="1540" cy="1540"/>
          </a:xfrm>
          <a:custGeom>
            <a:avLst/>
            <a:gdLst/>
            <a:ahLst/>
            <a:cxnLst/>
            <a:rect l="l" t="t" r="r" b="b"/>
            <a:pathLst>
              <a:path w="2540"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5" name="Google Shape;845;p63"/>
          <p:cNvSpPr/>
          <p:nvPr/>
        </p:nvSpPr>
        <p:spPr>
          <a:xfrm>
            <a:off x="280373" y="1390274"/>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6" name="Google Shape;846;p63"/>
          <p:cNvSpPr/>
          <p:nvPr/>
        </p:nvSpPr>
        <p:spPr>
          <a:xfrm>
            <a:off x="280426" y="3504296"/>
            <a:ext cx="1540" cy="1540"/>
          </a:xfrm>
          <a:custGeom>
            <a:avLst/>
            <a:gdLst/>
            <a:ahLst/>
            <a:cxnLst/>
            <a:rect l="l" t="t" r="r" b="b"/>
            <a:pathLst>
              <a:path w="2540"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7" name="Google Shape;847;p63"/>
          <p:cNvSpPr/>
          <p:nvPr/>
        </p:nvSpPr>
        <p:spPr>
          <a:xfrm>
            <a:off x="280308" y="2179097"/>
            <a:ext cx="1540" cy="1155"/>
          </a:xfrm>
          <a:custGeom>
            <a:avLst/>
            <a:gdLst/>
            <a:ahLst/>
            <a:cxnLst/>
            <a:rect l="l" t="t" r="r" b="b"/>
            <a:pathLst>
              <a:path w="2540" h="1904" extrusionOk="0">
                <a:moveTo>
                  <a:pt x="1947" y="0"/>
                </a:moveTo>
                <a:lnTo>
                  <a:pt x="0" y="680"/>
                </a:lnTo>
                <a:lnTo>
                  <a:pt x="1685" y="1895"/>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8" name="Google Shape;848;p63"/>
          <p:cNvSpPr/>
          <p:nvPr/>
        </p:nvSpPr>
        <p:spPr>
          <a:xfrm>
            <a:off x="280278"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49" name="Google Shape;849;p63"/>
          <p:cNvSpPr/>
          <p:nvPr/>
        </p:nvSpPr>
        <p:spPr>
          <a:xfrm>
            <a:off x="280487" y="5326307"/>
            <a:ext cx="1540" cy="1540"/>
          </a:xfrm>
          <a:custGeom>
            <a:avLst/>
            <a:gdLst/>
            <a:ahLst/>
            <a:cxnLst/>
            <a:rect l="l" t="t" r="r" b="b"/>
            <a:pathLst>
              <a:path w="2540"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0" name="Google Shape;850;p63"/>
          <p:cNvSpPr/>
          <p:nvPr/>
        </p:nvSpPr>
        <p:spPr>
          <a:xfrm>
            <a:off x="280562" y="5148770"/>
            <a:ext cx="1540" cy="1540"/>
          </a:xfrm>
          <a:custGeom>
            <a:avLst/>
            <a:gdLst/>
            <a:ahLst/>
            <a:cxnLst/>
            <a:rect l="l" t="t" r="r" b="b"/>
            <a:pathLst>
              <a:path w="2540" h="2540" extrusionOk="0">
                <a:moveTo>
                  <a:pt x="282" y="0"/>
                </a:moveTo>
                <a:lnTo>
                  <a:pt x="0" y="1958"/>
                </a:lnTo>
                <a:lnTo>
                  <a:pt x="2083" y="1277"/>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1" name="Google Shape;851;p63"/>
          <p:cNvSpPr/>
          <p:nvPr/>
        </p:nvSpPr>
        <p:spPr>
          <a:xfrm>
            <a:off x="280456" y="3925160"/>
            <a:ext cx="1540" cy="1540"/>
          </a:xfrm>
          <a:custGeom>
            <a:avLst/>
            <a:gdLst/>
            <a:ahLst/>
            <a:cxnLst/>
            <a:rect l="l" t="t" r="r" b="b"/>
            <a:pathLst>
              <a:path w="2540" h="2539" extrusionOk="0">
                <a:moveTo>
                  <a:pt x="1319" y="0"/>
                </a:moveTo>
                <a:lnTo>
                  <a:pt x="0" y="2104"/>
                </a:lnTo>
                <a:lnTo>
                  <a:pt x="2167" y="240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2" name="Google Shape;852;p63"/>
          <p:cNvSpPr/>
          <p:nvPr/>
        </p:nvSpPr>
        <p:spPr>
          <a:xfrm>
            <a:off x="280062"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3" name="Google Shape;853;p63"/>
          <p:cNvSpPr/>
          <p:nvPr/>
        </p:nvSpPr>
        <p:spPr>
          <a:xfrm>
            <a:off x="280137" y="5782738"/>
            <a:ext cx="1540" cy="1155"/>
          </a:xfrm>
          <a:custGeom>
            <a:avLst/>
            <a:gdLst/>
            <a:ahLst/>
            <a:cxnLst/>
            <a:rect l="l" t="t" r="r" b="b"/>
            <a:pathLst>
              <a:path w="2540"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4" name="Google Shape;854;p63"/>
          <p:cNvSpPr/>
          <p:nvPr/>
        </p:nvSpPr>
        <p:spPr>
          <a:xfrm>
            <a:off x="280533" y="6301305"/>
            <a:ext cx="1540" cy="1540"/>
          </a:xfrm>
          <a:custGeom>
            <a:avLst/>
            <a:gdLst/>
            <a:ahLst/>
            <a:cxnLst/>
            <a:rect l="l" t="t" r="r" b="b"/>
            <a:pathLst>
              <a:path w="2540"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5" name="Google Shape;855;p63"/>
          <p:cNvSpPr/>
          <p:nvPr/>
        </p:nvSpPr>
        <p:spPr>
          <a:xfrm>
            <a:off x="276199" y="5698481"/>
            <a:ext cx="1540" cy="1540"/>
          </a:xfrm>
          <a:custGeom>
            <a:avLst/>
            <a:gdLst/>
            <a:ahLst/>
            <a:cxnLst/>
            <a:rect l="l" t="t" r="r" b="b"/>
            <a:pathLst>
              <a:path w="2540" h="2540" extrusionOk="0">
                <a:moveTo>
                  <a:pt x="2418" y="0"/>
                </a:moveTo>
                <a:lnTo>
                  <a:pt x="0" y="722"/>
                </a:lnTo>
                <a:lnTo>
                  <a:pt x="2157"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6" name="Google Shape;856;p63"/>
          <p:cNvSpPr/>
          <p:nvPr/>
        </p:nvSpPr>
        <p:spPr>
          <a:xfrm>
            <a:off x="276387"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7" name="Google Shape;857;p63"/>
          <p:cNvSpPr/>
          <p:nvPr/>
        </p:nvSpPr>
        <p:spPr>
          <a:xfrm>
            <a:off x="280518" y="977635"/>
            <a:ext cx="1540" cy="1540"/>
          </a:xfrm>
          <a:custGeom>
            <a:avLst/>
            <a:gdLst/>
            <a:ahLst/>
            <a:cxnLst/>
            <a:rect l="l" t="t" r="r" b="b"/>
            <a:pathLst>
              <a:path w="2540" h="2540" extrusionOk="0">
                <a:moveTo>
                  <a:pt x="1235" y="0"/>
                </a:moveTo>
                <a:lnTo>
                  <a:pt x="0" y="1895"/>
                </a:lnTo>
                <a:lnTo>
                  <a:pt x="2010" y="2198"/>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8" name="Google Shape;858;p63"/>
          <p:cNvSpPr/>
          <p:nvPr/>
        </p:nvSpPr>
        <p:spPr>
          <a:xfrm>
            <a:off x="276326" y="1115455"/>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59" name="Google Shape;859;p63"/>
          <p:cNvSpPr/>
          <p:nvPr/>
        </p:nvSpPr>
        <p:spPr>
          <a:xfrm>
            <a:off x="276027" y="609316"/>
            <a:ext cx="2311" cy="2695"/>
          </a:xfrm>
          <a:custGeom>
            <a:avLst/>
            <a:gdLst/>
            <a:ahLst/>
            <a:cxnLst/>
            <a:rect l="l" t="t" r="r" b="b"/>
            <a:pathLst>
              <a:path w="3809" h="4444" extrusionOk="0">
                <a:moveTo>
                  <a:pt x="2031" y="0"/>
                </a:moveTo>
                <a:lnTo>
                  <a:pt x="0" y="1884"/>
                </a:lnTo>
                <a:lnTo>
                  <a:pt x="596" y="2586"/>
                </a:lnTo>
                <a:lnTo>
                  <a:pt x="1130" y="3738"/>
                </a:lnTo>
                <a:lnTo>
                  <a:pt x="2376" y="3926"/>
                </a:lnTo>
                <a:lnTo>
                  <a:pt x="3099" y="2816"/>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0" name="Google Shape;860;p63"/>
          <p:cNvSpPr/>
          <p:nvPr/>
        </p:nvSpPr>
        <p:spPr>
          <a:xfrm>
            <a:off x="276372" y="255610"/>
            <a:ext cx="1155" cy="1540"/>
          </a:xfrm>
          <a:custGeom>
            <a:avLst/>
            <a:gdLst/>
            <a:ahLst/>
            <a:cxnLst/>
            <a:rect l="l" t="t" r="r" b="b"/>
            <a:pathLst>
              <a:path w="1904"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1" name="Google Shape;861;p63"/>
          <p:cNvSpPr/>
          <p:nvPr/>
        </p:nvSpPr>
        <p:spPr>
          <a:xfrm>
            <a:off x="271782" y="6234743"/>
            <a:ext cx="1540" cy="1540"/>
          </a:xfrm>
          <a:custGeom>
            <a:avLst/>
            <a:gdLst/>
            <a:ahLst/>
            <a:cxnLst/>
            <a:rect l="l" t="t" r="r" b="b"/>
            <a:pathLst>
              <a:path w="2540"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2" name="Google Shape;862;p63"/>
          <p:cNvSpPr/>
          <p:nvPr/>
        </p:nvSpPr>
        <p:spPr>
          <a:xfrm>
            <a:off x="272354" y="6762044"/>
            <a:ext cx="1540" cy="1540"/>
          </a:xfrm>
          <a:custGeom>
            <a:avLst/>
            <a:gdLst/>
            <a:ahLst/>
            <a:cxnLst/>
            <a:rect l="l" t="t" r="r" b="b"/>
            <a:pathLst>
              <a:path w="2540" h="2540" extrusionOk="0">
                <a:moveTo>
                  <a:pt x="1246" y="0"/>
                </a:moveTo>
                <a:lnTo>
                  <a:pt x="0" y="1832"/>
                </a:lnTo>
                <a:lnTo>
                  <a:pt x="1978" y="2167"/>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3" name="Google Shape;863;p63"/>
          <p:cNvSpPr/>
          <p:nvPr/>
        </p:nvSpPr>
        <p:spPr>
          <a:xfrm>
            <a:off x="272371"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4" name="Google Shape;864;p63"/>
          <p:cNvSpPr/>
          <p:nvPr/>
        </p:nvSpPr>
        <p:spPr>
          <a:xfrm>
            <a:off x="272212"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5" name="Google Shape;865;p63"/>
          <p:cNvSpPr/>
          <p:nvPr/>
        </p:nvSpPr>
        <p:spPr>
          <a:xfrm>
            <a:off x="271831" y="3800599"/>
            <a:ext cx="2311" cy="3081"/>
          </a:xfrm>
          <a:custGeom>
            <a:avLst/>
            <a:gdLst/>
            <a:ahLst/>
            <a:cxnLst/>
            <a:rect l="l" t="t" r="r" b="b"/>
            <a:pathLst>
              <a:path w="3809" h="5079" extrusionOk="0">
                <a:moveTo>
                  <a:pt x="1968" y="0"/>
                </a:moveTo>
                <a:lnTo>
                  <a:pt x="1287" y="722"/>
                </a:lnTo>
                <a:lnTo>
                  <a:pt x="125" y="1382"/>
                </a:lnTo>
                <a:lnTo>
                  <a:pt x="0" y="2910"/>
                </a:lnTo>
                <a:lnTo>
                  <a:pt x="1078" y="3769"/>
                </a:lnTo>
                <a:lnTo>
                  <a:pt x="1664" y="4575"/>
                </a:lnTo>
                <a:lnTo>
                  <a:pt x="3696" y="2481"/>
                </a:lnTo>
                <a:lnTo>
                  <a:pt x="19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6" name="Google Shape;866;p63"/>
          <p:cNvSpPr/>
          <p:nvPr/>
        </p:nvSpPr>
        <p:spPr>
          <a:xfrm>
            <a:off x="272287"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7" name="Google Shape;867;p63"/>
          <p:cNvSpPr/>
          <p:nvPr/>
        </p:nvSpPr>
        <p:spPr>
          <a:xfrm>
            <a:off x="272537" y="552596"/>
            <a:ext cx="1540" cy="1540"/>
          </a:xfrm>
          <a:custGeom>
            <a:avLst/>
            <a:gdLst/>
            <a:ahLst/>
            <a:cxnLst/>
            <a:rect l="l" t="t" r="r" b="b"/>
            <a:pathLst>
              <a:path w="2540" h="2540" extrusionOk="0">
                <a:moveTo>
                  <a:pt x="0" y="0"/>
                </a:moveTo>
                <a:lnTo>
                  <a:pt x="858" y="2219"/>
                </a:lnTo>
                <a:lnTo>
                  <a:pt x="225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8" name="Google Shape;868;p63"/>
          <p:cNvSpPr/>
          <p:nvPr/>
        </p:nvSpPr>
        <p:spPr>
          <a:xfrm>
            <a:off x="272135" y="1846841"/>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69" name="Google Shape;869;p63"/>
          <p:cNvSpPr/>
          <p:nvPr/>
        </p:nvSpPr>
        <p:spPr>
          <a:xfrm>
            <a:off x="272265" y="3034727"/>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0" name="Google Shape;870;p63"/>
          <p:cNvSpPr/>
          <p:nvPr/>
        </p:nvSpPr>
        <p:spPr>
          <a:xfrm>
            <a:off x="272095" y="3535510"/>
            <a:ext cx="1155" cy="1155"/>
          </a:xfrm>
          <a:custGeom>
            <a:avLst/>
            <a:gdLst/>
            <a:ahLst/>
            <a:cxnLst/>
            <a:rect l="l" t="t" r="r" b="b"/>
            <a:pathLst>
              <a:path w="1904"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1" name="Google Shape;871;p63"/>
          <p:cNvSpPr/>
          <p:nvPr/>
        </p:nvSpPr>
        <p:spPr>
          <a:xfrm>
            <a:off x="272338" y="3552913"/>
            <a:ext cx="1155" cy="1540"/>
          </a:xfrm>
          <a:custGeom>
            <a:avLst/>
            <a:gdLst/>
            <a:ahLst/>
            <a:cxnLst/>
            <a:rect l="l" t="t" r="r" b="b"/>
            <a:pathLst>
              <a:path w="1904" h="2539" extrusionOk="0">
                <a:moveTo>
                  <a:pt x="1183" y="0"/>
                </a:moveTo>
                <a:lnTo>
                  <a:pt x="0" y="2062"/>
                </a:lnTo>
                <a:lnTo>
                  <a:pt x="1821" y="2366"/>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2" name="Google Shape;872;p63"/>
          <p:cNvSpPr/>
          <p:nvPr/>
        </p:nvSpPr>
        <p:spPr>
          <a:xfrm>
            <a:off x="255909" y="5911429"/>
            <a:ext cx="1925" cy="1540"/>
          </a:xfrm>
          <a:custGeom>
            <a:avLst/>
            <a:gdLst/>
            <a:ahLst/>
            <a:cxnLst/>
            <a:rect l="l" t="t" r="r" b="b"/>
            <a:pathLst>
              <a:path w="3175" h="2540" extrusionOk="0">
                <a:moveTo>
                  <a:pt x="0" y="0"/>
                </a:moveTo>
                <a:lnTo>
                  <a:pt x="109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3" name="Google Shape;873;p63"/>
          <p:cNvSpPr/>
          <p:nvPr/>
        </p:nvSpPr>
        <p:spPr>
          <a:xfrm>
            <a:off x="252195" y="6762347"/>
            <a:ext cx="1155" cy="1155"/>
          </a:xfrm>
          <a:custGeom>
            <a:avLst/>
            <a:gdLst/>
            <a:ahLst/>
            <a:cxnLst/>
            <a:rect l="l" t="t" r="r" b="b"/>
            <a:pathLst>
              <a:path w="1904"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4" name="Google Shape;874;p63"/>
          <p:cNvSpPr/>
          <p:nvPr/>
        </p:nvSpPr>
        <p:spPr>
          <a:xfrm>
            <a:off x="252030" y="6469502"/>
            <a:ext cx="1155" cy="1155"/>
          </a:xfrm>
          <a:custGeom>
            <a:avLst/>
            <a:gdLst/>
            <a:ahLst/>
            <a:cxnLst/>
            <a:rect l="l" t="t" r="r" b="b"/>
            <a:pathLst>
              <a:path w="1904"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5" name="Google Shape;875;p63"/>
          <p:cNvSpPr/>
          <p:nvPr/>
        </p:nvSpPr>
        <p:spPr>
          <a:xfrm>
            <a:off x="251367" y="5272468"/>
            <a:ext cx="2696" cy="2695"/>
          </a:xfrm>
          <a:custGeom>
            <a:avLst/>
            <a:gdLst/>
            <a:ahLst/>
            <a:cxnLst/>
            <a:rect l="l" t="t" r="r" b="b"/>
            <a:pathLst>
              <a:path w="4445" h="4445" extrusionOk="0">
                <a:moveTo>
                  <a:pt x="1455" y="0"/>
                </a:moveTo>
                <a:lnTo>
                  <a:pt x="691" y="1109"/>
                </a:lnTo>
                <a:lnTo>
                  <a:pt x="0" y="1706"/>
                </a:lnTo>
                <a:lnTo>
                  <a:pt x="1738" y="3853"/>
                </a:lnTo>
                <a:lnTo>
                  <a:pt x="3884" y="2115"/>
                </a:lnTo>
                <a:lnTo>
                  <a:pt x="3287" y="1392"/>
                </a:lnTo>
                <a:lnTo>
                  <a:pt x="275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6" name="Google Shape;876;p63"/>
          <p:cNvSpPr/>
          <p:nvPr/>
        </p:nvSpPr>
        <p:spPr>
          <a:xfrm>
            <a:off x="168987" y="5911429"/>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7" name="Google Shape;877;p63"/>
          <p:cNvSpPr/>
          <p:nvPr/>
        </p:nvSpPr>
        <p:spPr>
          <a:xfrm>
            <a:off x="173046" y="486064"/>
            <a:ext cx="1540" cy="1540"/>
          </a:xfrm>
          <a:custGeom>
            <a:avLst/>
            <a:gdLst/>
            <a:ahLst/>
            <a:cxnLst/>
            <a:rect l="l" t="t" r="r" b="b"/>
            <a:pathLst>
              <a:path w="2539" h="2540" extrusionOk="0">
                <a:moveTo>
                  <a:pt x="0" y="0"/>
                </a:moveTo>
                <a:lnTo>
                  <a:pt x="816" y="2010"/>
                </a:lnTo>
                <a:lnTo>
                  <a:pt x="199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8" name="Google Shape;878;p63"/>
          <p:cNvSpPr/>
          <p:nvPr/>
        </p:nvSpPr>
        <p:spPr>
          <a:xfrm>
            <a:off x="173305" y="747297"/>
            <a:ext cx="1155" cy="1155"/>
          </a:xfrm>
          <a:custGeom>
            <a:avLst/>
            <a:gdLst/>
            <a:ahLst/>
            <a:cxnLst/>
            <a:rect l="l" t="t" r="r" b="b"/>
            <a:pathLst>
              <a:path w="1904" h="1905" extrusionOk="0">
                <a:moveTo>
                  <a:pt x="1130" y="0"/>
                </a:moveTo>
                <a:lnTo>
                  <a:pt x="0" y="1518"/>
                </a:lnTo>
                <a:lnTo>
                  <a:pt x="1811" y="1842"/>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79" name="Google Shape;879;p63"/>
          <p:cNvSpPr/>
          <p:nvPr/>
        </p:nvSpPr>
        <p:spPr>
          <a:xfrm>
            <a:off x="173213" y="1983587"/>
            <a:ext cx="1540" cy="1925"/>
          </a:xfrm>
          <a:custGeom>
            <a:avLst/>
            <a:gdLst/>
            <a:ahLst/>
            <a:cxnLst/>
            <a:rect l="l" t="t" r="r" b="b"/>
            <a:pathLst>
              <a:path w="2539"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0" name="Google Shape;880;p63"/>
          <p:cNvSpPr/>
          <p:nvPr/>
        </p:nvSpPr>
        <p:spPr>
          <a:xfrm>
            <a:off x="173194" y="1993091"/>
            <a:ext cx="1540" cy="1540"/>
          </a:xfrm>
          <a:custGeom>
            <a:avLst/>
            <a:gdLst/>
            <a:ahLst/>
            <a:cxnLst/>
            <a:rect l="l" t="t" r="r" b="b"/>
            <a:pathLst>
              <a:path w="2539" h="2539" extrusionOk="0">
                <a:moveTo>
                  <a:pt x="0" y="0"/>
                </a:moveTo>
                <a:lnTo>
                  <a:pt x="910" y="2209"/>
                </a:lnTo>
                <a:lnTo>
                  <a:pt x="224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1" name="Google Shape;881;p63"/>
          <p:cNvSpPr/>
          <p:nvPr/>
        </p:nvSpPr>
        <p:spPr>
          <a:xfrm>
            <a:off x="173393" y="1266238"/>
            <a:ext cx="1155" cy="1540"/>
          </a:xfrm>
          <a:custGeom>
            <a:avLst/>
            <a:gdLst/>
            <a:ahLst/>
            <a:cxnLst/>
            <a:rect l="l" t="t" r="r" b="b"/>
            <a:pathLst>
              <a:path w="1904"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2" name="Google Shape;882;p63"/>
          <p:cNvSpPr/>
          <p:nvPr/>
        </p:nvSpPr>
        <p:spPr>
          <a:xfrm>
            <a:off x="173529" y="902582"/>
            <a:ext cx="1540" cy="1540"/>
          </a:xfrm>
          <a:custGeom>
            <a:avLst/>
            <a:gdLst/>
            <a:ahLst/>
            <a:cxnLst/>
            <a:rect l="l" t="t" r="r" b="b"/>
            <a:pathLst>
              <a:path w="2539"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3" name="Google Shape;883;p63"/>
          <p:cNvSpPr/>
          <p:nvPr/>
        </p:nvSpPr>
        <p:spPr>
          <a:xfrm>
            <a:off x="168578" y="817497"/>
            <a:ext cx="2311" cy="2695"/>
          </a:xfrm>
          <a:custGeom>
            <a:avLst/>
            <a:gdLst/>
            <a:ahLst/>
            <a:cxnLst/>
            <a:rect l="l" t="t" r="r" b="b"/>
            <a:pathLst>
              <a:path w="3810" h="4444" extrusionOk="0">
                <a:moveTo>
                  <a:pt x="1905" y="0"/>
                </a:moveTo>
                <a:lnTo>
                  <a:pt x="1256" y="670"/>
                </a:lnTo>
                <a:lnTo>
                  <a:pt x="167" y="1308"/>
                </a:lnTo>
                <a:lnTo>
                  <a:pt x="0" y="2711"/>
                </a:lnTo>
                <a:lnTo>
                  <a:pt x="1088" y="3507"/>
                </a:lnTo>
                <a:lnTo>
                  <a:pt x="1664" y="4240"/>
                </a:lnTo>
                <a:lnTo>
                  <a:pt x="3601" y="2314"/>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4" name="Google Shape;884;p63"/>
          <p:cNvSpPr/>
          <p:nvPr/>
        </p:nvSpPr>
        <p:spPr>
          <a:xfrm>
            <a:off x="168804" y="1713708"/>
            <a:ext cx="1540" cy="1540"/>
          </a:xfrm>
          <a:custGeom>
            <a:avLst/>
            <a:gdLst/>
            <a:ahLst/>
            <a:cxnLst/>
            <a:rect l="l" t="t" r="r" b="b"/>
            <a:pathLst>
              <a:path w="2539" h="2539" extrusionOk="0">
                <a:moveTo>
                  <a:pt x="2188" y="0"/>
                </a:moveTo>
                <a:lnTo>
                  <a:pt x="0" y="848"/>
                </a:lnTo>
                <a:lnTo>
                  <a:pt x="1958"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5" name="Google Shape;885;p63"/>
          <p:cNvSpPr/>
          <p:nvPr/>
        </p:nvSpPr>
        <p:spPr>
          <a:xfrm>
            <a:off x="169015" y="2205470"/>
            <a:ext cx="1540" cy="1540"/>
          </a:xfrm>
          <a:custGeom>
            <a:avLst/>
            <a:gdLst/>
            <a:ahLst/>
            <a:cxnLst/>
            <a:rect l="l" t="t" r="r" b="b"/>
            <a:pathLst>
              <a:path w="2539" h="2539" extrusionOk="0">
                <a:moveTo>
                  <a:pt x="1308" y="0"/>
                </a:moveTo>
                <a:lnTo>
                  <a:pt x="0" y="1706"/>
                </a:lnTo>
                <a:lnTo>
                  <a:pt x="2115" y="2031"/>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6" name="Google Shape;886;p63"/>
          <p:cNvSpPr/>
          <p:nvPr/>
        </p:nvSpPr>
        <p:spPr>
          <a:xfrm>
            <a:off x="169155" y="2302603"/>
            <a:ext cx="1540" cy="1925"/>
          </a:xfrm>
          <a:custGeom>
            <a:avLst/>
            <a:gdLst/>
            <a:ahLst/>
            <a:cxnLst/>
            <a:rect l="l" t="t" r="r" b="b"/>
            <a:pathLst>
              <a:path w="2539" h="3175" extrusionOk="0">
                <a:moveTo>
                  <a:pt x="1204" y="0"/>
                </a:moveTo>
                <a:lnTo>
                  <a:pt x="0" y="2523"/>
                </a:lnTo>
                <a:lnTo>
                  <a:pt x="1916" y="274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7" name="Google Shape;887;p63"/>
          <p:cNvSpPr/>
          <p:nvPr/>
        </p:nvSpPr>
        <p:spPr>
          <a:xfrm>
            <a:off x="169219" y="5858405"/>
            <a:ext cx="1155" cy="1540"/>
          </a:xfrm>
          <a:custGeom>
            <a:avLst/>
            <a:gdLst/>
            <a:ahLst/>
            <a:cxnLst/>
            <a:rect l="l" t="t" r="r" b="b"/>
            <a:pathLst>
              <a:path w="1904" h="2540" extrusionOk="0">
                <a:moveTo>
                  <a:pt x="0" y="0"/>
                </a:moveTo>
                <a:lnTo>
                  <a:pt x="701" y="221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8" name="Google Shape;888;p63"/>
          <p:cNvSpPr/>
          <p:nvPr/>
        </p:nvSpPr>
        <p:spPr>
          <a:xfrm>
            <a:off x="169403" y="3344698"/>
            <a:ext cx="1155" cy="1540"/>
          </a:xfrm>
          <a:custGeom>
            <a:avLst/>
            <a:gdLst/>
            <a:ahLst/>
            <a:cxnLst/>
            <a:rect l="l" t="t" r="r" b="b"/>
            <a:pathLst>
              <a:path w="1904"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89" name="Google Shape;889;p63"/>
          <p:cNvSpPr/>
          <p:nvPr/>
        </p:nvSpPr>
        <p:spPr>
          <a:xfrm>
            <a:off x="173302" y="4780735"/>
            <a:ext cx="1155" cy="1540"/>
          </a:xfrm>
          <a:custGeom>
            <a:avLst/>
            <a:gdLst/>
            <a:ahLst/>
            <a:cxnLst/>
            <a:rect l="l" t="t" r="r" b="b"/>
            <a:pathLst>
              <a:path w="1904" h="2540" extrusionOk="0">
                <a:moveTo>
                  <a:pt x="1193" y="0"/>
                </a:moveTo>
                <a:lnTo>
                  <a:pt x="0" y="1748"/>
                </a:lnTo>
                <a:lnTo>
                  <a:pt x="1905" y="207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0" name="Google Shape;890;p63"/>
          <p:cNvSpPr/>
          <p:nvPr/>
        </p:nvSpPr>
        <p:spPr>
          <a:xfrm>
            <a:off x="173120" y="4453032"/>
            <a:ext cx="1540" cy="1540"/>
          </a:xfrm>
          <a:custGeom>
            <a:avLst/>
            <a:gdLst/>
            <a:ahLst/>
            <a:cxnLst/>
            <a:rect l="l" t="t" r="r" b="b"/>
            <a:pathLst>
              <a:path w="2539" h="2540" extrusionOk="0">
                <a:moveTo>
                  <a:pt x="0" y="0"/>
                </a:moveTo>
                <a:lnTo>
                  <a:pt x="87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1" name="Google Shape;891;p63"/>
          <p:cNvSpPr/>
          <p:nvPr/>
        </p:nvSpPr>
        <p:spPr>
          <a:xfrm>
            <a:off x="173431" y="4878672"/>
            <a:ext cx="1540" cy="1540"/>
          </a:xfrm>
          <a:custGeom>
            <a:avLst/>
            <a:gdLst/>
            <a:ahLst/>
            <a:cxnLst/>
            <a:rect l="l" t="t" r="r" b="b"/>
            <a:pathLst>
              <a:path w="2539" h="2540" extrusionOk="0">
                <a:moveTo>
                  <a:pt x="0" y="0"/>
                </a:moveTo>
                <a:lnTo>
                  <a:pt x="753" y="1978"/>
                </a:lnTo>
                <a:lnTo>
                  <a:pt x="199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2" name="Google Shape;892;p63"/>
          <p:cNvSpPr/>
          <p:nvPr/>
        </p:nvSpPr>
        <p:spPr>
          <a:xfrm>
            <a:off x="173383" y="5415024"/>
            <a:ext cx="1540" cy="1540"/>
          </a:xfrm>
          <a:custGeom>
            <a:avLst/>
            <a:gdLst/>
            <a:ahLst/>
            <a:cxnLst/>
            <a:rect l="l" t="t" r="r" b="b"/>
            <a:pathLst>
              <a:path w="2539" h="2540" extrusionOk="0">
                <a:moveTo>
                  <a:pt x="0" y="0"/>
                </a:moveTo>
                <a:lnTo>
                  <a:pt x="774" y="2335"/>
                </a:lnTo>
                <a:lnTo>
                  <a:pt x="201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3" name="Google Shape;893;p63"/>
          <p:cNvSpPr/>
          <p:nvPr/>
        </p:nvSpPr>
        <p:spPr>
          <a:xfrm>
            <a:off x="173405" y="3623919"/>
            <a:ext cx="1925" cy="1540"/>
          </a:xfrm>
          <a:custGeom>
            <a:avLst/>
            <a:gdLst/>
            <a:ahLst/>
            <a:cxnLst/>
            <a:rect l="l" t="t" r="r" b="b"/>
            <a:pathLst>
              <a:path w="3175" h="2539" extrusionOk="0">
                <a:moveTo>
                  <a:pt x="209" y="0"/>
                </a:moveTo>
                <a:lnTo>
                  <a:pt x="0" y="2230"/>
                </a:lnTo>
                <a:lnTo>
                  <a:pt x="263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4" name="Google Shape;894;p63"/>
          <p:cNvSpPr/>
          <p:nvPr/>
        </p:nvSpPr>
        <p:spPr>
          <a:xfrm>
            <a:off x="173313" y="3079043"/>
            <a:ext cx="1540" cy="1540"/>
          </a:xfrm>
          <a:custGeom>
            <a:avLst/>
            <a:gdLst/>
            <a:ahLst/>
            <a:cxnLst/>
            <a:rect l="l" t="t" r="r" b="b"/>
            <a:pathLst>
              <a:path w="2539"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5" name="Google Shape;895;p63"/>
          <p:cNvSpPr/>
          <p:nvPr/>
        </p:nvSpPr>
        <p:spPr>
          <a:xfrm>
            <a:off x="173033" y="2454065"/>
            <a:ext cx="1540" cy="1540"/>
          </a:xfrm>
          <a:custGeom>
            <a:avLst/>
            <a:gdLst/>
            <a:ahLst/>
            <a:cxnLst/>
            <a:rect l="l" t="t" r="r" b="b"/>
            <a:pathLst>
              <a:path w="2539" h="2539" extrusionOk="0">
                <a:moveTo>
                  <a:pt x="0" y="0"/>
                </a:moveTo>
                <a:lnTo>
                  <a:pt x="931" y="1947"/>
                </a:lnTo>
                <a:lnTo>
                  <a:pt x="219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6" name="Google Shape;896;p63"/>
          <p:cNvSpPr/>
          <p:nvPr/>
        </p:nvSpPr>
        <p:spPr>
          <a:xfrm>
            <a:off x="173102" y="5875618"/>
            <a:ext cx="1540" cy="1155"/>
          </a:xfrm>
          <a:custGeom>
            <a:avLst/>
            <a:gdLst/>
            <a:ahLst/>
            <a:cxnLst/>
            <a:rect l="l" t="t" r="r" b="b"/>
            <a:pathLst>
              <a:path w="2539" h="1904" extrusionOk="0">
                <a:moveTo>
                  <a:pt x="1235" y="0"/>
                </a:moveTo>
                <a:lnTo>
                  <a:pt x="0" y="1507"/>
                </a:lnTo>
                <a:lnTo>
                  <a:pt x="1989" y="1853"/>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7" name="Google Shape;897;p63"/>
          <p:cNvSpPr/>
          <p:nvPr/>
        </p:nvSpPr>
        <p:spPr>
          <a:xfrm>
            <a:off x="177486" y="5188668"/>
            <a:ext cx="1540" cy="1155"/>
          </a:xfrm>
          <a:custGeom>
            <a:avLst/>
            <a:gdLst/>
            <a:ahLst/>
            <a:cxnLst/>
            <a:rect l="l" t="t" r="r" b="b"/>
            <a:pathLst>
              <a:path w="2539"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8" name="Google Shape;898;p63"/>
          <p:cNvSpPr/>
          <p:nvPr/>
        </p:nvSpPr>
        <p:spPr>
          <a:xfrm>
            <a:off x="177136" y="5494557"/>
            <a:ext cx="1540" cy="1540"/>
          </a:xfrm>
          <a:custGeom>
            <a:avLst/>
            <a:gdLst/>
            <a:ahLst/>
            <a:cxnLst/>
            <a:rect l="l" t="t" r="r" b="b"/>
            <a:pathLst>
              <a:path w="2539" h="2540" extrusionOk="0">
                <a:moveTo>
                  <a:pt x="1926" y="0"/>
                </a:moveTo>
                <a:lnTo>
                  <a:pt x="0" y="691"/>
                </a:lnTo>
                <a:lnTo>
                  <a:pt x="166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899" name="Google Shape;899;p63"/>
          <p:cNvSpPr/>
          <p:nvPr/>
        </p:nvSpPr>
        <p:spPr>
          <a:xfrm>
            <a:off x="177181" y="5007041"/>
            <a:ext cx="1540" cy="1155"/>
          </a:xfrm>
          <a:custGeom>
            <a:avLst/>
            <a:gdLst/>
            <a:ahLst/>
            <a:cxnLst/>
            <a:rect l="l" t="t" r="r" b="b"/>
            <a:pathLst>
              <a:path w="2539" h="1904" extrusionOk="0">
                <a:moveTo>
                  <a:pt x="1916" y="0"/>
                </a:moveTo>
                <a:lnTo>
                  <a:pt x="0" y="617"/>
                </a:lnTo>
                <a:lnTo>
                  <a:pt x="1622" y="1800"/>
                </a:lnTo>
                <a:lnTo>
                  <a:pt x="191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0" name="Google Shape;900;p63"/>
          <p:cNvSpPr/>
          <p:nvPr/>
        </p:nvSpPr>
        <p:spPr>
          <a:xfrm>
            <a:off x="177361" y="4528406"/>
            <a:ext cx="1540" cy="1540"/>
          </a:xfrm>
          <a:custGeom>
            <a:avLst/>
            <a:gdLst/>
            <a:ahLst/>
            <a:cxnLst/>
            <a:rect l="l" t="t" r="r" b="b"/>
            <a:pathLst>
              <a:path w="2539" h="2540" extrusionOk="0">
                <a:moveTo>
                  <a:pt x="0" y="0"/>
                </a:moveTo>
                <a:lnTo>
                  <a:pt x="94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1" name="Google Shape;901;p63"/>
          <p:cNvSpPr/>
          <p:nvPr/>
        </p:nvSpPr>
        <p:spPr>
          <a:xfrm>
            <a:off x="177075" y="3663976"/>
            <a:ext cx="1540" cy="1540"/>
          </a:xfrm>
          <a:custGeom>
            <a:avLst/>
            <a:gdLst/>
            <a:ahLst/>
            <a:cxnLst/>
            <a:rect l="l" t="t" r="r" b="b"/>
            <a:pathLst>
              <a:path w="2539" h="2539" extrusionOk="0">
                <a:moveTo>
                  <a:pt x="2272" y="0"/>
                </a:moveTo>
                <a:lnTo>
                  <a:pt x="0" y="785"/>
                </a:lnTo>
                <a:lnTo>
                  <a:pt x="198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2" name="Google Shape;902;p63"/>
          <p:cNvSpPr/>
          <p:nvPr/>
        </p:nvSpPr>
        <p:spPr>
          <a:xfrm>
            <a:off x="177399" y="3269389"/>
            <a:ext cx="1155" cy="1540"/>
          </a:xfrm>
          <a:custGeom>
            <a:avLst/>
            <a:gdLst/>
            <a:ahLst/>
            <a:cxnLst/>
            <a:rect l="l" t="t" r="r" b="b"/>
            <a:pathLst>
              <a:path w="1904" h="2539" extrusionOk="0">
                <a:moveTo>
                  <a:pt x="1088" y="0"/>
                </a:moveTo>
                <a:lnTo>
                  <a:pt x="0" y="1591"/>
                </a:lnTo>
                <a:lnTo>
                  <a:pt x="167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3" name="Google Shape;903;p63"/>
          <p:cNvSpPr/>
          <p:nvPr/>
        </p:nvSpPr>
        <p:spPr>
          <a:xfrm>
            <a:off x="177318" y="3176512"/>
            <a:ext cx="1540" cy="1540"/>
          </a:xfrm>
          <a:custGeom>
            <a:avLst/>
            <a:gdLst/>
            <a:ahLst/>
            <a:cxnLst/>
            <a:rect l="l" t="t" r="r" b="b"/>
            <a:pathLst>
              <a:path w="2539"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4" name="Google Shape;904;p63"/>
          <p:cNvSpPr/>
          <p:nvPr/>
        </p:nvSpPr>
        <p:spPr>
          <a:xfrm>
            <a:off x="177190" y="2555963"/>
            <a:ext cx="1540" cy="1540"/>
          </a:xfrm>
          <a:custGeom>
            <a:avLst/>
            <a:gdLst/>
            <a:ahLst/>
            <a:cxnLst/>
            <a:rect l="l" t="t" r="r" b="b"/>
            <a:pathLst>
              <a:path w="2539"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5" name="Google Shape;905;p63"/>
          <p:cNvSpPr/>
          <p:nvPr/>
        </p:nvSpPr>
        <p:spPr>
          <a:xfrm>
            <a:off x="176952" y="596794"/>
            <a:ext cx="1540" cy="1540"/>
          </a:xfrm>
          <a:custGeom>
            <a:avLst/>
            <a:gdLst/>
            <a:ahLst/>
            <a:cxnLst/>
            <a:rect l="l" t="t" r="r" b="b"/>
            <a:pathLst>
              <a:path w="2539" h="2540" extrusionOk="0">
                <a:moveTo>
                  <a:pt x="0" y="0"/>
                </a:moveTo>
                <a:lnTo>
                  <a:pt x="994" y="2188"/>
                </a:lnTo>
                <a:lnTo>
                  <a:pt x="233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6" name="Google Shape;906;p63"/>
          <p:cNvSpPr/>
          <p:nvPr/>
        </p:nvSpPr>
        <p:spPr>
          <a:xfrm>
            <a:off x="176902" y="4736332"/>
            <a:ext cx="1540" cy="1540"/>
          </a:xfrm>
          <a:custGeom>
            <a:avLst/>
            <a:gdLst/>
            <a:ahLst/>
            <a:cxnLst/>
            <a:rect l="l" t="t" r="r" b="b"/>
            <a:pathLst>
              <a:path w="2539" h="2540" extrusionOk="0">
                <a:moveTo>
                  <a:pt x="2240" y="0"/>
                </a:moveTo>
                <a:lnTo>
                  <a:pt x="0" y="1015"/>
                </a:lnTo>
                <a:lnTo>
                  <a:pt x="2010" y="2418"/>
                </a:lnTo>
                <a:lnTo>
                  <a:pt x="2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7" name="Google Shape;907;p63"/>
          <p:cNvSpPr/>
          <p:nvPr/>
        </p:nvSpPr>
        <p:spPr>
          <a:xfrm>
            <a:off x="177089" y="5760077"/>
            <a:ext cx="1540" cy="1540"/>
          </a:xfrm>
          <a:custGeom>
            <a:avLst/>
            <a:gdLst/>
            <a:ahLst/>
            <a:cxnLst/>
            <a:rect l="l" t="t" r="r" b="b"/>
            <a:pathLst>
              <a:path w="2539"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8" name="Google Shape;908;p63"/>
          <p:cNvSpPr/>
          <p:nvPr/>
        </p:nvSpPr>
        <p:spPr>
          <a:xfrm>
            <a:off x="177261" y="5835563"/>
            <a:ext cx="1155" cy="1540"/>
          </a:xfrm>
          <a:custGeom>
            <a:avLst/>
            <a:gdLst/>
            <a:ahLst/>
            <a:cxnLst/>
            <a:rect l="l" t="t" r="r" b="b"/>
            <a:pathLst>
              <a:path w="1904" h="2540" extrusionOk="0">
                <a:moveTo>
                  <a:pt x="1162" y="0"/>
                </a:moveTo>
                <a:lnTo>
                  <a:pt x="0" y="1759"/>
                </a:lnTo>
                <a:lnTo>
                  <a:pt x="1842"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09" name="Google Shape;909;p63"/>
          <p:cNvSpPr/>
          <p:nvPr/>
        </p:nvSpPr>
        <p:spPr>
          <a:xfrm>
            <a:off x="177108" y="6070999"/>
            <a:ext cx="1540" cy="1540"/>
          </a:xfrm>
          <a:custGeom>
            <a:avLst/>
            <a:gdLst/>
            <a:ahLst/>
            <a:cxnLst/>
            <a:rect l="l" t="t" r="r" b="b"/>
            <a:pathLst>
              <a:path w="2539"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0" name="Google Shape;910;p63"/>
          <p:cNvSpPr/>
          <p:nvPr/>
        </p:nvSpPr>
        <p:spPr>
          <a:xfrm>
            <a:off x="177275" y="6722068"/>
            <a:ext cx="1540" cy="1540"/>
          </a:xfrm>
          <a:custGeom>
            <a:avLst/>
            <a:gdLst/>
            <a:ahLst/>
            <a:cxnLst/>
            <a:rect l="l" t="t" r="r" b="b"/>
            <a:pathLst>
              <a:path w="2539"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1" name="Google Shape;911;p63"/>
          <p:cNvSpPr/>
          <p:nvPr/>
        </p:nvSpPr>
        <p:spPr>
          <a:xfrm>
            <a:off x="176712" y="6797617"/>
            <a:ext cx="1540" cy="1540"/>
          </a:xfrm>
          <a:custGeom>
            <a:avLst/>
            <a:gdLst/>
            <a:ahLst/>
            <a:cxnLst/>
            <a:rect l="l" t="t" r="r" b="b"/>
            <a:pathLst>
              <a:path w="2539" h="2540" extrusionOk="0">
                <a:moveTo>
                  <a:pt x="2523" y="0"/>
                </a:moveTo>
                <a:lnTo>
                  <a:pt x="0" y="1036"/>
                </a:lnTo>
                <a:lnTo>
                  <a:pt x="2324" y="2523"/>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2" name="Google Shape;912;p63"/>
          <p:cNvSpPr/>
          <p:nvPr/>
        </p:nvSpPr>
        <p:spPr>
          <a:xfrm>
            <a:off x="181318" y="529824"/>
            <a:ext cx="1155" cy="1540"/>
          </a:xfrm>
          <a:custGeom>
            <a:avLst/>
            <a:gdLst/>
            <a:ahLst/>
            <a:cxnLst/>
            <a:rect l="l" t="t" r="r" b="b"/>
            <a:pathLst>
              <a:path w="1904" h="2540" extrusionOk="0">
                <a:moveTo>
                  <a:pt x="1141" y="0"/>
                </a:moveTo>
                <a:lnTo>
                  <a:pt x="0" y="1937"/>
                </a:lnTo>
                <a:lnTo>
                  <a:pt x="1853" y="2198"/>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3" name="Google Shape;913;p63"/>
          <p:cNvSpPr/>
          <p:nvPr/>
        </p:nvSpPr>
        <p:spPr>
          <a:xfrm>
            <a:off x="181520" y="1248351"/>
            <a:ext cx="1540" cy="1540"/>
          </a:xfrm>
          <a:custGeom>
            <a:avLst/>
            <a:gdLst/>
            <a:ahLst/>
            <a:cxnLst/>
            <a:rect l="l" t="t" r="r" b="b"/>
            <a:pathLst>
              <a:path w="2539"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4" name="Google Shape;914;p63"/>
          <p:cNvSpPr/>
          <p:nvPr/>
        </p:nvSpPr>
        <p:spPr>
          <a:xfrm>
            <a:off x="181095" y="100128"/>
            <a:ext cx="1540" cy="1540"/>
          </a:xfrm>
          <a:custGeom>
            <a:avLst/>
            <a:gdLst/>
            <a:ahLst/>
            <a:cxnLst/>
            <a:rect l="l" t="t" r="r" b="b"/>
            <a:pathLst>
              <a:path w="2539" h="2539" extrusionOk="0">
                <a:moveTo>
                  <a:pt x="1308" y="0"/>
                </a:moveTo>
                <a:lnTo>
                  <a:pt x="0" y="1706"/>
                </a:lnTo>
                <a:lnTo>
                  <a:pt x="2031" y="205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5" name="Google Shape;915;p63"/>
          <p:cNvSpPr/>
          <p:nvPr/>
        </p:nvSpPr>
        <p:spPr>
          <a:xfrm>
            <a:off x="181328" y="5578877"/>
            <a:ext cx="1540" cy="1540"/>
          </a:xfrm>
          <a:custGeom>
            <a:avLst/>
            <a:gdLst/>
            <a:ahLst/>
            <a:cxnLst/>
            <a:rect l="l" t="t" r="r" b="b"/>
            <a:pathLst>
              <a:path w="2539" h="2540" extrusionOk="0">
                <a:moveTo>
                  <a:pt x="0" y="0"/>
                </a:moveTo>
                <a:lnTo>
                  <a:pt x="1026"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6" name="Google Shape;916;p63"/>
          <p:cNvSpPr/>
          <p:nvPr/>
        </p:nvSpPr>
        <p:spPr>
          <a:xfrm>
            <a:off x="181512" y="6137445"/>
            <a:ext cx="1155" cy="1540"/>
          </a:xfrm>
          <a:custGeom>
            <a:avLst/>
            <a:gdLst/>
            <a:ahLst/>
            <a:cxnLst/>
            <a:rect l="l" t="t" r="r" b="b"/>
            <a:pathLst>
              <a:path w="1904"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7" name="Google Shape;917;p63"/>
          <p:cNvSpPr/>
          <p:nvPr/>
        </p:nvSpPr>
        <p:spPr>
          <a:xfrm>
            <a:off x="181721" y="5458994"/>
            <a:ext cx="1540" cy="1540"/>
          </a:xfrm>
          <a:custGeom>
            <a:avLst/>
            <a:gdLst/>
            <a:ahLst/>
            <a:cxnLst/>
            <a:rect l="l" t="t" r="r" b="b"/>
            <a:pathLst>
              <a:path w="2539"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8" name="Google Shape;918;p63"/>
          <p:cNvSpPr/>
          <p:nvPr/>
        </p:nvSpPr>
        <p:spPr>
          <a:xfrm>
            <a:off x="181124" y="1620848"/>
            <a:ext cx="1540" cy="1540"/>
          </a:xfrm>
          <a:custGeom>
            <a:avLst/>
            <a:gdLst/>
            <a:ahLst/>
            <a:cxnLst/>
            <a:rect l="l" t="t" r="r" b="b"/>
            <a:pathLst>
              <a:path w="2539"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19" name="Google Shape;919;p63"/>
          <p:cNvSpPr/>
          <p:nvPr/>
        </p:nvSpPr>
        <p:spPr>
          <a:xfrm>
            <a:off x="181463" y="2835275"/>
            <a:ext cx="1540" cy="1540"/>
          </a:xfrm>
          <a:custGeom>
            <a:avLst/>
            <a:gdLst/>
            <a:ahLst/>
            <a:cxnLst/>
            <a:rect l="l" t="t" r="r" b="b"/>
            <a:pathLst>
              <a:path w="2539"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0" name="Google Shape;920;p63"/>
          <p:cNvSpPr/>
          <p:nvPr/>
        </p:nvSpPr>
        <p:spPr>
          <a:xfrm>
            <a:off x="181333" y="4049489"/>
            <a:ext cx="1155" cy="1155"/>
          </a:xfrm>
          <a:custGeom>
            <a:avLst/>
            <a:gdLst/>
            <a:ahLst/>
            <a:cxnLst/>
            <a:rect l="l" t="t" r="r" b="b"/>
            <a:pathLst>
              <a:path w="1904"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1" name="Google Shape;921;p63"/>
          <p:cNvSpPr/>
          <p:nvPr/>
        </p:nvSpPr>
        <p:spPr>
          <a:xfrm>
            <a:off x="181477" y="4408353"/>
            <a:ext cx="1540" cy="1540"/>
          </a:xfrm>
          <a:custGeom>
            <a:avLst/>
            <a:gdLst/>
            <a:ahLst/>
            <a:cxnLst/>
            <a:rect l="l" t="t" r="r" b="b"/>
            <a:pathLst>
              <a:path w="2539"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2" name="Google Shape;922;p63"/>
          <p:cNvSpPr/>
          <p:nvPr/>
        </p:nvSpPr>
        <p:spPr>
          <a:xfrm>
            <a:off x="181229" y="4812024"/>
            <a:ext cx="1540" cy="1155"/>
          </a:xfrm>
          <a:custGeom>
            <a:avLst/>
            <a:gdLst/>
            <a:ahLst/>
            <a:cxnLst/>
            <a:rect l="l" t="t" r="r" b="b"/>
            <a:pathLst>
              <a:path w="2539"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3" name="Google Shape;923;p63"/>
          <p:cNvSpPr/>
          <p:nvPr/>
        </p:nvSpPr>
        <p:spPr>
          <a:xfrm>
            <a:off x="176700" y="334473"/>
            <a:ext cx="1925" cy="2310"/>
          </a:xfrm>
          <a:custGeom>
            <a:avLst/>
            <a:gdLst/>
            <a:ahLst/>
            <a:cxnLst/>
            <a:rect l="l" t="t" r="r" b="b"/>
            <a:pathLst>
              <a:path w="3175" h="3809" extrusionOk="0">
                <a:moveTo>
                  <a:pt x="0" y="0"/>
                </a:moveTo>
                <a:lnTo>
                  <a:pt x="1643" y="3403"/>
                </a:lnTo>
                <a:lnTo>
                  <a:pt x="3141"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4" name="Google Shape;924;p63"/>
          <p:cNvSpPr/>
          <p:nvPr/>
        </p:nvSpPr>
        <p:spPr>
          <a:xfrm>
            <a:off x="165273" y="6762347"/>
            <a:ext cx="1155" cy="1155"/>
          </a:xfrm>
          <a:custGeom>
            <a:avLst/>
            <a:gdLst/>
            <a:ahLst/>
            <a:cxnLst/>
            <a:rect l="l" t="t" r="r" b="b"/>
            <a:pathLst>
              <a:path w="1904" h="1904" extrusionOk="0">
                <a:moveTo>
                  <a:pt x="0" y="0"/>
                </a:moveTo>
                <a:lnTo>
                  <a:pt x="586" y="1874"/>
                </a:lnTo>
                <a:lnTo>
                  <a:pt x="167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5" name="Google Shape;925;p63"/>
          <p:cNvSpPr/>
          <p:nvPr/>
        </p:nvSpPr>
        <p:spPr>
          <a:xfrm>
            <a:off x="165114" y="6469502"/>
            <a:ext cx="1155" cy="1155"/>
          </a:xfrm>
          <a:custGeom>
            <a:avLst/>
            <a:gdLst/>
            <a:ahLst/>
            <a:cxnLst/>
            <a:rect l="l" t="t" r="r" b="b"/>
            <a:pathLst>
              <a:path w="1904" h="1904" extrusionOk="0">
                <a:moveTo>
                  <a:pt x="1130" y="0"/>
                </a:moveTo>
                <a:lnTo>
                  <a:pt x="0" y="1591"/>
                </a:lnTo>
                <a:lnTo>
                  <a:pt x="1811" y="1905"/>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6" name="Google Shape;926;p63"/>
          <p:cNvSpPr/>
          <p:nvPr/>
        </p:nvSpPr>
        <p:spPr>
          <a:xfrm>
            <a:off x="164451" y="5272468"/>
            <a:ext cx="2696" cy="2695"/>
          </a:xfrm>
          <a:custGeom>
            <a:avLst/>
            <a:gdLst/>
            <a:ahLst/>
            <a:cxnLst/>
            <a:rect l="l" t="t" r="r" b="b"/>
            <a:pathLst>
              <a:path w="4445" h="4445" extrusionOk="0">
                <a:moveTo>
                  <a:pt x="1455" y="0"/>
                </a:moveTo>
                <a:lnTo>
                  <a:pt x="691" y="1109"/>
                </a:lnTo>
                <a:lnTo>
                  <a:pt x="0" y="1706"/>
                </a:lnTo>
                <a:lnTo>
                  <a:pt x="1727" y="3853"/>
                </a:lnTo>
                <a:lnTo>
                  <a:pt x="3884" y="2115"/>
                </a:lnTo>
                <a:lnTo>
                  <a:pt x="3287" y="1392"/>
                </a:lnTo>
                <a:lnTo>
                  <a:pt x="274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7" name="Google Shape;927;p63"/>
          <p:cNvSpPr/>
          <p:nvPr/>
        </p:nvSpPr>
        <p:spPr>
          <a:xfrm>
            <a:off x="143130" y="1111161"/>
            <a:ext cx="1155" cy="1540"/>
          </a:xfrm>
          <a:custGeom>
            <a:avLst/>
            <a:gdLst/>
            <a:ahLst/>
            <a:cxnLst/>
            <a:rect l="l" t="t" r="r" b="b"/>
            <a:pathLst>
              <a:path w="1904" h="2539" extrusionOk="0">
                <a:moveTo>
                  <a:pt x="0" y="0"/>
                </a:moveTo>
                <a:lnTo>
                  <a:pt x="701" y="2031"/>
                </a:lnTo>
                <a:lnTo>
                  <a:pt x="179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8" name="Google Shape;928;p63"/>
          <p:cNvSpPr/>
          <p:nvPr/>
        </p:nvSpPr>
        <p:spPr>
          <a:xfrm>
            <a:off x="143243" y="592380"/>
            <a:ext cx="1540" cy="1540"/>
          </a:xfrm>
          <a:custGeom>
            <a:avLst/>
            <a:gdLst/>
            <a:ahLst/>
            <a:cxnLst/>
            <a:rect l="l" t="t" r="r" b="b"/>
            <a:pathLst>
              <a:path w="2539" h="2540" extrusionOk="0">
                <a:moveTo>
                  <a:pt x="0" y="0"/>
                </a:moveTo>
                <a:lnTo>
                  <a:pt x="921" y="2439"/>
                </a:lnTo>
                <a:lnTo>
                  <a:pt x="237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29" name="Google Shape;929;p63"/>
          <p:cNvSpPr/>
          <p:nvPr/>
        </p:nvSpPr>
        <p:spPr>
          <a:xfrm>
            <a:off x="143068" y="1664580"/>
            <a:ext cx="1540" cy="1540"/>
          </a:xfrm>
          <a:custGeom>
            <a:avLst/>
            <a:gdLst/>
            <a:ahLst/>
            <a:cxnLst/>
            <a:rect l="l" t="t" r="r" b="b"/>
            <a:pathLst>
              <a:path w="2539" h="2539" extrusionOk="0">
                <a:moveTo>
                  <a:pt x="1392" y="0"/>
                </a:moveTo>
                <a:lnTo>
                  <a:pt x="0" y="2230"/>
                </a:lnTo>
                <a:lnTo>
                  <a:pt x="227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0" name="Google Shape;930;p63"/>
          <p:cNvSpPr/>
          <p:nvPr/>
        </p:nvSpPr>
        <p:spPr>
          <a:xfrm>
            <a:off x="143055" y="2680195"/>
            <a:ext cx="1540" cy="1540"/>
          </a:xfrm>
          <a:custGeom>
            <a:avLst/>
            <a:gdLst/>
            <a:ahLst/>
            <a:cxnLst/>
            <a:rect l="l" t="t" r="r" b="b"/>
            <a:pathLst>
              <a:path w="2539" h="2539" extrusionOk="0">
                <a:moveTo>
                  <a:pt x="0" y="0"/>
                </a:moveTo>
                <a:lnTo>
                  <a:pt x="97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1" name="Google Shape;931;p63"/>
          <p:cNvSpPr/>
          <p:nvPr/>
        </p:nvSpPr>
        <p:spPr>
          <a:xfrm>
            <a:off x="143206" y="1921921"/>
            <a:ext cx="1155" cy="1155"/>
          </a:xfrm>
          <a:custGeom>
            <a:avLst/>
            <a:gdLst/>
            <a:ahLst/>
            <a:cxnLst/>
            <a:rect l="l" t="t" r="r" b="b"/>
            <a:pathLst>
              <a:path w="1904"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2" name="Google Shape;932;p63"/>
          <p:cNvSpPr/>
          <p:nvPr/>
        </p:nvSpPr>
        <p:spPr>
          <a:xfrm>
            <a:off x="143046" y="2524498"/>
            <a:ext cx="1540" cy="1540"/>
          </a:xfrm>
          <a:custGeom>
            <a:avLst/>
            <a:gdLst/>
            <a:ahLst/>
            <a:cxnLst/>
            <a:rect l="l" t="t" r="r" b="b"/>
            <a:pathLst>
              <a:path w="2539"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3" name="Google Shape;933;p63"/>
          <p:cNvSpPr/>
          <p:nvPr/>
        </p:nvSpPr>
        <p:spPr>
          <a:xfrm>
            <a:off x="142821" y="3805353"/>
            <a:ext cx="1540" cy="1540"/>
          </a:xfrm>
          <a:custGeom>
            <a:avLst/>
            <a:gdLst/>
            <a:ahLst/>
            <a:cxnLst/>
            <a:rect l="l" t="t" r="r" b="b"/>
            <a:pathLst>
              <a:path w="2539" h="2539" extrusionOk="0">
                <a:moveTo>
                  <a:pt x="1308" y="0"/>
                </a:moveTo>
                <a:lnTo>
                  <a:pt x="0" y="2041"/>
                </a:lnTo>
                <a:lnTo>
                  <a:pt x="2083" y="2345"/>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4" name="Google Shape;934;p63"/>
          <p:cNvSpPr/>
          <p:nvPr/>
        </p:nvSpPr>
        <p:spPr>
          <a:xfrm>
            <a:off x="143584" y="6345595"/>
            <a:ext cx="1540" cy="1155"/>
          </a:xfrm>
          <a:custGeom>
            <a:avLst/>
            <a:gdLst/>
            <a:ahLst/>
            <a:cxnLst/>
            <a:rect l="l" t="t" r="r" b="b"/>
            <a:pathLst>
              <a:path w="2539"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5" name="Google Shape;935;p63"/>
          <p:cNvSpPr/>
          <p:nvPr/>
        </p:nvSpPr>
        <p:spPr>
          <a:xfrm>
            <a:off x="142699" y="6101775"/>
            <a:ext cx="1540" cy="1540"/>
          </a:xfrm>
          <a:custGeom>
            <a:avLst/>
            <a:gdLst/>
            <a:ahLst/>
            <a:cxnLst/>
            <a:rect l="l" t="t" r="r" b="b"/>
            <a:pathLst>
              <a:path w="2539"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6" name="Google Shape;936;p63"/>
          <p:cNvSpPr/>
          <p:nvPr/>
        </p:nvSpPr>
        <p:spPr>
          <a:xfrm>
            <a:off x="151548" y="2675590"/>
            <a:ext cx="385" cy="385"/>
          </a:xfrm>
          <a:custGeom>
            <a:avLst/>
            <a:gdLst/>
            <a:ahLst/>
            <a:cxnLst/>
            <a:rect l="l" t="t" r="r" b="b"/>
            <a:pathLst>
              <a:path w="635" h="635" extrusionOk="0">
                <a:moveTo>
                  <a:pt x="293" y="0"/>
                </a:moveTo>
                <a:lnTo>
                  <a:pt x="0" y="157"/>
                </a:lnTo>
                <a:lnTo>
                  <a:pt x="293" y="49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7" name="Google Shape;937;p63"/>
          <p:cNvSpPr/>
          <p:nvPr/>
        </p:nvSpPr>
        <p:spPr>
          <a:xfrm>
            <a:off x="151498" y="2045568"/>
            <a:ext cx="385" cy="1155"/>
          </a:xfrm>
          <a:custGeom>
            <a:avLst/>
            <a:gdLst/>
            <a:ahLst/>
            <a:cxnLst/>
            <a:rect l="l" t="t" r="r" b="b"/>
            <a:pathLst>
              <a:path w="635" h="1904" extrusionOk="0">
                <a:moveTo>
                  <a:pt x="366" y="1643"/>
                </a:moveTo>
                <a:lnTo>
                  <a:pt x="0" y="806"/>
                </a:lnTo>
                <a:lnTo>
                  <a:pt x="73" y="314"/>
                </a:lnTo>
                <a:lnTo>
                  <a:pt x="356"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8" name="Google Shape;938;p63"/>
          <p:cNvSpPr/>
          <p:nvPr/>
        </p:nvSpPr>
        <p:spPr>
          <a:xfrm>
            <a:off x="151161" y="2533861"/>
            <a:ext cx="770" cy="770"/>
          </a:xfrm>
          <a:custGeom>
            <a:avLst/>
            <a:gdLst/>
            <a:ahLst/>
            <a:cxnLst/>
            <a:rect l="l" t="t" r="r" b="b"/>
            <a:pathLst>
              <a:path w="1270"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39" name="Google Shape;939;p63"/>
          <p:cNvSpPr/>
          <p:nvPr/>
        </p:nvSpPr>
        <p:spPr>
          <a:xfrm>
            <a:off x="151565" y="5663205"/>
            <a:ext cx="385" cy="770"/>
          </a:xfrm>
          <a:custGeom>
            <a:avLst/>
            <a:gdLst/>
            <a:ahLst/>
            <a:cxnLst/>
            <a:rect l="l" t="t" r="r" b="b"/>
            <a:pathLst>
              <a:path w="635"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0" name="Google Shape;940;p63"/>
          <p:cNvSpPr/>
          <p:nvPr/>
        </p:nvSpPr>
        <p:spPr>
          <a:xfrm>
            <a:off x="151292" y="6594116"/>
            <a:ext cx="385" cy="770"/>
          </a:xfrm>
          <a:custGeom>
            <a:avLst/>
            <a:gdLst/>
            <a:ahLst/>
            <a:cxnLst/>
            <a:rect l="l" t="t" r="r" b="b"/>
            <a:pathLst>
              <a:path w="635"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1" name="Google Shape;941;p63"/>
          <p:cNvSpPr/>
          <p:nvPr/>
        </p:nvSpPr>
        <p:spPr>
          <a:xfrm>
            <a:off x="157319" y="6079799"/>
            <a:ext cx="770" cy="1540"/>
          </a:xfrm>
          <a:custGeom>
            <a:avLst/>
            <a:gdLst/>
            <a:ahLst/>
            <a:cxnLst/>
            <a:rect l="l" t="t" r="r" b="b"/>
            <a:pathLst>
              <a:path w="1270" h="2540" extrusionOk="0">
                <a:moveTo>
                  <a:pt x="0" y="2429"/>
                </a:moveTo>
                <a:lnTo>
                  <a:pt x="0" y="0"/>
                </a:lnTo>
                <a:lnTo>
                  <a:pt x="963" y="900"/>
                </a:lnTo>
                <a:lnTo>
                  <a:pt x="1005" y="1643"/>
                </a:lnTo>
                <a:lnTo>
                  <a:pt x="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2" name="Google Shape;942;p63"/>
          <p:cNvSpPr/>
          <p:nvPr/>
        </p:nvSpPr>
        <p:spPr>
          <a:xfrm>
            <a:off x="157586" y="5955837"/>
            <a:ext cx="770" cy="1155"/>
          </a:xfrm>
          <a:custGeom>
            <a:avLst/>
            <a:gdLst/>
            <a:ahLst/>
            <a:cxnLst/>
            <a:rect l="l" t="t" r="r" b="b"/>
            <a:pathLst>
              <a:path w="1270" h="1904" extrusionOk="0">
                <a:moveTo>
                  <a:pt x="0" y="1298"/>
                </a:moveTo>
                <a:lnTo>
                  <a:pt x="10" y="42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3" name="Google Shape;943;p63"/>
          <p:cNvSpPr/>
          <p:nvPr/>
        </p:nvSpPr>
        <p:spPr>
          <a:xfrm>
            <a:off x="157458" y="5148949"/>
            <a:ext cx="770" cy="1540"/>
          </a:xfrm>
          <a:custGeom>
            <a:avLst/>
            <a:gdLst/>
            <a:ahLst/>
            <a:cxnLst/>
            <a:rect l="l" t="t" r="r" b="b"/>
            <a:pathLst>
              <a:path w="1270"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4" name="Google Shape;944;p63"/>
          <p:cNvSpPr/>
          <p:nvPr/>
        </p:nvSpPr>
        <p:spPr>
          <a:xfrm>
            <a:off x="156945" y="1385843"/>
            <a:ext cx="1540" cy="1540"/>
          </a:xfrm>
          <a:custGeom>
            <a:avLst/>
            <a:gdLst/>
            <a:ahLst/>
            <a:cxnLst/>
            <a:rect l="l" t="t" r="r" b="b"/>
            <a:pathLst>
              <a:path w="2539" h="2539" extrusionOk="0">
                <a:moveTo>
                  <a:pt x="0" y="0"/>
                </a:moveTo>
                <a:lnTo>
                  <a:pt x="16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5" name="Google Shape;945;p63"/>
          <p:cNvSpPr/>
          <p:nvPr/>
        </p:nvSpPr>
        <p:spPr>
          <a:xfrm>
            <a:off x="151508" y="707762"/>
            <a:ext cx="385" cy="1155"/>
          </a:xfrm>
          <a:custGeom>
            <a:avLst/>
            <a:gdLst/>
            <a:ahLst/>
            <a:cxnLst/>
            <a:rect l="l" t="t" r="r" b="b"/>
            <a:pathLst>
              <a:path w="635" h="1905" extrusionOk="0">
                <a:moveTo>
                  <a:pt x="0" y="0"/>
                </a:moveTo>
                <a:lnTo>
                  <a:pt x="502" y="1277"/>
                </a:lnTo>
                <a:lnTo>
                  <a:pt x="50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6" name="Google Shape;946;p63"/>
          <p:cNvSpPr/>
          <p:nvPr/>
        </p:nvSpPr>
        <p:spPr>
          <a:xfrm>
            <a:off x="150201" y="1930046"/>
            <a:ext cx="1925" cy="3466"/>
          </a:xfrm>
          <a:custGeom>
            <a:avLst/>
            <a:gdLst/>
            <a:ahLst/>
            <a:cxnLst/>
            <a:rect l="l" t="t" r="r" b="b"/>
            <a:pathLst>
              <a:path w="3175" h="5714" extrusionOk="0">
                <a:moveTo>
                  <a:pt x="3047" y="0"/>
                </a:moveTo>
                <a:lnTo>
                  <a:pt x="2335" y="481"/>
                </a:lnTo>
                <a:lnTo>
                  <a:pt x="1643" y="1057"/>
                </a:lnTo>
                <a:lnTo>
                  <a:pt x="0" y="4575"/>
                </a:lnTo>
                <a:lnTo>
                  <a:pt x="795" y="5423"/>
                </a:lnTo>
                <a:lnTo>
                  <a:pt x="3067" y="4115"/>
                </a:lnTo>
                <a:lnTo>
                  <a:pt x="30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7" name="Google Shape;947;p63"/>
          <p:cNvSpPr/>
          <p:nvPr/>
        </p:nvSpPr>
        <p:spPr>
          <a:xfrm>
            <a:off x="150962" y="3162840"/>
            <a:ext cx="1540" cy="1925"/>
          </a:xfrm>
          <a:custGeom>
            <a:avLst/>
            <a:gdLst/>
            <a:ahLst/>
            <a:cxnLst/>
            <a:rect l="l" t="t" r="r" b="b"/>
            <a:pathLst>
              <a:path w="2539" h="3175" extrusionOk="0">
                <a:moveTo>
                  <a:pt x="1853" y="0"/>
                </a:moveTo>
                <a:lnTo>
                  <a:pt x="0" y="973"/>
                </a:lnTo>
                <a:lnTo>
                  <a:pt x="628" y="1591"/>
                </a:lnTo>
                <a:lnTo>
                  <a:pt x="1235" y="2230"/>
                </a:lnTo>
                <a:lnTo>
                  <a:pt x="1863" y="2848"/>
                </a:lnTo>
                <a:lnTo>
                  <a:pt x="2282" y="1853"/>
                </a:lnTo>
                <a:lnTo>
                  <a:pt x="210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8" name="Google Shape;948;p63"/>
          <p:cNvSpPr/>
          <p:nvPr/>
        </p:nvSpPr>
        <p:spPr>
          <a:xfrm>
            <a:off x="150873" y="4429364"/>
            <a:ext cx="1155" cy="3081"/>
          </a:xfrm>
          <a:custGeom>
            <a:avLst/>
            <a:gdLst/>
            <a:ahLst/>
            <a:cxnLst/>
            <a:rect l="l" t="t" r="r" b="b"/>
            <a:pathLst>
              <a:path w="1904" h="5079" extrusionOk="0">
                <a:moveTo>
                  <a:pt x="1570" y="0"/>
                </a:moveTo>
                <a:lnTo>
                  <a:pt x="12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49" name="Google Shape;949;p63"/>
          <p:cNvSpPr/>
          <p:nvPr/>
        </p:nvSpPr>
        <p:spPr>
          <a:xfrm>
            <a:off x="157443" y="6828441"/>
            <a:ext cx="770" cy="1540"/>
          </a:xfrm>
          <a:custGeom>
            <a:avLst/>
            <a:gdLst/>
            <a:ahLst/>
            <a:cxnLst/>
            <a:rect l="l" t="t" r="r" b="b"/>
            <a:pathLst>
              <a:path w="1270"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0" name="Google Shape;950;p63"/>
          <p:cNvSpPr/>
          <p:nvPr/>
        </p:nvSpPr>
        <p:spPr>
          <a:xfrm>
            <a:off x="157419" y="6744251"/>
            <a:ext cx="1155" cy="1540"/>
          </a:xfrm>
          <a:custGeom>
            <a:avLst/>
            <a:gdLst/>
            <a:ahLst/>
            <a:cxnLst/>
            <a:rect l="l" t="t" r="r" b="b"/>
            <a:pathLst>
              <a:path w="1904" h="2540" extrusionOk="0">
                <a:moveTo>
                  <a:pt x="397" y="0"/>
                </a:moveTo>
                <a:lnTo>
                  <a:pt x="0" y="481"/>
                </a:lnTo>
                <a:lnTo>
                  <a:pt x="0" y="1968"/>
                </a:lnTo>
                <a:lnTo>
                  <a:pt x="1403" y="2177"/>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1" name="Google Shape;951;p63"/>
          <p:cNvSpPr/>
          <p:nvPr/>
        </p:nvSpPr>
        <p:spPr>
          <a:xfrm>
            <a:off x="157403" y="4159983"/>
            <a:ext cx="1540" cy="2695"/>
          </a:xfrm>
          <a:custGeom>
            <a:avLst/>
            <a:gdLst/>
            <a:ahLst/>
            <a:cxnLst/>
            <a:rect l="l" t="t" r="r" b="b"/>
            <a:pathLst>
              <a:path w="2539" h="4445" extrusionOk="0">
                <a:moveTo>
                  <a:pt x="335" y="0"/>
                </a:moveTo>
                <a:lnTo>
                  <a:pt x="104" y="219"/>
                </a:lnTo>
                <a:lnTo>
                  <a:pt x="0" y="3549"/>
                </a:lnTo>
                <a:lnTo>
                  <a:pt x="94" y="3738"/>
                </a:lnTo>
                <a:lnTo>
                  <a:pt x="816" y="3842"/>
                </a:lnTo>
                <a:lnTo>
                  <a:pt x="1570" y="2711"/>
                </a:lnTo>
                <a:lnTo>
                  <a:pt x="2251" y="2125"/>
                </a:lnTo>
                <a:lnTo>
                  <a:pt x="1685" y="1361"/>
                </a:lnTo>
                <a:lnTo>
                  <a:pt x="116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2" name="Google Shape;952;p63"/>
          <p:cNvSpPr/>
          <p:nvPr/>
        </p:nvSpPr>
        <p:spPr>
          <a:xfrm>
            <a:off x="157232" y="2817080"/>
            <a:ext cx="1155" cy="1540"/>
          </a:xfrm>
          <a:custGeom>
            <a:avLst/>
            <a:gdLst/>
            <a:ahLst/>
            <a:cxnLst/>
            <a:rect l="l" t="t" r="r" b="b"/>
            <a:pathLst>
              <a:path w="1904" h="2539" extrusionOk="0">
                <a:moveTo>
                  <a:pt x="418" y="0"/>
                </a:moveTo>
                <a:lnTo>
                  <a:pt x="41" y="481"/>
                </a:lnTo>
                <a:lnTo>
                  <a:pt x="0" y="2125"/>
                </a:lnTo>
                <a:lnTo>
                  <a:pt x="132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3" name="Google Shape;953;p63"/>
          <p:cNvSpPr/>
          <p:nvPr/>
        </p:nvSpPr>
        <p:spPr>
          <a:xfrm>
            <a:off x="156897" y="2147694"/>
            <a:ext cx="1540" cy="1925"/>
          </a:xfrm>
          <a:custGeom>
            <a:avLst/>
            <a:gdLst/>
            <a:ahLst/>
            <a:cxnLst/>
            <a:rect l="l" t="t" r="r" b="b"/>
            <a:pathLst>
              <a:path w="2539"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4" name="Google Shape;954;p63"/>
          <p:cNvSpPr/>
          <p:nvPr/>
        </p:nvSpPr>
        <p:spPr>
          <a:xfrm>
            <a:off x="147196" y="3486090"/>
            <a:ext cx="1155" cy="1540"/>
          </a:xfrm>
          <a:custGeom>
            <a:avLst/>
            <a:gdLst/>
            <a:ahLst/>
            <a:cxnLst/>
            <a:rect l="l" t="t" r="r" b="b"/>
            <a:pathLst>
              <a:path w="1904" h="2539" extrusionOk="0">
                <a:moveTo>
                  <a:pt x="1078" y="0"/>
                </a:moveTo>
                <a:lnTo>
                  <a:pt x="0" y="2031"/>
                </a:lnTo>
                <a:lnTo>
                  <a:pt x="1727" y="2272"/>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5" name="Google Shape;955;p63"/>
          <p:cNvSpPr/>
          <p:nvPr/>
        </p:nvSpPr>
        <p:spPr>
          <a:xfrm>
            <a:off x="147348" y="1571817"/>
            <a:ext cx="1540" cy="1925"/>
          </a:xfrm>
          <a:custGeom>
            <a:avLst/>
            <a:gdLst/>
            <a:ahLst/>
            <a:cxnLst/>
            <a:rect l="l" t="t" r="r" b="b"/>
            <a:pathLst>
              <a:path w="2539"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6" name="Google Shape;956;p63"/>
          <p:cNvSpPr/>
          <p:nvPr/>
        </p:nvSpPr>
        <p:spPr>
          <a:xfrm>
            <a:off x="147154" y="4271290"/>
            <a:ext cx="1155" cy="1540"/>
          </a:xfrm>
          <a:custGeom>
            <a:avLst/>
            <a:gdLst/>
            <a:ahLst/>
            <a:cxnLst/>
            <a:rect l="l" t="t" r="r" b="b"/>
            <a:pathLst>
              <a:path w="1904"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7" name="Google Shape;957;p63"/>
          <p:cNvSpPr/>
          <p:nvPr/>
        </p:nvSpPr>
        <p:spPr>
          <a:xfrm>
            <a:off x="147336" y="4483677"/>
            <a:ext cx="1540" cy="1540"/>
          </a:xfrm>
          <a:custGeom>
            <a:avLst/>
            <a:gdLst/>
            <a:ahLst/>
            <a:cxnLst/>
            <a:rect l="l" t="t" r="r" b="b"/>
            <a:pathLst>
              <a:path w="2539" h="2540" extrusionOk="0">
                <a:moveTo>
                  <a:pt x="1225" y="0"/>
                </a:moveTo>
                <a:lnTo>
                  <a:pt x="0" y="1780"/>
                </a:lnTo>
                <a:lnTo>
                  <a:pt x="2083" y="2083"/>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8" name="Google Shape;958;p63"/>
          <p:cNvSpPr/>
          <p:nvPr/>
        </p:nvSpPr>
        <p:spPr>
          <a:xfrm>
            <a:off x="147417" y="4904860"/>
            <a:ext cx="1540" cy="1540"/>
          </a:xfrm>
          <a:custGeom>
            <a:avLst/>
            <a:gdLst/>
            <a:ahLst/>
            <a:cxnLst/>
            <a:rect l="l" t="t" r="r" b="b"/>
            <a:pathLst>
              <a:path w="2539"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59" name="Google Shape;959;p63"/>
          <p:cNvSpPr/>
          <p:nvPr/>
        </p:nvSpPr>
        <p:spPr>
          <a:xfrm>
            <a:off x="147115" y="1363634"/>
            <a:ext cx="1540" cy="1540"/>
          </a:xfrm>
          <a:custGeom>
            <a:avLst/>
            <a:gdLst/>
            <a:ahLst/>
            <a:cxnLst/>
            <a:rect l="l" t="t" r="r" b="b"/>
            <a:pathLst>
              <a:path w="2539" h="2539" extrusionOk="0">
                <a:moveTo>
                  <a:pt x="0" y="0"/>
                </a:moveTo>
                <a:lnTo>
                  <a:pt x="75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0" name="Google Shape;960;p63"/>
          <p:cNvSpPr/>
          <p:nvPr/>
        </p:nvSpPr>
        <p:spPr>
          <a:xfrm>
            <a:off x="147193" y="264102"/>
            <a:ext cx="1155" cy="1540"/>
          </a:xfrm>
          <a:custGeom>
            <a:avLst/>
            <a:gdLst/>
            <a:ahLst/>
            <a:cxnLst/>
            <a:rect l="l" t="t" r="r" b="b"/>
            <a:pathLst>
              <a:path w="1904"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1" name="Google Shape;961;p63"/>
          <p:cNvSpPr/>
          <p:nvPr/>
        </p:nvSpPr>
        <p:spPr>
          <a:xfrm>
            <a:off x="147076" y="4523206"/>
            <a:ext cx="1540" cy="1540"/>
          </a:xfrm>
          <a:custGeom>
            <a:avLst/>
            <a:gdLst/>
            <a:ahLst/>
            <a:cxnLst/>
            <a:rect l="l" t="t" r="r" b="b"/>
            <a:pathLst>
              <a:path w="2539" h="2540" extrusionOk="0">
                <a:moveTo>
                  <a:pt x="1246" y="0"/>
                </a:moveTo>
                <a:lnTo>
                  <a:pt x="0" y="2209"/>
                </a:lnTo>
                <a:lnTo>
                  <a:pt x="2125" y="2429"/>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2" name="Google Shape;962;p63"/>
          <p:cNvSpPr/>
          <p:nvPr/>
        </p:nvSpPr>
        <p:spPr>
          <a:xfrm>
            <a:off x="147028" y="4736432"/>
            <a:ext cx="1540" cy="1540"/>
          </a:xfrm>
          <a:custGeom>
            <a:avLst/>
            <a:gdLst/>
            <a:ahLst/>
            <a:cxnLst/>
            <a:rect l="l" t="t" r="r" b="b"/>
            <a:pathLst>
              <a:path w="2539"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3" name="Google Shape;963;p63"/>
          <p:cNvSpPr/>
          <p:nvPr/>
        </p:nvSpPr>
        <p:spPr>
          <a:xfrm>
            <a:off x="146681" y="4882905"/>
            <a:ext cx="1540" cy="1540"/>
          </a:xfrm>
          <a:custGeom>
            <a:avLst/>
            <a:gdLst/>
            <a:ahLst/>
            <a:cxnLst/>
            <a:rect l="l" t="t" r="r" b="b"/>
            <a:pathLst>
              <a:path w="2539"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4" name="Google Shape;964;p63"/>
          <p:cNvSpPr/>
          <p:nvPr/>
        </p:nvSpPr>
        <p:spPr>
          <a:xfrm>
            <a:off x="147435" y="5534153"/>
            <a:ext cx="1925" cy="1540"/>
          </a:xfrm>
          <a:custGeom>
            <a:avLst/>
            <a:gdLst/>
            <a:ahLst/>
            <a:cxnLst/>
            <a:rect l="l" t="t" r="r" b="b"/>
            <a:pathLst>
              <a:path w="3175" h="2540" extrusionOk="0">
                <a:moveTo>
                  <a:pt x="209" y="0"/>
                </a:moveTo>
                <a:lnTo>
                  <a:pt x="0" y="2335"/>
                </a:lnTo>
                <a:lnTo>
                  <a:pt x="2638" y="1392"/>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5" name="Google Shape;965;p63"/>
          <p:cNvSpPr/>
          <p:nvPr/>
        </p:nvSpPr>
        <p:spPr>
          <a:xfrm>
            <a:off x="160396" y="4235252"/>
            <a:ext cx="2311" cy="2310"/>
          </a:xfrm>
          <a:custGeom>
            <a:avLst/>
            <a:gdLst/>
            <a:ahLst/>
            <a:cxnLst/>
            <a:rect l="l" t="t" r="r" b="b"/>
            <a:pathLst>
              <a:path w="3810" h="3809" extrusionOk="0">
                <a:moveTo>
                  <a:pt x="1413" y="0"/>
                </a:moveTo>
                <a:lnTo>
                  <a:pt x="670" y="1088"/>
                </a:lnTo>
                <a:lnTo>
                  <a:pt x="0" y="1675"/>
                </a:lnTo>
                <a:lnTo>
                  <a:pt x="1643" y="3811"/>
                </a:lnTo>
                <a:lnTo>
                  <a:pt x="3727" y="2094"/>
                </a:lnTo>
                <a:lnTo>
                  <a:pt x="3172" y="1382"/>
                </a:lnTo>
                <a:lnTo>
                  <a:pt x="2659" y="15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6" name="Google Shape;966;p63"/>
          <p:cNvSpPr/>
          <p:nvPr/>
        </p:nvSpPr>
        <p:spPr>
          <a:xfrm>
            <a:off x="160821" y="4505974"/>
            <a:ext cx="1155" cy="1540"/>
          </a:xfrm>
          <a:custGeom>
            <a:avLst/>
            <a:gdLst/>
            <a:ahLst/>
            <a:cxnLst/>
            <a:rect l="l" t="t" r="r" b="b"/>
            <a:pathLst>
              <a:path w="1904" h="2540" extrusionOk="0">
                <a:moveTo>
                  <a:pt x="1884" y="0"/>
                </a:moveTo>
                <a:lnTo>
                  <a:pt x="0" y="848"/>
                </a:lnTo>
                <a:lnTo>
                  <a:pt x="1622"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7" name="Google Shape;967;p63"/>
          <p:cNvSpPr/>
          <p:nvPr/>
        </p:nvSpPr>
        <p:spPr>
          <a:xfrm>
            <a:off x="161195" y="3442324"/>
            <a:ext cx="1540" cy="1155"/>
          </a:xfrm>
          <a:custGeom>
            <a:avLst/>
            <a:gdLst/>
            <a:ahLst/>
            <a:cxnLst/>
            <a:rect l="l" t="t" r="r" b="b"/>
            <a:pathLst>
              <a:path w="2539"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8" name="Google Shape;968;p63"/>
          <p:cNvSpPr/>
          <p:nvPr/>
        </p:nvSpPr>
        <p:spPr>
          <a:xfrm>
            <a:off x="161233" y="3517852"/>
            <a:ext cx="1155" cy="1540"/>
          </a:xfrm>
          <a:custGeom>
            <a:avLst/>
            <a:gdLst/>
            <a:ahLst/>
            <a:cxnLst/>
            <a:rect l="l" t="t" r="r" b="b"/>
            <a:pathLst>
              <a:path w="1904" h="2539" extrusionOk="0">
                <a:moveTo>
                  <a:pt x="0" y="0"/>
                </a:moveTo>
                <a:lnTo>
                  <a:pt x="628"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69" name="Google Shape;969;p63"/>
          <p:cNvSpPr/>
          <p:nvPr/>
        </p:nvSpPr>
        <p:spPr>
          <a:xfrm>
            <a:off x="160969" y="4063227"/>
            <a:ext cx="1540" cy="1925"/>
          </a:xfrm>
          <a:custGeom>
            <a:avLst/>
            <a:gdLst/>
            <a:ahLst/>
            <a:cxnLst/>
            <a:rect l="l" t="t" r="r" b="b"/>
            <a:pathLst>
              <a:path w="2539"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0" name="Google Shape;970;p63"/>
          <p:cNvSpPr/>
          <p:nvPr/>
        </p:nvSpPr>
        <p:spPr>
          <a:xfrm>
            <a:off x="160854" y="2675343"/>
            <a:ext cx="1540" cy="1540"/>
          </a:xfrm>
          <a:custGeom>
            <a:avLst/>
            <a:gdLst/>
            <a:ahLst/>
            <a:cxnLst/>
            <a:rect l="l" t="t" r="r" b="b"/>
            <a:pathLst>
              <a:path w="2539" h="2539" extrusionOk="0">
                <a:moveTo>
                  <a:pt x="0" y="0"/>
                </a:moveTo>
                <a:lnTo>
                  <a:pt x="890" y="2492"/>
                </a:lnTo>
                <a:lnTo>
                  <a:pt x="2272"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1" name="Google Shape;971;p63"/>
          <p:cNvSpPr/>
          <p:nvPr/>
        </p:nvSpPr>
        <p:spPr>
          <a:xfrm>
            <a:off x="161158" y="3056600"/>
            <a:ext cx="1540" cy="1540"/>
          </a:xfrm>
          <a:custGeom>
            <a:avLst/>
            <a:gdLst/>
            <a:ahLst/>
            <a:cxnLst/>
            <a:rect l="l" t="t" r="r" b="b"/>
            <a:pathLst>
              <a:path w="2539"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2" name="Google Shape;972;p63"/>
          <p:cNvSpPr/>
          <p:nvPr/>
        </p:nvSpPr>
        <p:spPr>
          <a:xfrm>
            <a:off x="161172" y="2498199"/>
            <a:ext cx="1540" cy="1540"/>
          </a:xfrm>
          <a:custGeom>
            <a:avLst/>
            <a:gdLst/>
            <a:ahLst/>
            <a:cxnLst/>
            <a:rect l="l" t="t" r="r" b="b"/>
            <a:pathLst>
              <a:path w="2539"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3" name="Google Shape;973;p63"/>
          <p:cNvSpPr/>
          <p:nvPr/>
        </p:nvSpPr>
        <p:spPr>
          <a:xfrm>
            <a:off x="160702" y="1979691"/>
            <a:ext cx="1540" cy="1540"/>
          </a:xfrm>
          <a:custGeom>
            <a:avLst/>
            <a:gdLst/>
            <a:ahLst/>
            <a:cxnLst/>
            <a:rect l="l" t="t" r="r" b="b"/>
            <a:pathLst>
              <a:path w="2539"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4" name="Google Shape;974;p63"/>
          <p:cNvSpPr/>
          <p:nvPr/>
        </p:nvSpPr>
        <p:spPr>
          <a:xfrm>
            <a:off x="161081" y="1142257"/>
            <a:ext cx="1540" cy="1540"/>
          </a:xfrm>
          <a:custGeom>
            <a:avLst/>
            <a:gdLst/>
            <a:ahLst/>
            <a:cxnLst/>
            <a:rect l="l" t="t" r="r" b="b"/>
            <a:pathLst>
              <a:path w="2539"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5" name="Google Shape;975;p63"/>
          <p:cNvSpPr/>
          <p:nvPr/>
        </p:nvSpPr>
        <p:spPr>
          <a:xfrm>
            <a:off x="161276" y="6491998"/>
            <a:ext cx="1540" cy="1540"/>
          </a:xfrm>
          <a:custGeom>
            <a:avLst/>
            <a:gdLst/>
            <a:ahLst/>
            <a:cxnLst/>
            <a:rect l="l" t="t" r="r" b="b"/>
            <a:pathLst>
              <a:path w="2539"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6" name="Google Shape;976;p63"/>
          <p:cNvSpPr/>
          <p:nvPr/>
        </p:nvSpPr>
        <p:spPr>
          <a:xfrm>
            <a:off x="161052" y="6035522"/>
            <a:ext cx="1155" cy="1540"/>
          </a:xfrm>
          <a:custGeom>
            <a:avLst/>
            <a:gdLst/>
            <a:ahLst/>
            <a:cxnLst/>
            <a:rect l="l" t="t" r="r" b="b"/>
            <a:pathLst>
              <a:path w="1904" h="2540" extrusionOk="0">
                <a:moveTo>
                  <a:pt x="0" y="0"/>
                </a:moveTo>
                <a:lnTo>
                  <a:pt x="691" y="2031"/>
                </a:lnTo>
                <a:lnTo>
                  <a:pt x="182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7" name="Google Shape;977;p63"/>
          <p:cNvSpPr/>
          <p:nvPr/>
        </p:nvSpPr>
        <p:spPr>
          <a:xfrm>
            <a:off x="160692" y="6806102"/>
            <a:ext cx="2311" cy="2310"/>
          </a:xfrm>
          <a:custGeom>
            <a:avLst/>
            <a:gdLst/>
            <a:ahLst/>
            <a:cxnLst/>
            <a:rect l="l" t="t" r="r" b="b"/>
            <a:pathLst>
              <a:path w="3810" h="3809" extrusionOk="0">
                <a:moveTo>
                  <a:pt x="1413" y="0"/>
                </a:moveTo>
                <a:lnTo>
                  <a:pt x="680" y="1015"/>
                </a:lnTo>
                <a:lnTo>
                  <a:pt x="0" y="1549"/>
                </a:lnTo>
                <a:lnTo>
                  <a:pt x="586" y="2198"/>
                </a:lnTo>
                <a:lnTo>
                  <a:pt x="1109" y="3235"/>
                </a:lnTo>
                <a:lnTo>
                  <a:pt x="2355" y="3434"/>
                </a:lnTo>
                <a:lnTo>
                  <a:pt x="3078" y="2492"/>
                </a:lnTo>
                <a:lnTo>
                  <a:pt x="3738" y="1999"/>
                </a:lnTo>
                <a:lnTo>
                  <a:pt x="3172" y="1319"/>
                </a:lnTo>
                <a:lnTo>
                  <a:pt x="2659" y="14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8" name="Google Shape;978;p63"/>
          <p:cNvSpPr/>
          <p:nvPr/>
        </p:nvSpPr>
        <p:spPr>
          <a:xfrm>
            <a:off x="165064" y="4448456"/>
            <a:ext cx="1540" cy="1925"/>
          </a:xfrm>
          <a:custGeom>
            <a:avLst/>
            <a:gdLst/>
            <a:ahLst/>
            <a:cxnLst/>
            <a:rect l="l" t="t" r="r" b="b"/>
            <a:pathLst>
              <a:path w="2539"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79" name="Google Shape;979;p63"/>
          <p:cNvSpPr/>
          <p:nvPr/>
        </p:nvSpPr>
        <p:spPr>
          <a:xfrm>
            <a:off x="165206" y="4484168"/>
            <a:ext cx="1155" cy="1540"/>
          </a:xfrm>
          <a:custGeom>
            <a:avLst/>
            <a:gdLst/>
            <a:ahLst/>
            <a:cxnLst/>
            <a:rect l="l" t="t" r="r" b="b"/>
            <a:pathLst>
              <a:path w="1904" h="2540" extrusionOk="0">
                <a:moveTo>
                  <a:pt x="0" y="0"/>
                </a:moveTo>
                <a:lnTo>
                  <a:pt x="691" y="2031"/>
                </a:lnTo>
                <a:lnTo>
                  <a:pt x="182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0" name="Google Shape;980;p63"/>
          <p:cNvSpPr/>
          <p:nvPr/>
        </p:nvSpPr>
        <p:spPr>
          <a:xfrm>
            <a:off x="165046" y="1952676"/>
            <a:ext cx="1540" cy="1540"/>
          </a:xfrm>
          <a:custGeom>
            <a:avLst/>
            <a:gdLst/>
            <a:ahLst/>
            <a:cxnLst/>
            <a:rect l="l" t="t" r="r" b="b"/>
            <a:pathLst>
              <a:path w="2539" h="2539" extrusionOk="0">
                <a:moveTo>
                  <a:pt x="1413" y="0"/>
                </a:moveTo>
                <a:lnTo>
                  <a:pt x="0" y="1958"/>
                </a:lnTo>
                <a:lnTo>
                  <a:pt x="2450" y="2261"/>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1" name="Google Shape;981;p63"/>
          <p:cNvSpPr/>
          <p:nvPr/>
        </p:nvSpPr>
        <p:spPr>
          <a:xfrm>
            <a:off x="165149" y="2316307"/>
            <a:ext cx="1540" cy="1540"/>
          </a:xfrm>
          <a:custGeom>
            <a:avLst/>
            <a:gdLst/>
            <a:ahLst/>
            <a:cxnLst/>
            <a:rect l="l" t="t" r="r" b="b"/>
            <a:pathLst>
              <a:path w="2539" h="2539" extrusionOk="0">
                <a:moveTo>
                  <a:pt x="282" y="0"/>
                </a:moveTo>
                <a:lnTo>
                  <a:pt x="0" y="2188"/>
                </a:lnTo>
                <a:lnTo>
                  <a:pt x="2303" y="140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2" name="Google Shape;982;p63"/>
          <p:cNvSpPr/>
          <p:nvPr/>
        </p:nvSpPr>
        <p:spPr>
          <a:xfrm>
            <a:off x="164984" y="3911683"/>
            <a:ext cx="1540" cy="1925"/>
          </a:xfrm>
          <a:custGeom>
            <a:avLst/>
            <a:gdLst/>
            <a:ahLst/>
            <a:cxnLst/>
            <a:rect l="l" t="t" r="r" b="b"/>
            <a:pathLst>
              <a:path w="2539"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3" name="Google Shape;983;p63"/>
          <p:cNvSpPr/>
          <p:nvPr/>
        </p:nvSpPr>
        <p:spPr>
          <a:xfrm>
            <a:off x="165098" y="4412437"/>
            <a:ext cx="1540" cy="1925"/>
          </a:xfrm>
          <a:custGeom>
            <a:avLst/>
            <a:gdLst/>
            <a:ahLst/>
            <a:cxnLst/>
            <a:rect l="l" t="t" r="r" b="b"/>
            <a:pathLst>
              <a:path w="2539"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4" name="Google Shape;984;p63"/>
          <p:cNvSpPr/>
          <p:nvPr/>
        </p:nvSpPr>
        <p:spPr>
          <a:xfrm>
            <a:off x="165288" y="3065070"/>
            <a:ext cx="1540" cy="1925"/>
          </a:xfrm>
          <a:custGeom>
            <a:avLst/>
            <a:gdLst/>
            <a:ahLst/>
            <a:cxnLst/>
            <a:rect l="l" t="t" r="r" b="b"/>
            <a:pathLst>
              <a:path w="2539" h="3175" extrusionOk="0">
                <a:moveTo>
                  <a:pt x="1277" y="0"/>
                </a:moveTo>
                <a:lnTo>
                  <a:pt x="0" y="2303"/>
                </a:lnTo>
                <a:lnTo>
                  <a:pt x="2230" y="2554"/>
                </a:lnTo>
                <a:lnTo>
                  <a:pt x="12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5" name="Google Shape;985;p63"/>
          <p:cNvSpPr/>
          <p:nvPr/>
        </p:nvSpPr>
        <p:spPr>
          <a:xfrm>
            <a:off x="165307" y="2755395"/>
            <a:ext cx="1155" cy="1540"/>
          </a:xfrm>
          <a:custGeom>
            <a:avLst/>
            <a:gdLst/>
            <a:ahLst/>
            <a:cxnLst/>
            <a:rect l="l" t="t" r="r" b="b"/>
            <a:pathLst>
              <a:path w="1904"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6" name="Google Shape;986;p63"/>
          <p:cNvSpPr/>
          <p:nvPr/>
        </p:nvSpPr>
        <p:spPr>
          <a:xfrm>
            <a:off x="165269" y="2409802"/>
            <a:ext cx="1540" cy="1540"/>
          </a:xfrm>
          <a:custGeom>
            <a:avLst/>
            <a:gdLst/>
            <a:ahLst/>
            <a:cxnLst/>
            <a:rect l="l" t="t" r="r" b="b"/>
            <a:pathLst>
              <a:path w="2539" h="2539" extrusionOk="0">
                <a:moveTo>
                  <a:pt x="0" y="0"/>
                </a:moveTo>
                <a:lnTo>
                  <a:pt x="84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7" name="Google Shape;987;p63"/>
          <p:cNvSpPr/>
          <p:nvPr/>
        </p:nvSpPr>
        <p:spPr>
          <a:xfrm>
            <a:off x="165108" y="1292671"/>
            <a:ext cx="1540" cy="1540"/>
          </a:xfrm>
          <a:custGeom>
            <a:avLst/>
            <a:gdLst/>
            <a:ahLst/>
            <a:cxnLst/>
            <a:rect l="l" t="t" r="r" b="b"/>
            <a:pathLst>
              <a:path w="2539"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8" name="Google Shape;988;p63"/>
          <p:cNvSpPr/>
          <p:nvPr/>
        </p:nvSpPr>
        <p:spPr>
          <a:xfrm>
            <a:off x="165096" y="1026350"/>
            <a:ext cx="1155" cy="1540"/>
          </a:xfrm>
          <a:custGeom>
            <a:avLst/>
            <a:gdLst/>
            <a:ahLst/>
            <a:cxnLst/>
            <a:rect l="l" t="t" r="r" b="b"/>
            <a:pathLst>
              <a:path w="1904"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89" name="Google Shape;989;p63"/>
          <p:cNvSpPr/>
          <p:nvPr/>
        </p:nvSpPr>
        <p:spPr>
          <a:xfrm>
            <a:off x="164972" y="1478961"/>
            <a:ext cx="1540" cy="1540"/>
          </a:xfrm>
          <a:custGeom>
            <a:avLst/>
            <a:gdLst/>
            <a:ahLst/>
            <a:cxnLst/>
            <a:rect l="l" t="t" r="r" b="b"/>
            <a:pathLst>
              <a:path w="2539" h="2539" extrusionOk="0">
                <a:moveTo>
                  <a:pt x="2167" y="0"/>
                </a:moveTo>
                <a:lnTo>
                  <a:pt x="0" y="670"/>
                </a:lnTo>
                <a:lnTo>
                  <a:pt x="1884"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0" name="Google Shape;990;p63"/>
          <p:cNvSpPr/>
          <p:nvPr/>
        </p:nvSpPr>
        <p:spPr>
          <a:xfrm>
            <a:off x="159937" y="693036"/>
            <a:ext cx="2696" cy="3466"/>
          </a:xfrm>
          <a:custGeom>
            <a:avLst/>
            <a:gdLst/>
            <a:ahLst/>
            <a:cxnLst/>
            <a:rect l="l" t="t" r="r" b="b"/>
            <a:pathLst>
              <a:path w="4445" h="5715" extrusionOk="0">
                <a:moveTo>
                  <a:pt x="0" y="0"/>
                </a:moveTo>
                <a:lnTo>
                  <a:pt x="41" y="1319"/>
                </a:lnTo>
                <a:lnTo>
                  <a:pt x="3005"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1" name="Google Shape;991;p63"/>
          <p:cNvSpPr/>
          <p:nvPr/>
        </p:nvSpPr>
        <p:spPr>
          <a:xfrm>
            <a:off x="160941" y="357471"/>
            <a:ext cx="1540" cy="1540"/>
          </a:xfrm>
          <a:custGeom>
            <a:avLst/>
            <a:gdLst/>
            <a:ahLst/>
            <a:cxnLst/>
            <a:rect l="l" t="t" r="r" b="b"/>
            <a:pathLst>
              <a:path w="2539" h="2540" extrusionOk="0">
                <a:moveTo>
                  <a:pt x="0" y="0"/>
                </a:moveTo>
                <a:lnTo>
                  <a:pt x="869" y="2094"/>
                </a:lnTo>
                <a:lnTo>
                  <a:pt x="2177"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2" name="Google Shape;992;p63"/>
          <p:cNvSpPr/>
          <p:nvPr/>
        </p:nvSpPr>
        <p:spPr>
          <a:xfrm>
            <a:off x="157537" y="689812"/>
            <a:ext cx="1540" cy="2310"/>
          </a:xfrm>
          <a:custGeom>
            <a:avLst/>
            <a:gdLst/>
            <a:ahLst/>
            <a:cxnLst/>
            <a:rect l="l" t="t" r="r" b="b"/>
            <a:pathLst>
              <a:path w="2539" h="3809" extrusionOk="0">
                <a:moveTo>
                  <a:pt x="10" y="0"/>
                </a:moveTo>
                <a:lnTo>
                  <a:pt x="0" y="2575"/>
                </a:lnTo>
                <a:lnTo>
                  <a:pt x="701" y="2889"/>
                </a:lnTo>
                <a:lnTo>
                  <a:pt x="1371" y="3235"/>
                </a:lnTo>
                <a:lnTo>
                  <a:pt x="2167" y="3455"/>
                </a:lnTo>
                <a:lnTo>
                  <a:pt x="1581" y="2073"/>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3" name="Google Shape;993;p63"/>
          <p:cNvSpPr/>
          <p:nvPr/>
        </p:nvSpPr>
        <p:spPr>
          <a:xfrm>
            <a:off x="157393" y="47275"/>
            <a:ext cx="770" cy="1155"/>
          </a:xfrm>
          <a:custGeom>
            <a:avLst/>
            <a:gdLst/>
            <a:ahLst/>
            <a:cxnLst/>
            <a:rect l="l" t="t" r="r" b="b"/>
            <a:pathLst>
              <a:path w="1270" h="1905" extrusionOk="0">
                <a:moveTo>
                  <a:pt x="0" y="1539"/>
                </a:moveTo>
                <a:lnTo>
                  <a:pt x="10" y="513"/>
                </a:lnTo>
                <a:lnTo>
                  <a:pt x="10" y="0"/>
                </a:lnTo>
                <a:lnTo>
                  <a:pt x="1015" y="178"/>
                </a:lnTo>
                <a:lnTo>
                  <a:pt x="0" y="153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4" name="Google Shape;994;p63"/>
          <p:cNvSpPr/>
          <p:nvPr/>
        </p:nvSpPr>
        <p:spPr>
          <a:xfrm>
            <a:off x="139099" y="3828167"/>
            <a:ext cx="1540" cy="1540"/>
          </a:xfrm>
          <a:custGeom>
            <a:avLst/>
            <a:gdLst/>
            <a:ahLst/>
            <a:cxnLst/>
            <a:rect l="l" t="t" r="r" b="b"/>
            <a:pathLst>
              <a:path w="2539"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5" name="Google Shape;995;p63"/>
          <p:cNvSpPr/>
          <p:nvPr/>
        </p:nvSpPr>
        <p:spPr>
          <a:xfrm>
            <a:off x="139173" y="4984379"/>
            <a:ext cx="1155" cy="1540"/>
          </a:xfrm>
          <a:custGeom>
            <a:avLst/>
            <a:gdLst/>
            <a:ahLst/>
            <a:cxnLst/>
            <a:rect l="l" t="t" r="r" b="b"/>
            <a:pathLst>
              <a:path w="1904" h="2540" extrusionOk="0">
                <a:moveTo>
                  <a:pt x="1151" y="0"/>
                </a:moveTo>
                <a:lnTo>
                  <a:pt x="0" y="1978"/>
                </a:lnTo>
                <a:lnTo>
                  <a:pt x="1905" y="2240"/>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6" name="Google Shape;996;p63"/>
          <p:cNvSpPr/>
          <p:nvPr/>
        </p:nvSpPr>
        <p:spPr>
          <a:xfrm>
            <a:off x="138991" y="3229884"/>
            <a:ext cx="1925" cy="1540"/>
          </a:xfrm>
          <a:custGeom>
            <a:avLst/>
            <a:gdLst/>
            <a:ahLst/>
            <a:cxnLst/>
            <a:rect l="l" t="t" r="r" b="b"/>
            <a:pathLst>
              <a:path w="3175" h="2539" extrusionOk="0">
                <a:moveTo>
                  <a:pt x="0" y="0"/>
                </a:moveTo>
                <a:lnTo>
                  <a:pt x="1130" y="2481"/>
                </a:lnTo>
                <a:lnTo>
                  <a:pt x="263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7" name="Google Shape;997;p63"/>
          <p:cNvSpPr/>
          <p:nvPr/>
        </p:nvSpPr>
        <p:spPr>
          <a:xfrm>
            <a:off x="139163" y="2055203"/>
            <a:ext cx="1540" cy="1540"/>
          </a:xfrm>
          <a:custGeom>
            <a:avLst/>
            <a:gdLst/>
            <a:ahLst/>
            <a:cxnLst/>
            <a:rect l="l" t="t" r="r" b="b"/>
            <a:pathLst>
              <a:path w="2539"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8" name="Google Shape;998;p63"/>
          <p:cNvSpPr/>
          <p:nvPr/>
        </p:nvSpPr>
        <p:spPr>
          <a:xfrm>
            <a:off x="139190" y="3065930"/>
            <a:ext cx="1540" cy="1540"/>
          </a:xfrm>
          <a:custGeom>
            <a:avLst/>
            <a:gdLst/>
            <a:ahLst/>
            <a:cxnLst/>
            <a:rect l="l" t="t" r="r" b="b"/>
            <a:pathLst>
              <a:path w="2539" h="2539" extrusionOk="0">
                <a:moveTo>
                  <a:pt x="0" y="0"/>
                </a:moveTo>
                <a:lnTo>
                  <a:pt x="77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999" name="Google Shape;999;p63"/>
          <p:cNvSpPr/>
          <p:nvPr/>
        </p:nvSpPr>
        <p:spPr>
          <a:xfrm>
            <a:off x="138509" y="1061924"/>
            <a:ext cx="1540" cy="1540"/>
          </a:xfrm>
          <a:custGeom>
            <a:avLst/>
            <a:gdLst/>
            <a:ahLst/>
            <a:cxnLst/>
            <a:rect l="l" t="t" r="r" b="b"/>
            <a:pathLst>
              <a:path w="2539" h="2539" extrusionOk="0">
                <a:moveTo>
                  <a:pt x="2345" y="0"/>
                </a:moveTo>
                <a:lnTo>
                  <a:pt x="0" y="910"/>
                </a:lnTo>
                <a:lnTo>
                  <a:pt x="2157"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0" name="Google Shape;1000;p63"/>
          <p:cNvSpPr/>
          <p:nvPr/>
        </p:nvSpPr>
        <p:spPr>
          <a:xfrm>
            <a:off x="139187" y="955659"/>
            <a:ext cx="1540" cy="1540"/>
          </a:xfrm>
          <a:custGeom>
            <a:avLst/>
            <a:gdLst/>
            <a:ahLst/>
            <a:cxnLst/>
            <a:rect l="l" t="t" r="r" b="b"/>
            <a:pathLst>
              <a:path w="2539"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1" name="Google Shape;1001;p63"/>
          <p:cNvSpPr/>
          <p:nvPr/>
        </p:nvSpPr>
        <p:spPr>
          <a:xfrm>
            <a:off x="131088" y="6797717"/>
            <a:ext cx="1155" cy="1540"/>
          </a:xfrm>
          <a:custGeom>
            <a:avLst/>
            <a:gdLst/>
            <a:ahLst/>
            <a:cxnLst/>
            <a:rect l="l" t="t" r="r" b="b"/>
            <a:pathLst>
              <a:path w="1904" h="2540" extrusionOk="0">
                <a:moveTo>
                  <a:pt x="0" y="0"/>
                </a:moveTo>
                <a:lnTo>
                  <a:pt x="628" y="2376"/>
                </a:lnTo>
                <a:lnTo>
                  <a:pt x="178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2" name="Google Shape;1002;p63"/>
          <p:cNvSpPr/>
          <p:nvPr/>
        </p:nvSpPr>
        <p:spPr>
          <a:xfrm>
            <a:off x="131213" y="6026387"/>
            <a:ext cx="1540" cy="1155"/>
          </a:xfrm>
          <a:custGeom>
            <a:avLst/>
            <a:gdLst/>
            <a:ahLst/>
            <a:cxnLst/>
            <a:rect l="l" t="t" r="r" b="b"/>
            <a:pathLst>
              <a:path w="2539"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3" name="Google Shape;1003;p63"/>
          <p:cNvSpPr/>
          <p:nvPr/>
        </p:nvSpPr>
        <p:spPr>
          <a:xfrm>
            <a:off x="130578" y="5831365"/>
            <a:ext cx="1540" cy="1540"/>
          </a:xfrm>
          <a:custGeom>
            <a:avLst/>
            <a:gdLst/>
            <a:ahLst/>
            <a:cxnLst/>
            <a:rect l="l" t="t" r="r" b="b"/>
            <a:pathLst>
              <a:path w="2539"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4" name="Google Shape;1004;p63"/>
          <p:cNvSpPr/>
          <p:nvPr/>
        </p:nvSpPr>
        <p:spPr>
          <a:xfrm>
            <a:off x="134897" y="392978"/>
            <a:ext cx="1540" cy="1540"/>
          </a:xfrm>
          <a:custGeom>
            <a:avLst/>
            <a:gdLst/>
            <a:ahLst/>
            <a:cxnLst/>
            <a:rect l="l" t="t" r="r" b="b"/>
            <a:pathLst>
              <a:path w="2539" h="2540" extrusionOk="0">
                <a:moveTo>
                  <a:pt x="0" y="0"/>
                </a:moveTo>
                <a:lnTo>
                  <a:pt x="785"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5" name="Google Shape;1005;p63"/>
          <p:cNvSpPr/>
          <p:nvPr/>
        </p:nvSpPr>
        <p:spPr>
          <a:xfrm>
            <a:off x="134855" y="671962"/>
            <a:ext cx="1540" cy="1925"/>
          </a:xfrm>
          <a:custGeom>
            <a:avLst/>
            <a:gdLst/>
            <a:ahLst/>
            <a:cxnLst/>
            <a:rect l="l" t="t" r="r" b="b"/>
            <a:pathLst>
              <a:path w="2539" h="3175" extrusionOk="0">
                <a:moveTo>
                  <a:pt x="0" y="0"/>
                </a:moveTo>
                <a:lnTo>
                  <a:pt x="952" y="2670"/>
                </a:lnTo>
                <a:lnTo>
                  <a:pt x="243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6" name="Google Shape;1006;p63"/>
          <p:cNvSpPr/>
          <p:nvPr/>
        </p:nvSpPr>
        <p:spPr>
          <a:xfrm>
            <a:off x="131026" y="1567626"/>
            <a:ext cx="1155" cy="1540"/>
          </a:xfrm>
          <a:custGeom>
            <a:avLst/>
            <a:gdLst/>
            <a:ahLst/>
            <a:cxnLst/>
            <a:rect l="l" t="t" r="r" b="b"/>
            <a:pathLst>
              <a:path w="1904"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7" name="Google Shape;1007;p63"/>
          <p:cNvSpPr/>
          <p:nvPr/>
        </p:nvSpPr>
        <p:spPr>
          <a:xfrm>
            <a:off x="130921" y="836095"/>
            <a:ext cx="1155" cy="1540"/>
          </a:xfrm>
          <a:custGeom>
            <a:avLst/>
            <a:gdLst/>
            <a:ahLst/>
            <a:cxnLst/>
            <a:rect l="l" t="t" r="r" b="b"/>
            <a:pathLst>
              <a:path w="1904"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8" name="Google Shape;1008;p63"/>
          <p:cNvSpPr/>
          <p:nvPr/>
        </p:nvSpPr>
        <p:spPr>
          <a:xfrm>
            <a:off x="130839" y="747472"/>
            <a:ext cx="1540" cy="1925"/>
          </a:xfrm>
          <a:custGeom>
            <a:avLst/>
            <a:gdLst/>
            <a:ahLst/>
            <a:cxnLst/>
            <a:rect l="l" t="t" r="r" b="b"/>
            <a:pathLst>
              <a:path w="2539" h="3175" extrusionOk="0">
                <a:moveTo>
                  <a:pt x="0" y="0"/>
                </a:moveTo>
                <a:lnTo>
                  <a:pt x="984" y="2659"/>
                </a:lnTo>
                <a:lnTo>
                  <a:pt x="245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09" name="Google Shape;1009;p63"/>
          <p:cNvSpPr/>
          <p:nvPr/>
        </p:nvSpPr>
        <p:spPr>
          <a:xfrm>
            <a:off x="130908" y="5192743"/>
            <a:ext cx="1540" cy="1540"/>
          </a:xfrm>
          <a:custGeom>
            <a:avLst/>
            <a:gdLst/>
            <a:ahLst/>
            <a:cxnLst/>
            <a:rect l="l" t="t" r="r" b="b"/>
            <a:pathLst>
              <a:path w="2539"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0" name="Google Shape;1010;p63"/>
          <p:cNvSpPr/>
          <p:nvPr/>
        </p:nvSpPr>
        <p:spPr>
          <a:xfrm>
            <a:off x="131064" y="4887111"/>
            <a:ext cx="1155" cy="1540"/>
          </a:xfrm>
          <a:custGeom>
            <a:avLst/>
            <a:gdLst/>
            <a:ahLst/>
            <a:cxnLst/>
            <a:rect l="l" t="t" r="r" b="b"/>
            <a:pathLst>
              <a:path w="1904" h="2540" extrusionOk="0">
                <a:moveTo>
                  <a:pt x="1130" y="0"/>
                </a:moveTo>
                <a:lnTo>
                  <a:pt x="0" y="1612"/>
                </a:lnTo>
                <a:lnTo>
                  <a:pt x="1853"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1" name="Google Shape;1011;p63"/>
          <p:cNvSpPr/>
          <p:nvPr/>
        </p:nvSpPr>
        <p:spPr>
          <a:xfrm>
            <a:off x="131150" y="1731324"/>
            <a:ext cx="1540" cy="1540"/>
          </a:xfrm>
          <a:custGeom>
            <a:avLst/>
            <a:gdLst/>
            <a:ahLst/>
            <a:cxnLst/>
            <a:rect l="l" t="t" r="r" b="b"/>
            <a:pathLst>
              <a:path w="2539"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2" name="Google Shape;1012;p63"/>
          <p:cNvSpPr/>
          <p:nvPr/>
        </p:nvSpPr>
        <p:spPr>
          <a:xfrm>
            <a:off x="131004" y="87178"/>
            <a:ext cx="1155" cy="1540"/>
          </a:xfrm>
          <a:custGeom>
            <a:avLst/>
            <a:gdLst/>
            <a:ahLst/>
            <a:cxnLst/>
            <a:rect l="l" t="t" r="r" b="b"/>
            <a:pathLst>
              <a:path w="1904" h="2539" extrusionOk="0">
                <a:moveTo>
                  <a:pt x="0" y="0"/>
                </a:moveTo>
                <a:lnTo>
                  <a:pt x="712" y="1989"/>
                </a:lnTo>
                <a:lnTo>
                  <a:pt x="187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3" name="Google Shape;1013;p63"/>
          <p:cNvSpPr/>
          <p:nvPr/>
        </p:nvSpPr>
        <p:spPr>
          <a:xfrm>
            <a:off x="135267" y="3043269"/>
            <a:ext cx="1540" cy="1540"/>
          </a:xfrm>
          <a:custGeom>
            <a:avLst/>
            <a:gdLst/>
            <a:ahLst/>
            <a:cxnLst/>
            <a:rect l="l" t="t" r="r" b="b"/>
            <a:pathLst>
              <a:path w="2539" h="2539" extrusionOk="0">
                <a:moveTo>
                  <a:pt x="261" y="0"/>
                </a:moveTo>
                <a:lnTo>
                  <a:pt x="0" y="2303"/>
                </a:lnTo>
                <a:lnTo>
                  <a:pt x="2094"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4" name="Google Shape;1014;p63"/>
          <p:cNvSpPr/>
          <p:nvPr/>
        </p:nvSpPr>
        <p:spPr>
          <a:xfrm>
            <a:off x="135119" y="3681674"/>
            <a:ext cx="1540" cy="1540"/>
          </a:xfrm>
          <a:custGeom>
            <a:avLst/>
            <a:gdLst/>
            <a:ahLst/>
            <a:cxnLst/>
            <a:rect l="l" t="t" r="r" b="b"/>
            <a:pathLst>
              <a:path w="2539"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5" name="Google Shape;1015;p63"/>
          <p:cNvSpPr/>
          <p:nvPr/>
        </p:nvSpPr>
        <p:spPr>
          <a:xfrm>
            <a:off x="135008" y="2156948"/>
            <a:ext cx="1540" cy="1540"/>
          </a:xfrm>
          <a:custGeom>
            <a:avLst/>
            <a:gdLst/>
            <a:ahLst/>
            <a:cxnLst/>
            <a:rect l="l" t="t" r="r" b="b"/>
            <a:pathLst>
              <a:path w="2539" h="2539" extrusionOk="0">
                <a:moveTo>
                  <a:pt x="0" y="0"/>
                </a:moveTo>
                <a:lnTo>
                  <a:pt x="816" y="2324"/>
                </a:lnTo>
                <a:lnTo>
                  <a:pt x="213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6" name="Google Shape;1016;p63"/>
          <p:cNvSpPr/>
          <p:nvPr/>
        </p:nvSpPr>
        <p:spPr>
          <a:xfrm>
            <a:off x="134334" y="3707423"/>
            <a:ext cx="2311" cy="2695"/>
          </a:xfrm>
          <a:custGeom>
            <a:avLst/>
            <a:gdLst/>
            <a:ahLst/>
            <a:cxnLst/>
            <a:rect l="l" t="t" r="r" b="b"/>
            <a:pathLst>
              <a:path w="3810" h="4445" extrusionOk="0">
                <a:moveTo>
                  <a:pt x="1392" y="0"/>
                </a:moveTo>
                <a:lnTo>
                  <a:pt x="146" y="1141"/>
                </a:lnTo>
                <a:lnTo>
                  <a:pt x="0" y="2492"/>
                </a:lnTo>
                <a:lnTo>
                  <a:pt x="1047" y="3298"/>
                </a:lnTo>
                <a:lnTo>
                  <a:pt x="1602" y="4031"/>
                </a:lnTo>
                <a:lnTo>
                  <a:pt x="3727" y="2230"/>
                </a:lnTo>
                <a:lnTo>
                  <a:pt x="3130"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7" name="Google Shape;1017;p63"/>
          <p:cNvSpPr/>
          <p:nvPr/>
        </p:nvSpPr>
        <p:spPr>
          <a:xfrm>
            <a:off x="122785" y="3602008"/>
            <a:ext cx="1155" cy="1155"/>
          </a:xfrm>
          <a:custGeom>
            <a:avLst/>
            <a:gdLst/>
            <a:ahLst/>
            <a:cxnLst/>
            <a:rect l="l" t="t" r="r" b="b"/>
            <a:pathLst>
              <a:path w="1904" h="1904" extrusionOk="0">
                <a:moveTo>
                  <a:pt x="0" y="0"/>
                </a:moveTo>
                <a:lnTo>
                  <a:pt x="680" y="187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8" name="Google Shape;1018;p63"/>
          <p:cNvSpPr/>
          <p:nvPr/>
        </p:nvSpPr>
        <p:spPr>
          <a:xfrm>
            <a:off x="78142" y="4448456"/>
            <a:ext cx="1540" cy="1925"/>
          </a:xfrm>
          <a:custGeom>
            <a:avLst/>
            <a:gdLst/>
            <a:ahLst/>
            <a:cxnLst/>
            <a:rect l="l" t="t" r="r" b="b"/>
            <a:pathLst>
              <a:path w="2539"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19" name="Google Shape;1019;p63"/>
          <p:cNvSpPr/>
          <p:nvPr/>
        </p:nvSpPr>
        <p:spPr>
          <a:xfrm>
            <a:off x="78290" y="4484168"/>
            <a:ext cx="1155" cy="1540"/>
          </a:xfrm>
          <a:custGeom>
            <a:avLst/>
            <a:gdLst/>
            <a:ahLst/>
            <a:cxnLst/>
            <a:rect l="l" t="t" r="r" b="b"/>
            <a:pathLst>
              <a:path w="1905"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0" name="Google Shape;1020;p63"/>
          <p:cNvSpPr/>
          <p:nvPr/>
        </p:nvSpPr>
        <p:spPr>
          <a:xfrm>
            <a:off x="15634"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1" name="Google Shape;1021;p63"/>
          <p:cNvSpPr/>
          <p:nvPr/>
        </p:nvSpPr>
        <p:spPr>
          <a:xfrm>
            <a:off x="19518" y="5445801"/>
            <a:ext cx="1540" cy="1540"/>
          </a:xfrm>
          <a:custGeom>
            <a:avLst/>
            <a:gdLst/>
            <a:ahLst/>
            <a:cxnLst/>
            <a:rect l="l" t="t" r="r" b="b"/>
            <a:pathLst>
              <a:path w="2540" h="2540" extrusionOk="0">
                <a:moveTo>
                  <a:pt x="2533" y="0"/>
                </a:moveTo>
                <a:lnTo>
                  <a:pt x="0" y="670"/>
                </a:lnTo>
                <a:lnTo>
                  <a:pt x="2272" y="2041"/>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2" name="Google Shape;1022;p63"/>
          <p:cNvSpPr/>
          <p:nvPr/>
        </p:nvSpPr>
        <p:spPr>
          <a:xfrm>
            <a:off x="19727" y="5326307"/>
            <a:ext cx="1540" cy="1540"/>
          </a:xfrm>
          <a:custGeom>
            <a:avLst/>
            <a:gdLst/>
            <a:ahLst/>
            <a:cxnLst/>
            <a:rect l="l" t="t" r="r" b="b"/>
            <a:pathLst>
              <a:path w="2540" h="2540" extrusionOk="0">
                <a:moveTo>
                  <a:pt x="0" y="0"/>
                </a:moveTo>
                <a:lnTo>
                  <a:pt x="79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3" name="Google Shape;1023;p63"/>
          <p:cNvSpPr/>
          <p:nvPr/>
        </p:nvSpPr>
        <p:spPr>
          <a:xfrm>
            <a:off x="19808"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4" name="Google Shape;1024;p63"/>
          <p:cNvSpPr/>
          <p:nvPr/>
        </p:nvSpPr>
        <p:spPr>
          <a:xfrm>
            <a:off x="19673" y="3504298"/>
            <a:ext cx="1540" cy="1540"/>
          </a:xfrm>
          <a:custGeom>
            <a:avLst/>
            <a:gdLst/>
            <a:ahLst/>
            <a:cxnLst/>
            <a:rect l="l" t="t" r="r" b="b"/>
            <a:pathLst>
              <a:path w="2540"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5" name="Google Shape;1025;p63"/>
          <p:cNvSpPr/>
          <p:nvPr/>
        </p:nvSpPr>
        <p:spPr>
          <a:xfrm>
            <a:off x="19704" y="3925160"/>
            <a:ext cx="1540" cy="1540"/>
          </a:xfrm>
          <a:custGeom>
            <a:avLst/>
            <a:gdLst/>
            <a:ahLst/>
            <a:cxnLst/>
            <a:rect l="l" t="t" r="r" b="b"/>
            <a:pathLst>
              <a:path w="2540" h="2539" extrusionOk="0">
                <a:moveTo>
                  <a:pt x="1319" y="0"/>
                </a:moveTo>
                <a:lnTo>
                  <a:pt x="0" y="2104"/>
                </a:lnTo>
                <a:lnTo>
                  <a:pt x="2167" y="240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6" name="Google Shape;1026;p63"/>
          <p:cNvSpPr/>
          <p:nvPr/>
        </p:nvSpPr>
        <p:spPr>
          <a:xfrm>
            <a:off x="19555" y="2179097"/>
            <a:ext cx="1540" cy="1155"/>
          </a:xfrm>
          <a:custGeom>
            <a:avLst/>
            <a:gdLst/>
            <a:ahLst/>
            <a:cxnLst/>
            <a:rect l="l" t="t" r="r" b="b"/>
            <a:pathLst>
              <a:path w="2540" h="1904" extrusionOk="0">
                <a:moveTo>
                  <a:pt x="1947" y="0"/>
                </a:moveTo>
                <a:lnTo>
                  <a:pt x="0" y="680"/>
                </a:lnTo>
                <a:lnTo>
                  <a:pt x="1675" y="1895"/>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7" name="Google Shape;1027;p63"/>
          <p:cNvSpPr/>
          <p:nvPr/>
        </p:nvSpPr>
        <p:spPr>
          <a:xfrm>
            <a:off x="15437" y="5698483"/>
            <a:ext cx="1540" cy="1540"/>
          </a:xfrm>
          <a:custGeom>
            <a:avLst/>
            <a:gdLst/>
            <a:ahLst/>
            <a:cxnLst/>
            <a:rect l="l" t="t" r="r" b="b"/>
            <a:pathLst>
              <a:path w="2540" h="2540" extrusionOk="0">
                <a:moveTo>
                  <a:pt x="2429" y="0"/>
                </a:moveTo>
                <a:lnTo>
                  <a:pt x="0" y="722"/>
                </a:lnTo>
                <a:lnTo>
                  <a:pt x="216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8" name="Google Shape;1028;p63"/>
          <p:cNvSpPr/>
          <p:nvPr/>
        </p:nvSpPr>
        <p:spPr>
          <a:xfrm>
            <a:off x="19309" y="4585858"/>
            <a:ext cx="1540" cy="1540"/>
          </a:xfrm>
          <a:custGeom>
            <a:avLst/>
            <a:gdLst/>
            <a:ahLst/>
            <a:cxnLst/>
            <a:rect l="l" t="t" r="r" b="b"/>
            <a:pathLst>
              <a:path w="2540" h="2540" extrusionOk="0">
                <a:moveTo>
                  <a:pt x="2387" y="0"/>
                </a:moveTo>
                <a:lnTo>
                  <a:pt x="0" y="795"/>
                </a:lnTo>
                <a:lnTo>
                  <a:pt x="2167" y="2146"/>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29" name="Google Shape;1029;p63"/>
          <p:cNvSpPr/>
          <p:nvPr/>
        </p:nvSpPr>
        <p:spPr>
          <a:xfrm>
            <a:off x="19378" y="5782738"/>
            <a:ext cx="1540" cy="1155"/>
          </a:xfrm>
          <a:custGeom>
            <a:avLst/>
            <a:gdLst/>
            <a:ahLst/>
            <a:cxnLst/>
            <a:rect l="l" t="t" r="r" b="b"/>
            <a:pathLst>
              <a:path w="2540" h="1904" extrusionOk="0">
                <a:moveTo>
                  <a:pt x="2355" y="0"/>
                </a:moveTo>
                <a:lnTo>
                  <a:pt x="0" y="638"/>
                </a:lnTo>
                <a:lnTo>
                  <a:pt x="2115" y="1874"/>
                </a:lnTo>
                <a:lnTo>
                  <a:pt x="23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0" name="Google Shape;1030;p63"/>
          <p:cNvSpPr/>
          <p:nvPr/>
        </p:nvSpPr>
        <p:spPr>
          <a:xfrm>
            <a:off x="19781" y="6301305"/>
            <a:ext cx="1540" cy="1540"/>
          </a:xfrm>
          <a:custGeom>
            <a:avLst/>
            <a:gdLst/>
            <a:ahLst/>
            <a:cxnLst/>
            <a:rect l="l" t="t" r="r" b="b"/>
            <a:pathLst>
              <a:path w="2540" h="2540" extrusionOk="0">
                <a:moveTo>
                  <a:pt x="0" y="0"/>
                </a:moveTo>
                <a:lnTo>
                  <a:pt x="910"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1" name="Google Shape;1031;p63"/>
          <p:cNvSpPr/>
          <p:nvPr/>
        </p:nvSpPr>
        <p:spPr>
          <a:xfrm>
            <a:off x="19620" y="1390274"/>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2" name="Google Shape;1032;p63"/>
          <p:cNvSpPr/>
          <p:nvPr/>
        </p:nvSpPr>
        <p:spPr>
          <a:xfrm>
            <a:off x="15572" y="1115455"/>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3" name="Google Shape;1033;p63"/>
          <p:cNvSpPr/>
          <p:nvPr/>
        </p:nvSpPr>
        <p:spPr>
          <a:xfrm>
            <a:off x="15274" y="609316"/>
            <a:ext cx="2311" cy="2695"/>
          </a:xfrm>
          <a:custGeom>
            <a:avLst/>
            <a:gdLst/>
            <a:ahLst/>
            <a:cxnLst/>
            <a:rect l="l" t="t" r="r" b="b"/>
            <a:pathLst>
              <a:path w="3809" h="4444" extrusionOk="0">
                <a:moveTo>
                  <a:pt x="2031" y="0"/>
                </a:moveTo>
                <a:lnTo>
                  <a:pt x="0" y="1884"/>
                </a:lnTo>
                <a:lnTo>
                  <a:pt x="596" y="2586"/>
                </a:lnTo>
                <a:lnTo>
                  <a:pt x="1130" y="3738"/>
                </a:lnTo>
                <a:lnTo>
                  <a:pt x="2376" y="3926"/>
                </a:lnTo>
                <a:lnTo>
                  <a:pt x="3099" y="2816"/>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4" name="Google Shape;1034;p63"/>
          <p:cNvSpPr/>
          <p:nvPr/>
        </p:nvSpPr>
        <p:spPr>
          <a:xfrm>
            <a:off x="15613" y="255610"/>
            <a:ext cx="1155" cy="1540"/>
          </a:xfrm>
          <a:custGeom>
            <a:avLst/>
            <a:gdLst/>
            <a:ahLst/>
            <a:cxnLst/>
            <a:rect l="l" t="t" r="r" b="b"/>
            <a:pathLst>
              <a:path w="1904" h="2540" extrusionOk="0">
                <a:moveTo>
                  <a:pt x="0" y="0"/>
                </a:moveTo>
                <a:lnTo>
                  <a:pt x="691" y="2272"/>
                </a:lnTo>
                <a:lnTo>
                  <a:pt x="1811"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5" name="Google Shape;1035;p63"/>
          <p:cNvSpPr/>
          <p:nvPr/>
        </p:nvSpPr>
        <p:spPr>
          <a:xfrm>
            <a:off x="11777" y="552597"/>
            <a:ext cx="1540" cy="1540"/>
          </a:xfrm>
          <a:custGeom>
            <a:avLst/>
            <a:gdLst/>
            <a:ahLst/>
            <a:cxnLst/>
            <a:rect l="l" t="t" r="r" b="b"/>
            <a:pathLst>
              <a:path w="2539" h="2540" extrusionOk="0">
                <a:moveTo>
                  <a:pt x="0" y="0"/>
                </a:moveTo>
                <a:lnTo>
                  <a:pt x="869"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6" name="Google Shape;1036;p63"/>
          <p:cNvSpPr/>
          <p:nvPr/>
        </p:nvSpPr>
        <p:spPr>
          <a:xfrm>
            <a:off x="11534" y="1562995"/>
            <a:ext cx="1540" cy="1540"/>
          </a:xfrm>
          <a:custGeom>
            <a:avLst/>
            <a:gdLst/>
            <a:ahLst/>
            <a:cxnLst/>
            <a:rect l="l" t="t" r="r" b="b"/>
            <a:pathLst>
              <a:path w="2539"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7" name="Google Shape;1037;p63"/>
          <p:cNvSpPr/>
          <p:nvPr/>
        </p:nvSpPr>
        <p:spPr>
          <a:xfrm>
            <a:off x="11382" y="1846841"/>
            <a:ext cx="1540" cy="1540"/>
          </a:xfrm>
          <a:custGeom>
            <a:avLst/>
            <a:gdLst/>
            <a:ahLst/>
            <a:cxnLst/>
            <a:rect l="l" t="t" r="r" b="b"/>
            <a:pathLst>
              <a:path w="2539"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8" name="Google Shape;1038;p63"/>
          <p:cNvSpPr/>
          <p:nvPr/>
        </p:nvSpPr>
        <p:spPr>
          <a:xfrm>
            <a:off x="11512" y="3034727"/>
            <a:ext cx="1540" cy="1540"/>
          </a:xfrm>
          <a:custGeom>
            <a:avLst/>
            <a:gdLst/>
            <a:ahLst/>
            <a:cxnLst/>
            <a:rect l="l" t="t" r="r" b="b"/>
            <a:pathLst>
              <a:path w="2539" h="2539" extrusionOk="0">
                <a:moveTo>
                  <a:pt x="0" y="0"/>
                </a:moveTo>
                <a:lnTo>
                  <a:pt x="848" y="2177"/>
                </a:lnTo>
                <a:lnTo>
                  <a:pt x="211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39" name="Google Shape;1039;p63"/>
          <p:cNvSpPr/>
          <p:nvPr/>
        </p:nvSpPr>
        <p:spPr>
          <a:xfrm>
            <a:off x="11342" y="3535510"/>
            <a:ext cx="1155" cy="1155"/>
          </a:xfrm>
          <a:custGeom>
            <a:avLst/>
            <a:gdLst/>
            <a:ahLst/>
            <a:cxnLst/>
            <a:rect l="l" t="t" r="r" b="b"/>
            <a:pathLst>
              <a:path w="1904" h="1904" extrusionOk="0">
                <a:moveTo>
                  <a:pt x="1884" y="0"/>
                </a:moveTo>
                <a:lnTo>
                  <a:pt x="0" y="607"/>
                </a:lnTo>
                <a:lnTo>
                  <a:pt x="1643" y="1727"/>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0" name="Google Shape;1040;p63"/>
          <p:cNvSpPr/>
          <p:nvPr/>
        </p:nvSpPr>
        <p:spPr>
          <a:xfrm>
            <a:off x="11578" y="3552913"/>
            <a:ext cx="1155" cy="1540"/>
          </a:xfrm>
          <a:custGeom>
            <a:avLst/>
            <a:gdLst/>
            <a:ahLst/>
            <a:cxnLst/>
            <a:rect l="l" t="t" r="r" b="b"/>
            <a:pathLst>
              <a:path w="1904" h="2539" extrusionOk="0">
                <a:moveTo>
                  <a:pt x="1193" y="0"/>
                </a:moveTo>
                <a:lnTo>
                  <a:pt x="0" y="206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1" name="Google Shape;1041;p63"/>
          <p:cNvSpPr/>
          <p:nvPr/>
        </p:nvSpPr>
        <p:spPr>
          <a:xfrm>
            <a:off x="11073" y="3800596"/>
            <a:ext cx="2311" cy="3081"/>
          </a:xfrm>
          <a:custGeom>
            <a:avLst/>
            <a:gdLst/>
            <a:ahLst/>
            <a:cxnLst/>
            <a:rect l="l" t="t" r="r" b="b"/>
            <a:pathLst>
              <a:path w="3810" h="5079" extrusionOk="0">
                <a:moveTo>
                  <a:pt x="1978" y="0"/>
                </a:moveTo>
                <a:lnTo>
                  <a:pt x="1298" y="722"/>
                </a:lnTo>
                <a:lnTo>
                  <a:pt x="125" y="1392"/>
                </a:lnTo>
                <a:lnTo>
                  <a:pt x="0" y="2910"/>
                </a:lnTo>
                <a:lnTo>
                  <a:pt x="1078" y="3769"/>
                </a:lnTo>
                <a:lnTo>
                  <a:pt x="1675"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2" name="Google Shape;1042;p63"/>
          <p:cNvSpPr/>
          <p:nvPr/>
        </p:nvSpPr>
        <p:spPr>
          <a:xfrm>
            <a:off x="11598" y="6762043"/>
            <a:ext cx="1540" cy="1540"/>
          </a:xfrm>
          <a:custGeom>
            <a:avLst/>
            <a:gdLst/>
            <a:ahLst/>
            <a:cxnLst/>
            <a:rect l="l" t="t" r="r" b="b"/>
            <a:pathLst>
              <a:path w="2539"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3" name="Google Shape;1043;p63"/>
          <p:cNvSpPr/>
          <p:nvPr/>
        </p:nvSpPr>
        <p:spPr>
          <a:xfrm>
            <a:off x="11618" y="5875872"/>
            <a:ext cx="1540" cy="1540"/>
          </a:xfrm>
          <a:custGeom>
            <a:avLst/>
            <a:gdLst/>
            <a:ahLst/>
            <a:cxnLst/>
            <a:rect l="l" t="t" r="r" b="b"/>
            <a:pathLst>
              <a:path w="2539"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4" name="Google Shape;1044;p63"/>
          <p:cNvSpPr/>
          <p:nvPr/>
        </p:nvSpPr>
        <p:spPr>
          <a:xfrm>
            <a:off x="11459" y="4382152"/>
            <a:ext cx="1925" cy="1540"/>
          </a:xfrm>
          <a:custGeom>
            <a:avLst/>
            <a:gdLst/>
            <a:ahLst/>
            <a:cxnLst/>
            <a:rect l="l" t="t" r="r" b="b"/>
            <a:pathLst>
              <a:path w="3175" h="2540" extrusionOk="0">
                <a:moveTo>
                  <a:pt x="0" y="0"/>
                </a:moveTo>
                <a:lnTo>
                  <a:pt x="107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5" name="Google Shape;1045;p63"/>
          <p:cNvSpPr/>
          <p:nvPr/>
        </p:nvSpPr>
        <p:spPr>
          <a:xfrm>
            <a:off x="11026" y="6234739"/>
            <a:ext cx="1540" cy="1540"/>
          </a:xfrm>
          <a:custGeom>
            <a:avLst/>
            <a:gdLst/>
            <a:ahLst/>
            <a:cxnLst/>
            <a:rect l="l" t="t" r="r" b="b"/>
            <a:pathLst>
              <a:path w="2539" h="2540" extrusionOk="0">
                <a:moveTo>
                  <a:pt x="2293" y="0"/>
                </a:moveTo>
                <a:lnTo>
                  <a:pt x="0" y="764"/>
                </a:lnTo>
                <a:lnTo>
                  <a:pt x="209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6" name="Google Shape;1046;p63"/>
          <p:cNvSpPr/>
          <p:nvPr/>
        </p:nvSpPr>
        <p:spPr>
          <a:xfrm>
            <a:off x="19765" y="977635"/>
            <a:ext cx="1540" cy="1540"/>
          </a:xfrm>
          <a:custGeom>
            <a:avLst/>
            <a:gdLst/>
            <a:ahLst/>
            <a:cxnLst/>
            <a:rect l="l" t="t" r="r" b="b"/>
            <a:pathLst>
              <a:path w="2540" h="2540" extrusionOk="0">
                <a:moveTo>
                  <a:pt x="1225" y="0"/>
                </a:moveTo>
                <a:lnTo>
                  <a:pt x="0" y="1895"/>
                </a:lnTo>
                <a:lnTo>
                  <a:pt x="1999"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7" name="Google Shape;1047;p63"/>
          <p:cNvSpPr/>
          <p:nvPr/>
        </p:nvSpPr>
        <p:spPr>
          <a:xfrm>
            <a:off x="52183"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8" name="Google Shape;1048;p63"/>
          <p:cNvSpPr/>
          <p:nvPr/>
        </p:nvSpPr>
        <p:spPr>
          <a:xfrm>
            <a:off x="52250" y="4984379"/>
            <a:ext cx="1155" cy="1540"/>
          </a:xfrm>
          <a:custGeom>
            <a:avLst/>
            <a:gdLst/>
            <a:ahLst/>
            <a:cxnLst/>
            <a:rect l="l" t="t" r="r" b="b"/>
            <a:pathLst>
              <a:path w="1905"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49" name="Google Shape;1049;p63"/>
          <p:cNvSpPr/>
          <p:nvPr/>
        </p:nvSpPr>
        <p:spPr>
          <a:xfrm>
            <a:off x="52076" y="3229884"/>
            <a:ext cx="1925" cy="1540"/>
          </a:xfrm>
          <a:custGeom>
            <a:avLst/>
            <a:gdLst/>
            <a:ahLst/>
            <a:cxnLst/>
            <a:rect l="l" t="t" r="r" b="b"/>
            <a:pathLst>
              <a:path w="3175" h="2539" extrusionOk="0">
                <a:moveTo>
                  <a:pt x="0" y="0"/>
                </a:moveTo>
                <a:lnTo>
                  <a:pt x="112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0" name="Google Shape;1050;p63"/>
          <p:cNvSpPr/>
          <p:nvPr/>
        </p:nvSpPr>
        <p:spPr>
          <a:xfrm>
            <a:off x="52271" y="3065928"/>
            <a:ext cx="1540" cy="1540"/>
          </a:xfrm>
          <a:custGeom>
            <a:avLst/>
            <a:gdLst/>
            <a:ahLst/>
            <a:cxnLst/>
            <a:rect l="l" t="t" r="r" b="b"/>
            <a:pathLst>
              <a:path w="2540" h="2539" extrusionOk="0">
                <a:moveTo>
                  <a:pt x="0" y="0"/>
                </a:moveTo>
                <a:lnTo>
                  <a:pt x="77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1" name="Google Shape;1051;p63"/>
          <p:cNvSpPr/>
          <p:nvPr/>
        </p:nvSpPr>
        <p:spPr>
          <a:xfrm>
            <a:off x="52247"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2" name="Google Shape;1052;p63"/>
          <p:cNvSpPr/>
          <p:nvPr/>
        </p:nvSpPr>
        <p:spPr>
          <a:xfrm>
            <a:off x="51589" y="1061923"/>
            <a:ext cx="1540" cy="1540"/>
          </a:xfrm>
          <a:custGeom>
            <a:avLst/>
            <a:gdLst/>
            <a:ahLst/>
            <a:cxnLst/>
            <a:rect l="l" t="t" r="r" b="b"/>
            <a:pathLst>
              <a:path w="2540" h="2539" extrusionOk="0">
                <a:moveTo>
                  <a:pt x="2355" y="0"/>
                </a:moveTo>
                <a:lnTo>
                  <a:pt x="0" y="910"/>
                </a:lnTo>
                <a:lnTo>
                  <a:pt x="2157" y="2209"/>
                </a:lnTo>
                <a:lnTo>
                  <a:pt x="23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3" name="Google Shape;1053;p63"/>
          <p:cNvSpPr/>
          <p:nvPr/>
        </p:nvSpPr>
        <p:spPr>
          <a:xfrm>
            <a:off x="52271" y="955659"/>
            <a:ext cx="1540" cy="1540"/>
          </a:xfrm>
          <a:custGeom>
            <a:avLst/>
            <a:gdLst/>
            <a:ahLst/>
            <a:cxnLst/>
            <a:rect l="l" t="t" r="r" b="b"/>
            <a:pathLst>
              <a:path w="2540"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4" name="Google Shape;1054;p63"/>
          <p:cNvSpPr/>
          <p:nvPr/>
        </p:nvSpPr>
        <p:spPr>
          <a:xfrm>
            <a:off x="44167" y="6797717"/>
            <a:ext cx="1155" cy="1540"/>
          </a:xfrm>
          <a:custGeom>
            <a:avLst/>
            <a:gdLst/>
            <a:ahLst/>
            <a:cxnLst/>
            <a:rect l="l" t="t" r="r" b="b"/>
            <a:pathLst>
              <a:path w="1905" h="2540" extrusionOk="0">
                <a:moveTo>
                  <a:pt x="0" y="0"/>
                </a:moveTo>
                <a:lnTo>
                  <a:pt x="62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5" name="Google Shape;1055;p63"/>
          <p:cNvSpPr/>
          <p:nvPr/>
        </p:nvSpPr>
        <p:spPr>
          <a:xfrm>
            <a:off x="44297" y="6026387"/>
            <a:ext cx="1540" cy="1155"/>
          </a:xfrm>
          <a:custGeom>
            <a:avLst/>
            <a:gdLst/>
            <a:ahLst/>
            <a:cxnLst/>
            <a:rect l="l" t="t" r="r" b="b"/>
            <a:pathLst>
              <a:path w="2540" h="1904" extrusionOk="0">
                <a:moveTo>
                  <a:pt x="219" y="0"/>
                </a:moveTo>
                <a:lnTo>
                  <a:pt x="0" y="1874"/>
                </a:lnTo>
                <a:lnTo>
                  <a:pt x="2125" y="121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6" name="Google Shape;1056;p63"/>
          <p:cNvSpPr/>
          <p:nvPr/>
        </p:nvSpPr>
        <p:spPr>
          <a:xfrm>
            <a:off x="43662" y="5831365"/>
            <a:ext cx="1540" cy="1540"/>
          </a:xfrm>
          <a:custGeom>
            <a:avLst/>
            <a:gdLst/>
            <a:ahLst/>
            <a:cxnLst/>
            <a:rect l="l" t="t" r="r" b="b"/>
            <a:pathLst>
              <a:path w="2540" h="2540" extrusionOk="0">
                <a:moveTo>
                  <a:pt x="2094" y="0"/>
                </a:moveTo>
                <a:lnTo>
                  <a:pt x="0" y="785"/>
                </a:lnTo>
                <a:lnTo>
                  <a:pt x="1863"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7" name="Google Shape;1057;p63"/>
          <p:cNvSpPr/>
          <p:nvPr/>
        </p:nvSpPr>
        <p:spPr>
          <a:xfrm>
            <a:off x="43996" y="836094"/>
            <a:ext cx="1155" cy="1540"/>
          </a:xfrm>
          <a:custGeom>
            <a:avLst/>
            <a:gdLst/>
            <a:ahLst/>
            <a:cxnLst/>
            <a:rect l="l" t="t" r="r" b="b"/>
            <a:pathLst>
              <a:path w="1905" h="2540" extrusionOk="0">
                <a:moveTo>
                  <a:pt x="1842" y="0"/>
                </a:moveTo>
                <a:lnTo>
                  <a:pt x="0" y="795"/>
                </a:lnTo>
                <a:lnTo>
                  <a:pt x="1528" y="213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8" name="Google Shape;1058;p63"/>
          <p:cNvSpPr/>
          <p:nvPr/>
        </p:nvSpPr>
        <p:spPr>
          <a:xfrm>
            <a:off x="44111" y="1567626"/>
            <a:ext cx="1155" cy="1540"/>
          </a:xfrm>
          <a:custGeom>
            <a:avLst/>
            <a:gdLst/>
            <a:ahLst/>
            <a:cxnLst/>
            <a:rect l="l" t="t" r="r" b="b"/>
            <a:pathLst>
              <a:path w="1905"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59" name="Google Shape;1059;p63"/>
          <p:cNvSpPr/>
          <p:nvPr/>
        </p:nvSpPr>
        <p:spPr>
          <a:xfrm>
            <a:off x="43986"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0" name="Google Shape;1060;p63"/>
          <p:cNvSpPr/>
          <p:nvPr/>
        </p:nvSpPr>
        <p:spPr>
          <a:xfrm>
            <a:off x="44148" y="4887111"/>
            <a:ext cx="1155" cy="1540"/>
          </a:xfrm>
          <a:custGeom>
            <a:avLst/>
            <a:gdLst/>
            <a:ahLst/>
            <a:cxnLst/>
            <a:rect l="l" t="t" r="r" b="b"/>
            <a:pathLst>
              <a:path w="1905" h="2540" extrusionOk="0">
                <a:moveTo>
                  <a:pt x="1130" y="0"/>
                </a:moveTo>
                <a:lnTo>
                  <a:pt x="0" y="1612"/>
                </a:lnTo>
                <a:lnTo>
                  <a:pt x="1842"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1" name="Google Shape;1061;p63"/>
          <p:cNvSpPr/>
          <p:nvPr/>
        </p:nvSpPr>
        <p:spPr>
          <a:xfrm>
            <a:off x="44228" y="1731324"/>
            <a:ext cx="1540" cy="1540"/>
          </a:xfrm>
          <a:custGeom>
            <a:avLst/>
            <a:gdLst/>
            <a:ahLst/>
            <a:cxnLst/>
            <a:rect l="l" t="t" r="r" b="b"/>
            <a:pathLst>
              <a:path w="2540" h="2539" extrusionOk="0">
                <a:moveTo>
                  <a:pt x="251" y="0"/>
                </a:moveTo>
                <a:lnTo>
                  <a:pt x="0" y="2209"/>
                </a:lnTo>
                <a:lnTo>
                  <a:pt x="219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2" name="Google Shape;1062;p63"/>
          <p:cNvSpPr/>
          <p:nvPr/>
        </p:nvSpPr>
        <p:spPr>
          <a:xfrm>
            <a:off x="43923" y="747472"/>
            <a:ext cx="1540" cy="1925"/>
          </a:xfrm>
          <a:custGeom>
            <a:avLst/>
            <a:gdLst/>
            <a:ahLst/>
            <a:cxnLst/>
            <a:rect l="l" t="t" r="r" b="b"/>
            <a:pathLst>
              <a:path w="2540" h="3175" extrusionOk="0">
                <a:moveTo>
                  <a:pt x="0" y="0"/>
                </a:moveTo>
                <a:lnTo>
                  <a:pt x="984"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3" name="Google Shape;1063;p63"/>
          <p:cNvSpPr/>
          <p:nvPr/>
        </p:nvSpPr>
        <p:spPr>
          <a:xfrm>
            <a:off x="48352" y="3043269"/>
            <a:ext cx="1540" cy="1540"/>
          </a:xfrm>
          <a:custGeom>
            <a:avLst/>
            <a:gdLst/>
            <a:ahLst/>
            <a:cxnLst/>
            <a:rect l="l" t="t" r="r" b="b"/>
            <a:pathLst>
              <a:path w="2540" h="2539" extrusionOk="0">
                <a:moveTo>
                  <a:pt x="261" y="0"/>
                </a:moveTo>
                <a:lnTo>
                  <a:pt x="0" y="2303"/>
                </a:lnTo>
                <a:lnTo>
                  <a:pt x="2083"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4" name="Google Shape;1064;p63"/>
          <p:cNvSpPr/>
          <p:nvPr/>
        </p:nvSpPr>
        <p:spPr>
          <a:xfrm>
            <a:off x="48204" y="3681674"/>
            <a:ext cx="1540" cy="1540"/>
          </a:xfrm>
          <a:custGeom>
            <a:avLst/>
            <a:gdLst/>
            <a:ahLst/>
            <a:cxnLst/>
            <a:rect l="l" t="t" r="r" b="b"/>
            <a:pathLst>
              <a:path w="2540" h="2539" extrusionOk="0">
                <a:moveTo>
                  <a:pt x="261" y="0"/>
                </a:moveTo>
                <a:lnTo>
                  <a:pt x="0" y="1926"/>
                </a:lnTo>
                <a:lnTo>
                  <a:pt x="2125"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5" name="Google Shape;1065;p63"/>
          <p:cNvSpPr/>
          <p:nvPr/>
        </p:nvSpPr>
        <p:spPr>
          <a:xfrm>
            <a:off x="48086"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6" name="Google Shape;1066;p63"/>
          <p:cNvSpPr/>
          <p:nvPr/>
        </p:nvSpPr>
        <p:spPr>
          <a:xfrm>
            <a:off x="47419" y="3707423"/>
            <a:ext cx="2311" cy="2695"/>
          </a:xfrm>
          <a:custGeom>
            <a:avLst/>
            <a:gdLst/>
            <a:ahLst/>
            <a:cxnLst/>
            <a:rect l="l" t="t" r="r" b="b"/>
            <a:pathLst>
              <a:path w="3809" h="4445" extrusionOk="0">
                <a:moveTo>
                  <a:pt x="1392" y="0"/>
                </a:moveTo>
                <a:lnTo>
                  <a:pt x="146" y="1141"/>
                </a:lnTo>
                <a:lnTo>
                  <a:pt x="0" y="2492"/>
                </a:lnTo>
                <a:lnTo>
                  <a:pt x="1047" y="3298"/>
                </a:lnTo>
                <a:lnTo>
                  <a:pt x="1602" y="4031"/>
                </a:lnTo>
                <a:lnTo>
                  <a:pt x="3717" y="2230"/>
                </a:lnTo>
                <a:lnTo>
                  <a:pt x="3130"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7" name="Google Shape;1067;p63"/>
          <p:cNvSpPr/>
          <p:nvPr/>
        </p:nvSpPr>
        <p:spPr>
          <a:xfrm>
            <a:off x="47939" y="671962"/>
            <a:ext cx="1540" cy="1925"/>
          </a:xfrm>
          <a:custGeom>
            <a:avLst/>
            <a:gdLst/>
            <a:ahLst/>
            <a:cxnLst/>
            <a:rect l="l" t="t" r="r" b="b"/>
            <a:pathLst>
              <a:path w="2540"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8" name="Google Shape;1068;p63"/>
          <p:cNvSpPr/>
          <p:nvPr/>
        </p:nvSpPr>
        <p:spPr>
          <a:xfrm>
            <a:off x="47981" y="392976"/>
            <a:ext cx="1540" cy="1540"/>
          </a:xfrm>
          <a:custGeom>
            <a:avLst/>
            <a:gdLst/>
            <a:ahLst/>
            <a:cxnLst/>
            <a:rect l="l" t="t" r="r" b="b"/>
            <a:pathLst>
              <a:path w="2540"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69" name="Google Shape;1069;p63"/>
          <p:cNvSpPr/>
          <p:nvPr/>
        </p:nvSpPr>
        <p:spPr>
          <a:xfrm>
            <a:off x="44082" y="87178"/>
            <a:ext cx="1155" cy="1540"/>
          </a:xfrm>
          <a:custGeom>
            <a:avLst/>
            <a:gdLst/>
            <a:ahLst/>
            <a:cxnLst/>
            <a:rect l="l" t="t" r="r" b="b"/>
            <a:pathLst>
              <a:path w="1905" h="2539" extrusionOk="0">
                <a:moveTo>
                  <a:pt x="0" y="0"/>
                </a:moveTo>
                <a:lnTo>
                  <a:pt x="712" y="1989"/>
                </a:lnTo>
                <a:lnTo>
                  <a:pt x="187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0" name="Google Shape;1070;p63"/>
          <p:cNvSpPr/>
          <p:nvPr/>
        </p:nvSpPr>
        <p:spPr>
          <a:xfrm>
            <a:off x="39991" y="3797187"/>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1" name="Google Shape;1071;p63"/>
          <p:cNvSpPr/>
          <p:nvPr/>
        </p:nvSpPr>
        <p:spPr>
          <a:xfrm>
            <a:off x="40055"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2" name="Google Shape;1072;p63"/>
          <p:cNvSpPr/>
          <p:nvPr/>
        </p:nvSpPr>
        <p:spPr>
          <a:xfrm>
            <a:off x="40012" y="2812829"/>
            <a:ext cx="1540" cy="1540"/>
          </a:xfrm>
          <a:custGeom>
            <a:avLst/>
            <a:gdLst/>
            <a:ahLst/>
            <a:cxnLst/>
            <a:rect l="l" t="t" r="r" b="b"/>
            <a:pathLst>
              <a:path w="2540"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3" name="Google Shape;1073;p63"/>
          <p:cNvSpPr/>
          <p:nvPr/>
        </p:nvSpPr>
        <p:spPr>
          <a:xfrm>
            <a:off x="39981"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4" name="Google Shape;1074;p63"/>
          <p:cNvSpPr/>
          <p:nvPr/>
        </p:nvSpPr>
        <p:spPr>
          <a:xfrm>
            <a:off x="35910"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5" name="Google Shape;1075;p63"/>
          <p:cNvSpPr/>
          <p:nvPr/>
        </p:nvSpPr>
        <p:spPr>
          <a:xfrm>
            <a:off x="35961" y="916035"/>
            <a:ext cx="1155" cy="1540"/>
          </a:xfrm>
          <a:custGeom>
            <a:avLst/>
            <a:gdLst/>
            <a:ahLst/>
            <a:cxnLst/>
            <a:rect l="l" t="t" r="r" b="b"/>
            <a:pathLst>
              <a:path w="1905" h="2540" extrusionOk="0">
                <a:moveTo>
                  <a:pt x="0" y="0"/>
                </a:moveTo>
                <a:lnTo>
                  <a:pt x="712" y="227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6" name="Google Shape;1076;p63"/>
          <p:cNvSpPr/>
          <p:nvPr/>
        </p:nvSpPr>
        <p:spPr>
          <a:xfrm>
            <a:off x="35932"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7" name="Google Shape;1077;p63"/>
          <p:cNvSpPr/>
          <p:nvPr/>
        </p:nvSpPr>
        <p:spPr>
          <a:xfrm>
            <a:off x="39876" y="933596"/>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8" name="Google Shape;1078;p63"/>
          <p:cNvSpPr/>
          <p:nvPr/>
        </p:nvSpPr>
        <p:spPr>
          <a:xfrm>
            <a:off x="40008" y="2090741"/>
            <a:ext cx="1540" cy="1540"/>
          </a:xfrm>
          <a:custGeom>
            <a:avLst/>
            <a:gdLst/>
            <a:ahLst/>
            <a:cxnLst/>
            <a:rect l="l" t="t" r="r" b="b"/>
            <a:pathLst>
              <a:path w="2540"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79" name="Google Shape;1079;p63"/>
          <p:cNvSpPr/>
          <p:nvPr/>
        </p:nvSpPr>
        <p:spPr>
          <a:xfrm>
            <a:off x="39992" y="1372084"/>
            <a:ext cx="1155" cy="1540"/>
          </a:xfrm>
          <a:custGeom>
            <a:avLst/>
            <a:gdLst/>
            <a:ahLst/>
            <a:cxnLst/>
            <a:rect l="l" t="t" r="r" b="b"/>
            <a:pathLst>
              <a:path w="1905"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0" name="Google Shape;1080;p63"/>
          <p:cNvSpPr/>
          <p:nvPr/>
        </p:nvSpPr>
        <p:spPr>
          <a:xfrm>
            <a:off x="40077" y="676726"/>
            <a:ext cx="1155" cy="1155"/>
          </a:xfrm>
          <a:custGeom>
            <a:avLst/>
            <a:gdLst/>
            <a:ahLst/>
            <a:cxnLst/>
            <a:rect l="l" t="t" r="r" b="b"/>
            <a:pathLst>
              <a:path w="1905" h="1905" extrusionOk="0">
                <a:moveTo>
                  <a:pt x="0" y="0"/>
                </a:moveTo>
                <a:lnTo>
                  <a:pt x="65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1" name="Google Shape;1081;p63"/>
          <p:cNvSpPr/>
          <p:nvPr/>
        </p:nvSpPr>
        <p:spPr>
          <a:xfrm>
            <a:off x="40117" y="344012"/>
            <a:ext cx="1155" cy="1155"/>
          </a:xfrm>
          <a:custGeom>
            <a:avLst/>
            <a:gdLst/>
            <a:ahLst/>
            <a:cxnLst/>
            <a:rect l="l" t="t" r="r" b="b"/>
            <a:pathLst>
              <a:path w="1905"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2" name="Google Shape;1082;p63"/>
          <p:cNvSpPr/>
          <p:nvPr/>
        </p:nvSpPr>
        <p:spPr>
          <a:xfrm>
            <a:off x="39932" y="286287"/>
            <a:ext cx="1155" cy="1540"/>
          </a:xfrm>
          <a:custGeom>
            <a:avLst/>
            <a:gdLst/>
            <a:ahLst/>
            <a:cxnLst/>
            <a:rect l="l" t="t" r="r" b="b"/>
            <a:pathLst>
              <a:path w="1905" h="2540" extrusionOk="0">
                <a:moveTo>
                  <a:pt x="1193" y="0"/>
                </a:moveTo>
                <a:lnTo>
                  <a:pt x="0" y="1696"/>
                </a:lnTo>
                <a:lnTo>
                  <a:pt x="1884" y="2020"/>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3" name="Google Shape;1083;p63"/>
          <p:cNvSpPr/>
          <p:nvPr/>
        </p:nvSpPr>
        <p:spPr>
          <a:xfrm>
            <a:off x="39506"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4" name="Google Shape;1084;p63"/>
          <p:cNvSpPr/>
          <p:nvPr/>
        </p:nvSpPr>
        <p:spPr>
          <a:xfrm>
            <a:off x="39900" y="2116800"/>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5" name="Google Shape;1085;p63"/>
          <p:cNvSpPr/>
          <p:nvPr/>
        </p:nvSpPr>
        <p:spPr>
          <a:xfrm>
            <a:off x="35833" y="2905918"/>
            <a:ext cx="1540" cy="1925"/>
          </a:xfrm>
          <a:custGeom>
            <a:avLst/>
            <a:gdLst/>
            <a:ahLst/>
            <a:cxnLst/>
            <a:rect l="l" t="t" r="r" b="b"/>
            <a:pathLst>
              <a:path w="2540"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6" name="Google Shape;1086;p63"/>
          <p:cNvSpPr/>
          <p:nvPr/>
        </p:nvSpPr>
        <p:spPr>
          <a:xfrm>
            <a:off x="35862" y="3602008"/>
            <a:ext cx="1155" cy="1155"/>
          </a:xfrm>
          <a:custGeom>
            <a:avLst/>
            <a:gdLst/>
            <a:ahLst/>
            <a:cxnLst/>
            <a:rect l="l" t="t" r="r" b="b"/>
            <a:pathLst>
              <a:path w="1905" h="1904" extrusionOk="0">
                <a:moveTo>
                  <a:pt x="0" y="0"/>
                </a:moveTo>
                <a:lnTo>
                  <a:pt x="680"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7" name="Google Shape;1087;p63"/>
          <p:cNvSpPr/>
          <p:nvPr/>
        </p:nvSpPr>
        <p:spPr>
          <a:xfrm>
            <a:off x="32125"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8" name="Google Shape;1088;p63"/>
          <p:cNvSpPr/>
          <p:nvPr/>
        </p:nvSpPr>
        <p:spPr>
          <a:xfrm>
            <a:off x="31820" y="2688454"/>
            <a:ext cx="1540" cy="1540"/>
          </a:xfrm>
          <a:custGeom>
            <a:avLst/>
            <a:gdLst/>
            <a:ahLst/>
            <a:cxnLst/>
            <a:rect l="l" t="t" r="r" b="b"/>
            <a:pathLst>
              <a:path w="2540" h="2539" extrusionOk="0">
                <a:moveTo>
                  <a:pt x="1246" y="0"/>
                </a:moveTo>
                <a:lnTo>
                  <a:pt x="0" y="1968"/>
                </a:lnTo>
                <a:lnTo>
                  <a:pt x="2041" y="2261"/>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89" name="Google Shape;1089;p63"/>
          <p:cNvSpPr/>
          <p:nvPr/>
        </p:nvSpPr>
        <p:spPr>
          <a:xfrm>
            <a:off x="31907" y="2524916"/>
            <a:ext cx="1540" cy="1540"/>
          </a:xfrm>
          <a:custGeom>
            <a:avLst/>
            <a:gdLst/>
            <a:ahLst/>
            <a:cxnLst/>
            <a:rect l="l" t="t" r="r" b="b"/>
            <a:pathLst>
              <a:path w="2540" h="2539" extrusionOk="0">
                <a:moveTo>
                  <a:pt x="0" y="0"/>
                </a:moveTo>
                <a:lnTo>
                  <a:pt x="858"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0" name="Google Shape;1090;p63"/>
          <p:cNvSpPr/>
          <p:nvPr/>
        </p:nvSpPr>
        <p:spPr>
          <a:xfrm>
            <a:off x="31984" y="2405318"/>
            <a:ext cx="1155" cy="1155"/>
          </a:xfrm>
          <a:custGeom>
            <a:avLst/>
            <a:gdLst/>
            <a:ahLst/>
            <a:cxnLst/>
            <a:rect l="l" t="t" r="r" b="b"/>
            <a:pathLst>
              <a:path w="1905" h="1904" extrusionOk="0">
                <a:moveTo>
                  <a:pt x="0" y="0"/>
                </a:moveTo>
                <a:lnTo>
                  <a:pt x="65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1" name="Google Shape;1091;p63"/>
          <p:cNvSpPr/>
          <p:nvPr/>
        </p:nvSpPr>
        <p:spPr>
          <a:xfrm>
            <a:off x="31797" y="1806924"/>
            <a:ext cx="1540" cy="1540"/>
          </a:xfrm>
          <a:custGeom>
            <a:avLst/>
            <a:gdLst/>
            <a:ahLst/>
            <a:cxnLst/>
            <a:rect l="l" t="t" r="r" b="b"/>
            <a:pathLst>
              <a:path w="2540" h="2539" extrusionOk="0">
                <a:moveTo>
                  <a:pt x="1926" y="0"/>
                </a:moveTo>
                <a:lnTo>
                  <a:pt x="0" y="785"/>
                </a:lnTo>
                <a:lnTo>
                  <a:pt x="161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2" name="Google Shape;1092;p63"/>
          <p:cNvSpPr/>
          <p:nvPr/>
        </p:nvSpPr>
        <p:spPr>
          <a:xfrm>
            <a:off x="31676"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3" name="Google Shape;1093;p63"/>
          <p:cNvSpPr/>
          <p:nvPr/>
        </p:nvSpPr>
        <p:spPr>
          <a:xfrm>
            <a:off x="31833"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4" name="Google Shape;1094;p63"/>
          <p:cNvSpPr/>
          <p:nvPr/>
        </p:nvSpPr>
        <p:spPr>
          <a:xfrm>
            <a:off x="24032" y="2741865"/>
            <a:ext cx="1540" cy="1540"/>
          </a:xfrm>
          <a:custGeom>
            <a:avLst/>
            <a:gdLst/>
            <a:ahLst/>
            <a:cxnLst/>
            <a:rect l="l" t="t" r="r" b="b"/>
            <a:pathLst>
              <a:path w="2540" h="2539" extrusionOk="0">
                <a:moveTo>
                  <a:pt x="230" y="0"/>
                </a:moveTo>
                <a:lnTo>
                  <a:pt x="0" y="2094"/>
                </a:lnTo>
                <a:lnTo>
                  <a:pt x="216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5" name="Google Shape;1095;p63"/>
          <p:cNvSpPr/>
          <p:nvPr/>
        </p:nvSpPr>
        <p:spPr>
          <a:xfrm>
            <a:off x="23314" y="3987611"/>
            <a:ext cx="1540" cy="1540"/>
          </a:xfrm>
          <a:custGeom>
            <a:avLst/>
            <a:gdLst/>
            <a:ahLst/>
            <a:cxnLst/>
            <a:rect l="l" t="t" r="r" b="b"/>
            <a:pathLst>
              <a:path w="2540" h="2540" extrusionOk="0">
                <a:moveTo>
                  <a:pt x="2429" y="0"/>
                </a:moveTo>
                <a:lnTo>
                  <a:pt x="0" y="795"/>
                </a:lnTo>
                <a:lnTo>
                  <a:pt x="2209"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6" name="Google Shape;1096;p63"/>
          <p:cNvSpPr/>
          <p:nvPr/>
        </p:nvSpPr>
        <p:spPr>
          <a:xfrm>
            <a:off x="23777" y="5950864"/>
            <a:ext cx="1540" cy="1540"/>
          </a:xfrm>
          <a:custGeom>
            <a:avLst/>
            <a:gdLst/>
            <a:ahLst/>
            <a:cxnLst/>
            <a:rect l="l" t="t" r="r" b="b"/>
            <a:pathLst>
              <a:path w="2540" h="2540" extrusionOk="0">
                <a:moveTo>
                  <a:pt x="1235" y="0"/>
                </a:moveTo>
                <a:lnTo>
                  <a:pt x="0" y="1748"/>
                </a:lnTo>
                <a:lnTo>
                  <a:pt x="2052"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7" name="Google Shape;1097;p63"/>
          <p:cNvSpPr/>
          <p:nvPr/>
        </p:nvSpPr>
        <p:spPr>
          <a:xfrm>
            <a:off x="27932" y="1527491"/>
            <a:ext cx="1540" cy="1540"/>
          </a:xfrm>
          <a:custGeom>
            <a:avLst/>
            <a:gdLst/>
            <a:ahLst/>
            <a:cxnLst/>
            <a:rect l="l" t="t" r="r" b="b"/>
            <a:pathLst>
              <a:path w="2540" h="2539" extrusionOk="0">
                <a:moveTo>
                  <a:pt x="230" y="0"/>
                </a:moveTo>
                <a:lnTo>
                  <a:pt x="0" y="1947"/>
                </a:lnTo>
                <a:lnTo>
                  <a:pt x="2303"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8" name="Google Shape;1098;p63"/>
          <p:cNvSpPr/>
          <p:nvPr/>
        </p:nvSpPr>
        <p:spPr>
          <a:xfrm>
            <a:off x="27963" y="2063665"/>
            <a:ext cx="1540" cy="1540"/>
          </a:xfrm>
          <a:custGeom>
            <a:avLst/>
            <a:gdLst/>
            <a:ahLst/>
            <a:cxnLst/>
            <a:rect l="l" t="t" r="r" b="b"/>
            <a:pathLst>
              <a:path w="2540" h="2539" extrusionOk="0">
                <a:moveTo>
                  <a:pt x="272" y="0"/>
                </a:moveTo>
                <a:lnTo>
                  <a:pt x="0" y="2146"/>
                </a:lnTo>
                <a:lnTo>
                  <a:pt x="214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099" name="Google Shape;1099;p63"/>
          <p:cNvSpPr/>
          <p:nvPr/>
        </p:nvSpPr>
        <p:spPr>
          <a:xfrm>
            <a:off x="27767"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0" name="Google Shape;1100;p63"/>
          <p:cNvSpPr/>
          <p:nvPr/>
        </p:nvSpPr>
        <p:spPr>
          <a:xfrm>
            <a:off x="27845" y="38362"/>
            <a:ext cx="1540" cy="1540"/>
          </a:xfrm>
          <a:custGeom>
            <a:avLst/>
            <a:gdLst/>
            <a:ahLst/>
            <a:cxnLst/>
            <a:rect l="l" t="t" r="r" b="b"/>
            <a:pathLst>
              <a:path w="2540" h="2540" extrusionOk="0">
                <a:moveTo>
                  <a:pt x="0" y="0"/>
                </a:moveTo>
                <a:lnTo>
                  <a:pt x="76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1" name="Google Shape;1101;p63"/>
          <p:cNvSpPr/>
          <p:nvPr/>
        </p:nvSpPr>
        <p:spPr>
          <a:xfrm>
            <a:off x="27497" y="4203974"/>
            <a:ext cx="2311" cy="2695"/>
          </a:xfrm>
          <a:custGeom>
            <a:avLst/>
            <a:gdLst/>
            <a:ahLst/>
            <a:cxnLst/>
            <a:rect l="l" t="t" r="r" b="b"/>
            <a:pathLst>
              <a:path w="3809" h="4445" extrusionOk="0">
                <a:moveTo>
                  <a:pt x="1790" y="0"/>
                </a:moveTo>
                <a:lnTo>
                  <a:pt x="1172" y="628"/>
                </a:lnTo>
                <a:lnTo>
                  <a:pt x="104" y="1204"/>
                </a:lnTo>
                <a:lnTo>
                  <a:pt x="0" y="2533"/>
                </a:lnTo>
                <a:lnTo>
                  <a:pt x="984" y="3287"/>
                </a:lnTo>
                <a:lnTo>
                  <a:pt x="1507" y="4010"/>
                </a:lnTo>
                <a:lnTo>
                  <a:pt x="2157" y="3392"/>
                </a:lnTo>
                <a:lnTo>
                  <a:pt x="3308" y="2827"/>
                </a:lnTo>
                <a:lnTo>
                  <a:pt x="3392" y="1486"/>
                </a:lnTo>
                <a:lnTo>
                  <a:pt x="2366"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2" name="Google Shape;1102;p63"/>
          <p:cNvSpPr/>
          <p:nvPr/>
        </p:nvSpPr>
        <p:spPr>
          <a:xfrm>
            <a:off x="27382" y="5228577"/>
            <a:ext cx="1540" cy="1540"/>
          </a:xfrm>
          <a:custGeom>
            <a:avLst/>
            <a:gdLst/>
            <a:ahLst/>
            <a:cxnLst/>
            <a:rect l="l" t="t" r="r" b="b"/>
            <a:pathLst>
              <a:path w="2540" h="2540" extrusionOk="0">
                <a:moveTo>
                  <a:pt x="2492" y="0"/>
                </a:moveTo>
                <a:lnTo>
                  <a:pt x="0" y="869"/>
                </a:lnTo>
                <a:lnTo>
                  <a:pt x="2272" y="2282"/>
                </a:lnTo>
                <a:lnTo>
                  <a:pt x="24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3" name="Google Shape;1103;p63"/>
          <p:cNvSpPr/>
          <p:nvPr/>
        </p:nvSpPr>
        <p:spPr>
          <a:xfrm>
            <a:off x="27752" y="4749728"/>
            <a:ext cx="1155" cy="1155"/>
          </a:xfrm>
          <a:custGeom>
            <a:avLst/>
            <a:gdLst/>
            <a:ahLst/>
            <a:cxnLst/>
            <a:rect l="l" t="t" r="r" b="b"/>
            <a:pathLst>
              <a:path w="1904"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4" name="Google Shape;1104;p63"/>
          <p:cNvSpPr/>
          <p:nvPr/>
        </p:nvSpPr>
        <p:spPr>
          <a:xfrm>
            <a:off x="27114" y="6473771"/>
            <a:ext cx="2696" cy="2310"/>
          </a:xfrm>
          <a:custGeom>
            <a:avLst/>
            <a:gdLst/>
            <a:ahLst/>
            <a:cxnLst/>
            <a:rect l="l" t="t" r="r" b="b"/>
            <a:pathLst>
              <a:path w="4445" h="3809" extrusionOk="0">
                <a:moveTo>
                  <a:pt x="1476" y="0"/>
                </a:moveTo>
                <a:lnTo>
                  <a:pt x="712" y="984"/>
                </a:lnTo>
                <a:lnTo>
                  <a:pt x="0" y="1507"/>
                </a:lnTo>
                <a:lnTo>
                  <a:pt x="607" y="2136"/>
                </a:lnTo>
                <a:lnTo>
                  <a:pt x="1162" y="3225"/>
                </a:lnTo>
                <a:lnTo>
                  <a:pt x="2492" y="3361"/>
                </a:lnTo>
                <a:lnTo>
                  <a:pt x="3256" y="2450"/>
                </a:lnTo>
                <a:lnTo>
                  <a:pt x="4083" y="1895"/>
                </a:lnTo>
                <a:lnTo>
                  <a:pt x="3423" y="1225"/>
                </a:lnTo>
                <a:lnTo>
                  <a:pt x="2827" y="125"/>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5" name="Google Shape;1105;p63"/>
          <p:cNvSpPr/>
          <p:nvPr/>
        </p:nvSpPr>
        <p:spPr>
          <a:xfrm>
            <a:off x="23485" y="897840"/>
            <a:ext cx="1540" cy="1540"/>
          </a:xfrm>
          <a:custGeom>
            <a:avLst/>
            <a:gdLst/>
            <a:ahLst/>
            <a:cxnLst/>
            <a:rect l="l" t="t" r="r" b="b"/>
            <a:pathLst>
              <a:path w="2540"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6" name="Google Shape;1106;p63"/>
          <p:cNvSpPr/>
          <p:nvPr/>
        </p:nvSpPr>
        <p:spPr>
          <a:xfrm>
            <a:off x="23709" y="441188"/>
            <a:ext cx="1540" cy="1540"/>
          </a:xfrm>
          <a:custGeom>
            <a:avLst/>
            <a:gdLst/>
            <a:ahLst/>
            <a:cxnLst/>
            <a:rect l="l" t="t" r="r" b="b"/>
            <a:pathLst>
              <a:path w="2540" h="2540" extrusionOk="0">
                <a:moveTo>
                  <a:pt x="1371" y="0"/>
                </a:moveTo>
                <a:lnTo>
                  <a:pt x="0" y="2115"/>
                </a:lnTo>
                <a:lnTo>
                  <a:pt x="2314" y="2408"/>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7" name="Google Shape;1107;p63"/>
          <p:cNvSpPr/>
          <p:nvPr/>
        </p:nvSpPr>
        <p:spPr>
          <a:xfrm>
            <a:off x="23593" y="1615918"/>
            <a:ext cx="1540" cy="1540"/>
          </a:xfrm>
          <a:custGeom>
            <a:avLst/>
            <a:gdLst/>
            <a:ahLst/>
            <a:cxnLst/>
            <a:rect l="l" t="t" r="r" b="b"/>
            <a:pathLst>
              <a:path w="2540" h="2539" extrusionOk="0">
                <a:moveTo>
                  <a:pt x="1256" y="0"/>
                </a:moveTo>
                <a:lnTo>
                  <a:pt x="0" y="1748"/>
                </a:lnTo>
                <a:lnTo>
                  <a:pt x="2010" y="2062"/>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8" name="Google Shape;1108;p63"/>
          <p:cNvSpPr/>
          <p:nvPr/>
        </p:nvSpPr>
        <p:spPr>
          <a:xfrm>
            <a:off x="35933"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09" name="Google Shape;1109;p63"/>
          <p:cNvSpPr/>
          <p:nvPr/>
        </p:nvSpPr>
        <p:spPr>
          <a:xfrm>
            <a:off x="36017"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0" name="Google Shape;1110;p63"/>
          <p:cNvSpPr/>
          <p:nvPr/>
        </p:nvSpPr>
        <p:spPr>
          <a:xfrm>
            <a:off x="35578" y="5649304"/>
            <a:ext cx="1540" cy="1540"/>
          </a:xfrm>
          <a:custGeom>
            <a:avLst/>
            <a:gdLst/>
            <a:ahLst/>
            <a:cxnLst/>
            <a:rect l="l" t="t" r="r" b="b"/>
            <a:pathLst>
              <a:path w="2540" h="2540" extrusionOk="0">
                <a:moveTo>
                  <a:pt x="1518" y="0"/>
                </a:moveTo>
                <a:lnTo>
                  <a:pt x="0" y="2094"/>
                </a:lnTo>
                <a:lnTo>
                  <a:pt x="2513" y="2418"/>
                </a:lnTo>
                <a:lnTo>
                  <a:pt x="15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1" name="Google Shape;1111;p63"/>
          <p:cNvSpPr/>
          <p:nvPr/>
        </p:nvSpPr>
        <p:spPr>
          <a:xfrm>
            <a:off x="40059" y="5543132"/>
            <a:ext cx="1155" cy="1540"/>
          </a:xfrm>
          <a:custGeom>
            <a:avLst/>
            <a:gdLst/>
            <a:ahLst/>
            <a:cxnLst/>
            <a:rect l="l" t="t" r="r" b="b"/>
            <a:pathLst>
              <a:path w="1905" h="2540" extrusionOk="0">
                <a:moveTo>
                  <a:pt x="0" y="0"/>
                </a:moveTo>
                <a:lnTo>
                  <a:pt x="607"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2" name="Google Shape;1112;p63"/>
          <p:cNvSpPr/>
          <p:nvPr/>
        </p:nvSpPr>
        <p:spPr>
          <a:xfrm>
            <a:off x="39647"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3" name="Google Shape;1113;p63"/>
          <p:cNvSpPr/>
          <p:nvPr/>
        </p:nvSpPr>
        <p:spPr>
          <a:xfrm>
            <a:off x="39527" y="5511618"/>
            <a:ext cx="2696" cy="2695"/>
          </a:xfrm>
          <a:custGeom>
            <a:avLst/>
            <a:gdLst/>
            <a:ahLst/>
            <a:cxnLst/>
            <a:rect l="l" t="t" r="r" b="b"/>
            <a:pathLst>
              <a:path w="4444" h="4445" extrusionOk="0">
                <a:moveTo>
                  <a:pt x="1444" y="0"/>
                </a:moveTo>
                <a:lnTo>
                  <a:pt x="712" y="1172"/>
                </a:lnTo>
                <a:lnTo>
                  <a:pt x="0" y="1811"/>
                </a:lnTo>
                <a:lnTo>
                  <a:pt x="617" y="2513"/>
                </a:lnTo>
                <a:lnTo>
                  <a:pt x="1183" y="3696"/>
                </a:lnTo>
                <a:lnTo>
                  <a:pt x="2471" y="3863"/>
                </a:lnTo>
                <a:lnTo>
                  <a:pt x="3214" y="2743"/>
                </a:lnTo>
                <a:lnTo>
                  <a:pt x="3895" y="2157"/>
                </a:lnTo>
                <a:lnTo>
                  <a:pt x="3308" y="1403"/>
                </a:lnTo>
                <a:lnTo>
                  <a:pt x="275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4" name="Google Shape;1114;p63"/>
          <p:cNvSpPr/>
          <p:nvPr/>
        </p:nvSpPr>
        <p:spPr>
          <a:xfrm>
            <a:off x="39933" y="5503545"/>
            <a:ext cx="1540" cy="1925"/>
          </a:xfrm>
          <a:custGeom>
            <a:avLst/>
            <a:gdLst/>
            <a:ahLst/>
            <a:cxnLst/>
            <a:rect l="l" t="t" r="r" b="b"/>
            <a:pathLst>
              <a:path w="2540" h="3175" extrusionOk="0">
                <a:moveTo>
                  <a:pt x="0" y="0"/>
                </a:moveTo>
                <a:lnTo>
                  <a:pt x="785" y="2659"/>
                </a:lnTo>
                <a:lnTo>
                  <a:pt x="2020"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5" name="Google Shape;1115;p63"/>
          <p:cNvSpPr/>
          <p:nvPr/>
        </p:nvSpPr>
        <p:spPr>
          <a:xfrm>
            <a:off x="40068"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6" name="Google Shape;1116;p63"/>
          <p:cNvSpPr/>
          <p:nvPr/>
        </p:nvSpPr>
        <p:spPr>
          <a:xfrm>
            <a:off x="47788"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7" name="Google Shape;1117;p63"/>
          <p:cNvSpPr/>
          <p:nvPr/>
        </p:nvSpPr>
        <p:spPr>
          <a:xfrm>
            <a:off x="52085" y="5977396"/>
            <a:ext cx="1540" cy="1540"/>
          </a:xfrm>
          <a:custGeom>
            <a:avLst/>
            <a:gdLst/>
            <a:ahLst/>
            <a:cxnLst/>
            <a:rect l="l" t="t" r="r" b="b"/>
            <a:pathLst>
              <a:path w="2540"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8" name="Google Shape;1118;p63"/>
          <p:cNvSpPr/>
          <p:nvPr/>
        </p:nvSpPr>
        <p:spPr>
          <a:xfrm>
            <a:off x="52222" y="5946411"/>
            <a:ext cx="1540" cy="1925"/>
          </a:xfrm>
          <a:custGeom>
            <a:avLst/>
            <a:gdLst/>
            <a:ahLst/>
            <a:cxnLst/>
            <a:rect l="l" t="t" r="r" b="b"/>
            <a:pathLst>
              <a:path w="2540" h="3175" extrusionOk="0">
                <a:moveTo>
                  <a:pt x="1413" y="0"/>
                </a:moveTo>
                <a:lnTo>
                  <a:pt x="0" y="2272"/>
                </a:lnTo>
                <a:lnTo>
                  <a:pt x="2387" y="258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19" name="Google Shape;1119;p63"/>
          <p:cNvSpPr/>
          <p:nvPr/>
        </p:nvSpPr>
        <p:spPr>
          <a:xfrm>
            <a:off x="56209" y="1111161"/>
            <a:ext cx="1155" cy="1540"/>
          </a:xfrm>
          <a:custGeom>
            <a:avLst/>
            <a:gdLst/>
            <a:ahLst/>
            <a:cxnLst/>
            <a:rect l="l" t="t" r="r" b="b"/>
            <a:pathLst>
              <a:path w="1905" h="2539" extrusionOk="0">
                <a:moveTo>
                  <a:pt x="0" y="0"/>
                </a:moveTo>
                <a:lnTo>
                  <a:pt x="70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0" name="Google Shape;1120;p63"/>
          <p:cNvSpPr/>
          <p:nvPr/>
        </p:nvSpPr>
        <p:spPr>
          <a:xfrm>
            <a:off x="56321" y="592380"/>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1" name="Google Shape;1121;p63"/>
          <p:cNvSpPr/>
          <p:nvPr/>
        </p:nvSpPr>
        <p:spPr>
          <a:xfrm>
            <a:off x="56146" y="1664580"/>
            <a:ext cx="1540" cy="1540"/>
          </a:xfrm>
          <a:custGeom>
            <a:avLst/>
            <a:gdLst/>
            <a:ahLst/>
            <a:cxnLst/>
            <a:rect l="l" t="t" r="r" b="b"/>
            <a:pathLst>
              <a:path w="2540" h="2539" extrusionOk="0">
                <a:moveTo>
                  <a:pt x="1403" y="0"/>
                </a:moveTo>
                <a:lnTo>
                  <a:pt x="0" y="2230"/>
                </a:lnTo>
                <a:lnTo>
                  <a:pt x="2282" y="2544"/>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2" name="Google Shape;1122;p63"/>
          <p:cNvSpPr/>
          <p:nvPr/>
        </p:nvSpPr>
        <p:spPr>
          <a:xfrm>
            <a:off x="56139" y="2680195"/>
            <a:ext cx="1540" cy="1540"/>
          </a:xfrm>
          <a:custGeom>
            <a:avLst/>
            <a:gdLst/>
            <a:ahLst/>
            <a:cxnLst/>
            <a:rect l="l" t="t" r="r" b="b"/>
            <a:pathLst>
              <a:path w="2540" h="2539" extrusionOk="0">
                <a:moveTo>
                  <a:pt x="0" y="0"/>
                </a:moveTo>
                <a:lnTo>
                  <a:pt x="96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3" name="Google Shape;1123;p63"/>
          <p:cNvSpPr/>
          <p:nvPr/>
        </p:nvSpPr>
        <p:spPr>
          <a:xfrm>
            <a:off x="56291" y="1921921"/>
            <a:ext cx="1155" cy="1155"/>
          </a:xfrm>
          <a:custGeom>
            <a:avLst/>
            <a:gdLst/>
            <a:ahLst/>
            <a:cxnLst/>
            <a:rect l="l" t="t" r="r" b="b"/>
            <a:pathLst>
              <a:path w="1905" h="1905" extrusionOk="0">
                <a:moveTo>
                  <a:pt x="1099" y="0"/>
                </a:moveTo>
                <a:lnTo>
                  <a:pt x="0" y="1581"/>
                </a:lnTo>
                <a:lnTo>
                  <a:pt x="169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4" name="Google Shape;1124;p63"/>
          <p:cNvSpPr/>
          <p:nvPr/>
        </p:nvSpPr>
        <p:spPr>
          <a:xfrm>
            <a:off x="56130" y="2524498"/>
            <a:ext cx="1540" cy="1540"/>
          </a:xfrm>
          <a:custGeom>
            <a:avLst/>
            <a:gdLst/>
            <a:ahLst/>
            <a:cxnLst/>
            <a:rect l="l" t="t" r="r" b="b"/>
            <a:pathLst>
              <a:path w="2540"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5" name="Google Shape;1125;p63"/>
          <p:cNvSpPr/>
          <p:nvPr/>
        </p:nvSpPr>
        <p:spPr>
          <a:xfrm>
            <a:off x="55905" y="3805353"/>
            <a:ext cx="1540" cy="1540"/>
          </a:xfrm>
          <a:custGeom>
            <a:avLst/>
            <a:gdLst/>
            <a:ahLst/>
            <a:cxnLst/>
            <a:rect l="l" t="t" r="r" b="b"/>
            <a:pathLst>
              <a:path w="2540" h="2539" extrusionOk="0">
                <a:moveTo>
                  <a:pt x="1298" y="0"/>
                </a:moveTo>
                <a:lnTo>
                  <a:pt x="0" y="2041"/>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6" name="Google Shape;1126;p63"/>
          <p:cNvSpPr/>
          <p:nvPr/>
        </p:nvSpPr>
        <p:spPr>
          <a:xfrm>
            <a:off x="56668" y="6345595"/>
            <a:ext cx="1540" cy="1155"/>
          </a:xfrm>
          <a:custGeom>
            <a:avLst/>
            <a:gdLst/>
            <a:ahLst/>
            <a:cxnLst/>
            <a:rect l="l" t="t" r="r" b="b"/>
            <a:pathLst>
              <a:path w="2540" h="1904" extrusionOk="0">
                <a:moveTo>
                  <a:pt x="198" y="0"/>
                </a:moveTo>
                <a:lnTo>
                  <a:pt x="0" y="1874"/>
                </a:lnTo>
                <a:lnTo>
                  <a:pt x="209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7" name="Google Shape;1127;p63"/>
          <p:cNvSpPr/>
          <p:nvPr/>
        </p:nvSpPr>
        <p:spPr>
          <a:xfrm>
            <a:off x="55777"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8" name="Google Shape;1128;p63"/>
          <p:cNvSpPr/>
          <p:nvPr/>
        </p:nvSpPr>
        <p:spPr>
          <a:xfrm>
            <a:off x="60238" y="4271290"/>
            <a:ext cx="1155" cy="1540"/>
          </a:xfrm>
          <a:custGeom>
            <a:avLst/>
            <a:gdLst/>
            <a:ahLst/>
            <a:cxnLst/>
            <a:rect l="l" t="t" r="r" b="b"/>
            <a:pathLst>
              <a:path w="1905"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29" name="Google Shape;1129;p63"/>
          <p:cNvSpPr/>
          <p:nvPr/>
        </p:nvSpPr>
        <p:spPr>
          <a:xfrm>
            <a:off x="60284" y="3486092"/>
            <a:ext cx="1155" cy="1540"/>
          </a:xfrm>
          <a:custGeom>
            <a:avLst/>
            <a:gdLst/>
            <a:ahLst/>
            <a:cxnLst/>
            <a:rect l="l" t="t" r="r" b="b"/>
            <a:pathLst>
              <a:path w="1905" h="2539" extrusionOk="0">
                <a:moveTo>
                  <a:pt x="1068" y="0"/>
                </a:moveTo>
                <a:lnTo>
                  <a:pt x="0" y="2031"/>
                </a:lnTo>
                <a:lnTo>
                  <a:pt x="1727" y="2261"/>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0" name="Google Shape;1130;p63"/>
          <p:cNvSpPr/>
          <p:nvPr/>
        </p:nvSpPr>
        <p:spPr>
          <a:xfrm>
            <a:off x="60421" y="4483677"/>
            <a:ext cx="1540" cy="1540"/>
          </a:xfrm>
          <a:custGeom>
            <a:avLst/>
            <a:gdLst/>
            <a:ahLst/>
            <a:cxnLst/>
            <a:rect l="l" t="t" r="r" b="b"/>
            <a:pathLst>
              <a:path w="2539"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1" name="Google Shape;1131;p63"/>
          <p:cNvSpPr/>
          <p:nvPr/>
        </p:nvSpPr>
        <p:spPr>
          <a:xfrm>
            <a:off x="60427" y="1571817"/>
            <a:ext cx="1540" cy="1925"/>
          </a:xfrm>
          <a:custGeom>
            <a:avLst/>
            <a:gdLst/>
            <a:ahLst/>
            <a:cxnLst/>
            <a:rect l="l" t="t" r="r" b="b"/>
            <a:pathLst>
              <a:path w="2539"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2" name="Google Shape;1132;p63"/>
          <p:cNvSpPr/>
          <p:nvPr/>
        </p:nvSpPr>
        <p:spPr>
          <a:xfrm>
            <a:off x="60495" y="4904860"/>
            <a:ext cx="1540" cy="1540"/>
          </a:xfrm>
          <a:custGeom>
            <a:avLst/>
            <a:gdLst/>
            <a:ahLst/>
            <a:cxnLst/>
            <a:rect l="l" t="t" r="r" b="b"/>
            <a:pathLst>
              <a:path w="2539" h="2540" extrusionOk="0">
                <a:moveTo>
                  <a:pt x="261" y="0"/>
                </a:moveTo>
                <a:lnTo>
                  <a:pt x="0" y="2240"/>
                </a:lnTo>
                <a:lnTo>
                  <a:pt x="210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3" name="Google Shape;1133;p63"/>
          <p:cNvSpPr/>
          <p:nvPr/>
        </p:nvSpPr>
        <p:spPr>
          <a:xfrm>
            <a:off x="60193" y="1363634"/>
            <a:ext cx="1540" cy="1540"/>
          </a:xfrm>
          <a:custGeom>
            <a:avLst/>
            <a:gdLst/>
            <a:ahLst/>
            <a:cxnLst/>
            <a:rect l="l" t="t" r="r" b="b"/>
            <a:pathLst>
              <a:path w="2539" h="2539" extrusionOk="0">
                <a:moveTo>
                  <a:pt x="0" y="0"/>
                </a:moveTo>
                <a:lnTo>
                  <a:pt x="753" y="1989"/>
                </a:lnTo>
                <a:lnTo>
                  <a:pt x="194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4" name="Google Shape;1134;p63"/>
          <p:cNvSpPr/>
          <p:nvPr/>
        </p:nvSpPr>
        <p:spPr>
          <a:xfrm>
            <a:off x="60277" y="264102"/>
            <a:ext cx="1155" cy="1540"/>
          </a:xfrm>
          <a:custGeom>
            <a:avLst/>
            <a:gdLst/>
            <a:ahLst/>
            <a:cxnLst/>
            <a:rect l="l" t="t" r="r" b="b"/>
            <a:pathLst>
              <a:path w="1905" h="2540" extrusionOk="0">
                <a:moveTo>
                  <a:pt x="1151" y="0"/>
                </a:moveTo>
                <a:lnTo>
                  <a:pt x="0" y="1622"/>
                </a:lnTo>
                <a:lnTo>
                  <a:pt x="1863"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5" name="Google Shape;1135;p63"/>
          <p:cNvSpPr/>
          <p:nvPr/>
        </p:nvSpPr>
        <p:spPr>
          <a:xfrm>
            <a:off x="60154" y="4523206"/>
            <a:ext cx="1540" cy="1540"/>
          </a:xfrm>
          <a:custGeom>
            <a:avLst/>
            <a:gdLst/>
            <a:ahLst/>
            <a:cxnLst/>
            <a:rect l="l" t="t" r="r" b="b"/>
            <a:pathLst>
              <a:path w="2539"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6" name="Google Shape;1136;p63"/>
          <p:cNvSpPr/>
          <p:nvPr/>
        </p:nvSpPr>
        <p:spPr>
          <a:xfrm>
            <a:off x="60112" y="4736432"/>
            <a:ext cx="1540" cy="1540"/>
          </a:xfrm>
          <a:custGeom>
            <a:avLst/>
            <a:gdLst/>
            <a:ahLst/>
            <a:cxnLst/>
            <a:rect l="l" t="t" r="r" b="b"/>
            <a:pathLst>
              <a:path w="2539"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7" name="Google Shape;1137;p63"/>
          <p:cNvSpPr/>
          <p:nvPr/>
        </p:nvSpPr>
        <p:spPr>
          <a:xfrm>
            <a:off x="59765"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8" name="Google Shape;1138;p63"/>
          <p:cNvSpPr/>
          <p:nvPr/>
        </p:nvSpPr>
        <p:spPr>
          <a:xfrm>
            <a:off x="64576" y="2045568"/>
            <a:ext cx="385" cy="1155"/>
          </a:xfrm>
          <a:custGeom>
            <a:avLst/>
            <a:gdLst/>
            <a:ahLst/>
            <a:cxnLst/>
            <a:rect l="l" t="t" r="r" b="b"/>
            <a:pathLst>
              <a:path w="635" h="1904" extrusionOk="0">
                <a:moveTo>
                  <a:pt x="356" y="0"/>
                </a:moveTo>
                <a:lnTo>
                  <a:pt x="83" y="314"/>
                </a:lnTo>
                <a:lnTo>
                  <a:pt x="0" y="806"/>
                </a:lnTo>
                <a:lnTo>
                  <a:pt x="366" y="1643"/>
                </a:lnTo>
                <a:lnTo>
                  <a:pt x="3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39" name="Google Shape;1139;p63"/>
          <p:cNvSpPr/>
          <p:nvPr/>
        </p:nvSpPr>
        <p:spPr>
          <a:xfrm>
            <a:off x="64632" y="2675591"/>
            <a:ext cx="385" cy="385"/>
          </a:xfrm>
          <a:custGeom>
            <a:avLst/>
            <a:gdLst/>
            <a:ahLst/>
            <a:cxnLst/>
            <a:rect l="l" t="t" r="r" b="b"/>
            <a:pathLst>
              <a:path w="635" h="635" extrusionOk="0">
                <a:moveTo>
                  <a:pt x="293" y="0"/>
                </a:moveTo>
                <a:lnTo>
                  <a:pt x="0" y="157"/>
                </a:lnTo>
                <a:lnTo>
                  <a:pt x="293" y="49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0" name="Google Shape;1140;p63"/>
          <p:cNvSpPr/>
          <p:nvPr/>
        </p:nvSpPr>
        <p:spPr>
          <a:xfrm>
            <a:off x="64650" y="5663205"/>
            <a:ext cx="385" cy="770"/>
          </a:xfrm>
          <a:custGeom>
            <a:avLst/>
            <a:gdLst/>
            <a:ahLst/>
            <a:cxnLst/>
            <a:rect l="l" t="t" r="r" b="b"/>
            <a:pathLst>
              <a:path w="635"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1" name="Google Shape;1141;p63"/>
          <p:cNvSpPr/>
          <p:nvPr/>
        </p:nvSpPr>
        <p:spPr>
          <a:xfrm>
            <a:off x="64376" y="6594116"/>
            <a:ext cx="385" cy="770"/>
          </a:xfrm>
          <a:custGeom>
            <a:avLst/>
            <a:gdLst/>
            <a:ahLst/>
            <a:cxnLst/>
            <a:rect l="l" t="t" r="r" b="b"/>
            <a:pathLst>
              <a:path w="635"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2" name="Google Shape;1142;p63"/>
          <p:cNvSpPr/>
          <p:nvPr/>
        </p:nvSpPr>
        <p:spPr>
          <a:xfrm>
            <a:off x="70397" y="6079799"/>
            <a:ext cx="770" cy="1540"/>
          </a:xfrm>
          <a:custGeom>
            <a:avLst/>
            <a:gdLst/>
            <a:ahLst/>
            <a:cxnLst/>
            <a:rect l="l" t="t" r="r" b="b"/>
            <a:pathLst>
              <a:path w="1269" h="2540" extrusionOk="0">
                <a:moveTo>
                  <a:pt x="10" y="2429"/>
                </a:moveTo>
                <a:lnTo>
                  <a:pt x="0" y="0"/>
                </a:lnTo>
                <a:lnTo>
                  <a:pt x="963" y="900"/>
                </a:lnTo>
                <a:lnTo>
                  <a:pt x="1015" y="1643"/>
                </a:lnTo>
                <a:lnTo>
                  <a:pt x="1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3" name="Google Shape;1143;p63"/>
          <p:cNvSpPr/>
          <p:nvPr/>
        </p:nvSpPr>
        <p:spPr>
          <a:xfrm>
            <a:off x="70664" y="5955837"/>
            <a:ext cx="770" cy="1155"/>
          </a:xfrm>
          <a:custGeom>
            <a:avLst/>
            <a:gdLst/>
            <a:ahLst/>
            <a:cxnLst/>
            <a:rect l="l" t="t" r="r" b="b"/>
            <a:pathLst>
              <a:path w="1269" h="1904" extrusionOk="0">
                <a:moveTo>
                  <a:pt x="0" y="1298"/>
                </a:moveTo>
                <a:lnTo>
                  <a:pt x="10" y="86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4" name="Google Shape;1144;p63"/>
          <p:cNvSpPr/>
          <p:nvPr/>
        </p:nvSpPr>
        <p:spPr>
          <a:xfrm>
            <a:off x="70543" y="5148949"/>
            <a:ext cx="770" cy="1540"/>
          </a:xfrm>
          <a:custGeom>
            <a:avLst/>
            <a:gdLst/>
            <a:ahLst/>
            <a:cxnLst/>
            <a:rect l="l" t="t" r="r" b="b"/>
            <a:pathLst>
              <a:path w="1269"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5" name="Google Shape;1145;p63"/>
          <p:cNvSpPr/>
          <p:nvPr/>
        </p:nvSpPr>
        <p:spPr>
          <a:xfrm>
            <a:off x="70029" y="1385843"/>
            <a:ext cx="1540" cy="1540"/>
          </a:xfrm>
          <a:custGeom>
            <a:avLst/>
            <a:gdLst/>
            <a:ahLst/>
            <a:cxnLst/>
            <a:rect l="l" t="t" r="r" b="b"/>
            <a:pathLst>
              <a:path w="2539" h="2539" extrusionOk="0">
                <a:moveTo>
                  <a:pt x="0" y="0"/>
                </a:moveTo>
                <a:lnTo>
                  <a:pt x="167" y="1246"/>
                </a:lnTo>
                <a:lnTo>
                  <a:pt x="607" y="2272"/>
                </a:lnTo>
                <a:lnTo>
                  <a:pt x="196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6" name="Google Shape;1146;p63"/>
          <p:cNvSpPr/>
          <p:nvPr/>
        </p:nvSpPr>
        <p:spPr>
          <a:xfrm>
            <a:off x="64239"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7" name="Google Shape;1147;p63"/>
          <p:cNvSpPr/>
          <p:nvPr/>
        </p:nvSpPr>
        <p:spPr>
          <a:xfrm>
            <a:off x="64046" y="3162840"/>
            <a:ext cx="1540" cy="1925"/>
          </a:xfrm>
          <a:custGeom>
            <a:avLst/>
            <a:gdLst/>
            <a:ahLst/>
            <a:cxnLst/>
            <a:rect l="l" t="t" r="r" b="b"/>
            <a:pathLst>
              <a:path w="2539" h="3175" extrusionOk="0">
                <a:moveTo>
                  <a:pt x="1853" y="0"/>
                </a:moveTo>
                <a:lnTo>
                  <a:pt x="0" y="973"/>
                </a:lnTo>
                <a:lnTo>
                  <a:pt x="1853" y="2848"/>
                </a:lnTo>
                <a:lnTo>
                  <a:pt x="2282" y="1853"/>
                </a:lnTo>
                <a:lnTo>
                  <a:pt x="209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8" name="Google Shape;1148;p63"/>
          <p:cNvSpPr/>
          <p:nvPr/>
        </p:nvSpPr>
        <p:spPr>
          <a:xfrm>
            <a:off x="63957" y="4429364"/>
            <a:ext cx="1155" cy="3081"/>
          </a:xfrm>
          <a:custGeom>
            <a:avLst/>
            <a:gdLst/>
            <a:ahLst/>
            <a:cxnLst/>
            <a:rect l="l" t="t" r="r" b="b"/>
            <a:pathLst>
              <a:path w="1905" h="5079" extrusionOk="0">
                <a:moveTo>
                  <a:pt x="1570" y="0"/>
                </a:moveTo>
                <a:lnTo>
                  <a:pt x="12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49" name="Google Shape;1149;p63"/>
          <p:cNvSpPr/>
          <p:nvPr/>
        </p:nvSpPr>
        <p:spPr>
          <a:xfrm>
            <a:off x="70527" y="6828441"/>
            <a:ext cx="770" cy="1540"/>
          </a:xfrm>
          <a:custGeom>
            <a:avLst/>
            <a:gdLst/>
            <a:ahLst/>
            <a:cxnLst/>
            <a:rect l="l" t="t" r="r" b="b"/>
            <a:pathLst>
              <a:path w="1269" h="2540" extrusionOk="0">
                <a:moveTo>
                  <a:pt x="387" y="0"/>
                </a:moveTo>
                <a:lnTo>
                  <a:pt x="0" y="554"/>
                </a:lnTo>
                <a:lnTo>
                  <a:pt x="0" y="1874"/>
                </a:lnTo>
                <a:lnTo>
                  <a:pt x="1193" y="2062"/>
                </a:lnTo>
                <a:lnTo>
                  <a:pt x="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0" name="Google Shape;1150;p63"/>
          <p:cNvSpPr/>
          <p:nvPr/>
        </p:nvSpPr>
        <p:spPr>
          <a:xfrm>
            <a:off x="70497" y="6744251"/>
            <a:ext cx="1155" cy="1540"/>
          </a:xfrm>
          <a:custGeom>
            <a:avLst/>
            <a:gdLst/>
            <a:ahLst/>
            <a:cxnLst/>
            <a:rect l="l" t="t" r="r" b="b"/>
            <a:pathLst>
              <a:path w="1905" h="2540" extrusionOk="0">
                <a:moveTo>
                  <a:pt x="408" y="0"/>
                </a:moveTo>
                <a:lnTo>
                  <a:pt x="0" y="481"/>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1" name="Google Shape;1151;p63"/>
          <p:cNvSpPr/>
          <p:nvPr/>
        </p:nvSpPr>
        <p:spPr>
          <a:xfrm>
            <a:off x="70481" y="4159983"/>
            <a:ext cx="1540" cy="2695"/>
          </a:xfrm>
          <a:custGeom>
            <a:avLst/>
            <a:gdLst/>
            <a:ahLst/>
            <a:cxnLst/>
            <a:rect l="l" t="t" r="r" b="b"/>
            <a:pathLst>
              <a:path w="2539" h="4445" extrusionOk="0">
                <a:moveTo>
                  <a:pt x="345" y="0"/>
                </a:moveTo>
                <a:lnTo>
                  <a:pt x="115" y="219"/>
                </a:lnTo>
                <a:lnTo>
                  <a:pt x="0" y="3549"/>
                </a:lnTo>
                <a:lnTo>
                  <a:pt x="94" y="3738"/>
                </a:lnTo>
                <a:lnTo>
                  <a:pt x="816" y="3842"/>
                </a:lnTo>
                <a:lnTo>
                  <a:pt x="1570" y="2711"/>
                </a:lnTo>
                <a:lnTo>
                  <a:pt x="2251" y="2125"/>
                </a:lnTo>
                <a:lnTo>
                  <a:pt x="1696" y="1361"/>
                </a:lnTo>
                <a:lnTo>
                  <a:pt x="1162" y="73"/>
                </a:lnTo>
                <a:lnTo>
                  <a:pt x="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2" name="Google Shape;1152;p63"/>
          <p:cNvSpPr/>
          <p:nvPr/>
        </p:nvSpPr>
        <p:spPr>
          <a:xfrm>
            <a:off x="70317" y="2817080"/>
            <a:ext cx="1155" cy="1540"/>
          </a:xfrm>
          <a:custGeom>
            <a:avLst/>
            <a:gdLst/>
            <a:ahLst/>
            <a:cxnLst/>
            <a:rect l="l" t="t" r="r" b="b"/>
            <a:pathLst>
              <a:path w="1905" h="2539" extrusionOk="0">
                <a:moveTo>
                  <a:pt x="408" y="0"/>
                </a:moveTo>
                <a:lnTo>
                  <a:pt x="41" y="481"/>
                </a:lnTo>
                <a:lnTo>
                  <a:pt x="0" y="2125"/>
                </a:lnTo>
                <a:lnTo>
                  <a:pt x="1319" y="2324"/>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3" name="Google Shape;1153;p63"/>
          <p:cNvSpPr/>
          <p:nvPr/>
        </p:nvSpPr>
        <p:spPr>
          <a:xfrm>
            <a:off x="69976" y="2147694"/>
            <a:ext cx="1540" cy="1925"/>
          </a:xfrm>
          <a:custGeom>
            <a:avLst/>
            <a:gdLst/>
            <a:ahLst/>
            <a:cxnLst/>
            <a:rect l="l" t="t" r="r" b="b"/>
            <a:pathLst>
              <a:path w="2539" h="3175" extrusionOk="0">
                <a:moveTo>
                  <a:pt x="1434" y="0"/>
                </a:moveTo>
                <a:lnTo>
                  <a:pt x="0" y="2481"/>
                </a:lnTo>
                <a:lnTo>
                  <a:pt x="234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4" name="Google Shape;1154;p63"/>
          <p:cNvSpPr/>
          <p:nvPr/>
        </p:nvSpPr>
        <p:spPr>
          <a:xfrm>
            <a:off x="64592" y="707762"/>
            <a:ext cx="385" cy="1155"/>
          </a:xfrm>
          <a:custGeom>
            <a:avLst/>
            <a:gdLst/>
            <a:ahLst/>
            <a:cxnLst/>
            <a:rect l="l" t="t" r="r" b="b"/>
            <a:pathLst>
              <a:path w="635" h="1905" extrusionOk="0">
                <a:moveTo>
                  <a:pt x="502" y="83"/>
                </a:moveTo>
                <a:lnTo>
                  <a:pt x="492" y="481"/>
                </a:lnTo>
                <a:lnTo>
                  <a:pt x="492" y="1277"/>
                </a:lnTo>
                <a:lnTo>
                  <a:pt x="0" y="0"/>
                </a:lnTo>
                <a:lnTo>
                  <a:pt x="502" y="8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5" name="Google Shape;1155;p63"/>
          <p:cNvSpPr/>
          <p:nvPr/>
        </p:nvSpPr>
        <p:spPr>
          <a:xfrm>
            <a:off x="63279"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6" name="Google Shape;1156;p63"/>
          <p:cNvSpPr/>
          <p:nvPr/>
        </p:nvSpPr>
        <p:spPr>
          <a:xfrm>
            <a:off x="60519" y="5534153"/>
            <a:ext cx="1925" cy="1540"/>
          </a:xfrm>
          <a:custGeom>
            <a:avLst/>
            <a:gdLst/>
            <a:ahLst/>
            <a:cxnLst/>
            <a:rect l="l" t="t" r="r" b="b"/>
            <a:pathLst>
              <a:path w="3175" h="2540" extrusionOk="0">
                <a:moveTo>
                  <a:pt x="198" y="0"/>
                </a:moveTo>
                <a:lnTo>
                  <a:pt x="0" y="2335"/>
                </a:lnTo>
                <a:lnTo>
                  <a:pt x="263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7" name="Google Shape;1157;p63"/>
          <p:cNvSpPr/>
          <p:nvPr/>
        </p:nvSpPr>
        <p:spPr>
          <a:xfrm>
            <a:off x="73474" y="4235252"/>
            <a:ext cx="2311" cy="2310"/>
          </a:xfrm>
          <a:custGeom>
            <a:avLst/>
            <a:gdLst/>
            <a:ahLst/>
            <a:cxnLst/>
            <a:rect l="l" t="t" r="r" b="b"/>
            <a:pathLst>
              <a:path w="3810" h="3809" extrusionOk="0">
                <a:moveTo>
                  <a:pt x="1424" y="0"/>
                </a:moveTo>
                <a:lnTo>
                  <a:pt x="670" y="1088"/>
                </a:lnTo>
                <a:lnTo>
                  <a:pt x="0" y="1675"/>
                </a:lnTo>
                <a:lnTo>
                  <a:pt x="1643" y="3811"/>
                </a:lnTo>
                <a:lnTo>
                  <a:pt x="3738" y="2094"/>
                </a:lnTo>
                <a:lnTo>
                  <a:pt x="3172" y="1382"/>
                </a:lnTo>
                <a:lnTo>
                  <a:pt x="2659" y="157"/>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8" name="Google Shape;1158;p63"/>
          <p:cNvSpPr/>
          <p:nvPr/>
        </p:nvSpPr>
        <p:spPr>
          <a:xfrm>
            <a:off x="73900" y="4505974"/>
            <a:ext cx="1155" cy="1540"/>
          </a:xfrm>
          <a:custGeom>
            <a:avLst/>
            <a:gdLst/>
            <a:ahLst/>
            <a:cxnLst/>
            <a:rect l="l" t="t" r="r" b="b"/>
            <a:pathLst>
              <a:path w="1905"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59" name="Google Shape;1159;p63"/>
          <p:cNvSpPr/>
          <p:nvPr/>
        </p:nvSpPr>
        <p:spPr>
          <a:xfrm>
            <a:off x="74280" y="3442324"/>
            <a:ext cx="1540" cy="1155"/>
          </a:xfrm>
          <a:custGeom>
            <a:avLst/>
            <a:gdLst/>
            <a:ahLst/>
            <a:cxnLst/>
            <a:rect l="l" t="t" r="r" b="b"/>
            <a:pathLst>
              <a:path w="2539" h="1904" extrusionOk="0">
                <a:moveTo>
                  <a:pt x="251" y="0"/>
                </a:moveTo>
                <a:lnTo>
                  <a:pt x="0" y="1832"/>
                </a:lnTo>
                <a:lnTo>
                  <a:pt x="2073" y="1214"/>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0" name="Google Shape;1160;p63"/>
          <p:cNvSpPr/>
          <p:nvPr/>
        </p:nvSpPr>
        <p:spPr>
          <a:xfrm>
            <a:off x="74316" y="3517852"/>
            <a:ext cx="1155" cy="1540"/>
          </a:xfrm>
          <a:custGeom>
            <a:avLst/>
            <a:gdLst/>
            <a:ahLst/>
            <a:cxnLst/>
            <a:rect l="l" t="t" r="r" b="b"/>
            <a:pathLst>
              <a:path w="1905" h="2539" extrusionOk="0">
                <a:moveTo>
                  <a:pt x="0" y="0"/>
                </a:moveTo>
                <a:lnTo>
                  <a:pt x="617"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1" name="Google Shape;1161;p63"/>
          <p:cNvSpPr/>
          <p:nvPr/>
        </p:nvSpPr>
        <p:spPr>
          <a:xfrm>
            <a:off x="74054" y="4063227"/>
            <a:ext cx="1540" cy="1925"/>
          </a:xfrm>
          <a:custGeom>
            <a:avLst/>
            <a:gdLst/>
            <a:ahLst/>
            <a:cxnLst/>
            <a:rect l="l" t="t" r="r" b="b"/>
            <a:pathLst>
              <a:path w="2539"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2" name="Google Shape;1162;p63"/>
          <p:cNvSpPr/>
          <p:nvPr/>
        </p:nvSpPr>
        <p:spPr>
          <a:xfrm>
            <a:off x="73938" y="2675343"/>
            <a:ext cx="1540" cy="1540"/>
          </a:xfrm>
          <a:custGeom>
            <a:avLst/>
            <a:gdLst/>
            <a:ahLst/>
            <a:cxnLst/>
            <a:rect l="l" t="t" r="r" b="b"/>
            <a:pathLst>
              <a:path w="2539" h="2539" extrusionOk="0">
                <a:moveTo>
                  <a:pt x="0" y="0"/>
                </a:moveTo>
                <a:lnTo>
                  <a:pt x="890" y="2492"/>
                </a:lnTo>
                <a:lnTo>
                  <a:pt x="2272"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3" name="Google Shape;1163;p63"/>
          <p:cNvSpPr/>
          <p:nvPr/>
        </p:nvSpPr>
        <p:spPr>
          <a:xfrm>
            <a:off x="74236" y="3056600"/>
            <a:ext cx="1540" cy="1540"/>
          </a:xfrm>
          <a:custGeom>
            <a:avLst/>
            <a:gdLst/>
            <a:ahLst/>
            <a:cxnLst/>
            <a:rect l="l" t="t" r="r" b="b"/>
            <a:pathLst>
              <a:path w="2539" h="2539" extrusionOk="0">
                <a:moveTo>
                  <a:pt x="230" y="0"/>
                </a:moveTo>
                <a:lnTo>
                  <a:pt x="0" y="2282"/>
                </a:lnTo>
                <a:lnTo>
                  <a:pt x="253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4" name="Google Shape;1164;p63"/>
          <p:cNvSpPr/>
          <p:nvPr/>
        </p:nvSpPr>
        <p:spPr>
          <a:xfrm>
            <a:off x="74257" y="2498199"/>
            <a:ext cx="1540" cy="1540"/>
          </a:xfrm>
          <a:custGeom>
            <a:avLst/>
            <a:gdLst/>
            <a:ahLst/>
            <a:cxnLst/>
            <a:rect l="l" t="t" r="r" b="b"/>
            <a:pathLst>
              <a:path w="2539" h="2539" extrusionOk="0">
                <a:moveTo>
                  <a:pt x="0" y="0"/>
                </a:moveTo>
                <a:lnTo>
                  <a:pt x="691" y="2293"/>
                </a:lnTo>
                <a:lnTo>
                  <a:pt x="194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5" name="Google Shape;1165;p63"/>
          <p:cNvSpPr/>
          <p:nvPr/>
        </p:nvSpPr>
        <p:spPr>
          <a:xfrm>
            <a:off x="73787" y="1979691"/>
            <a:ext cx="1540" cy="1540"/>
          </a:xfrm>
          <a:custGeom>
            <a:avLst/>
            <a:gdLst/>
            <a:ahLst/>
            <a:cxnLst/>
            <a:rect l="l" t="t" r="r" b="b"/>
            <a:pathLst>
              <a:path w="2539"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6" name="Google Shape;1166;p63"/>
          <p:cNvSpPr/>
          <p:nvPr/>
        </p:nvSpPr>
        <p:spPr>
          <a:xfrm>
            <a:off x="74165" y="1142257"/>
            <a:ext cx="1540" cy="1540"/>
          </a:xfrm>
          <a:custGeom>
            <a:avLst/>
            <a:gdLst/>
            <a:ahLst/>
            <a:cxnLst/>
            <a:rect l="l" t="t" r="r" b="b"/>
            <a:pathLst>
              <a:path w="2539"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7" name="Google Shape;1167;p63"/>
          <p:cNvSpPr/>
          <p:nvPr/>
        </p:nvSpPr>
        <p:spPr>
          <a:xfrm>
            <a:off x="74354" y="6491998"/>
            <a:ext cx="1540" cy="1540"/>
          </a:xfrm>
          <a:custGeom>
            <a:avLst/>
            <a:gdLst/>
            <a:ahLst/>
            <a:cxnLst/>
            <a:rect l="l" t="t" r="r" b="b"/>
            <a:pathLst>
              <a:path w="2539"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8" name="Google Shape;1168;p63"/>
          <p:cNvSpPr/>
          <p:nvPr/>
        </p:nvSpPr>
        <p:spPr>
          <a:xfrm>
            <a:off x="74137" y="6035522"/>
            <a:ext cx="1155" cy="1540"/>
          </a:xfrm>
          <a:custGeom>
            <a:avLst/>
            <a:gdLst/>
            <a:ahLst/>
            <a:cxnLst/>
            <a:rect l="l" t="t" r="r" b="b"/>
            <a:pathLst>
              <a:path w="1905" h="2540" extrusionOk="0">
                <a:moveTo>
                  <a:pt x="0" y="0"/>
                </a:moveTo>
                <a:lnTo>
                  <a:pt x="680"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69" name="Google Shape;1169;p63"/>
          <p:cNvSpPr/>
          <p:nvPr/>
        </p:nvSpPr>
        <p:spPr>
          <a:xfrm>
            <a:off x="73776" y="6806102"/>
            <a:ext cx="2311" cy="2310"/>
          </a:xfrm>
          <a:custGeom>
            <a:avLst/>
            <a:gdLst/>
            <a:ahLst/>
            <a:cxnLst/>
            <a:rect l="l" t="t" r="r" b="b"/>
            <a:pathLst>
              <a:path w="3810" h="3809" extrusionOk="0">
                <a:moveTo>
                  <a:pt x="1413" y="0"/>
                </a:moveTo>
                <a:lnTo>
                  <a:pt x="670" y="1015"/>
                </a:lnTo>
                <a:lnTo>
                  <a:pt x="0" y="1549"/>
                </a:lnTo>
                <a:lnTo>
                  <a:pt x="575" y="2198"/>
                </a:lnTo>
                <a:lnTo>
                  <a:pt x="1109" y="3235"/>
                </a:lnTo>
                <a:lnTo>
                  <a:pt x="2355" y="3434"/>
                </a:lnTo>
                <a:lnTo>
                  <a:pt x="3067" y="2492"/>
                </a:lnTo>
                <a:lnTo>
                  <a:pt x="3727" y="1999"/>
                </a:lnTo>
                <a:lnTo>
                  <a:pt x="3172" y="1319"/>
                </a:lnTo>
                <a:lnTo>
                  <a:pt x="2659" y="14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0" name="Google Shape;1170;p63"/>
          <p:cNvSpPr/>
          <p:nvPr/>
        </p:nvSpPr>
        <p:spPr>
          <a:xfrm>
            <a:off x="78049" y="1478963"/>
            <a:ext cx="1540" cy="1540"/>
          </a:xfrm>
          <a:custGeom>
            <a:avLst/>
            <a:gdLst/>
            <a:ahLst/>
            <a:cxnLst/>
            <a:rect l="l" t="t" r="r" b="b"/>
            <a:pathLst>
              <a:path w="2539"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1" name="Google Shape;1171;p63"/>
          <p:cNvSpPr/>
          <p:nvPr/>
        </p:nvSpPr>
        <p:spPr>
          <a:xfrm>
            <a:off x="78130" y="1952676"/>
            <a:ext cx="1540" cy="1540"/>
          </a:xfrm>
          <a:custGeom>
            <a:avLst/>
            <a:gdLst/>
            <a:ahLst/>
            <a:cxnLst/>
            <a:rect l="l" t="t" r="r" b="b"/>
            <a:pathLst>
              <a:path w="2539" h="2539" extrusionOk="0">
                <a:moveTo>
                  <a:pt x="1413" y="0"/>
                </a:moveTo>
                <a:lnTo>
                  <a:pt x="0" y="1958"/>
                </a:lnTo>
                <a:lnTo>
                  <a:pt x="2450" y="2261"/>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2" name="Google Shape;1172;p63"/>
          <p:cNvSpPr/>
          <p:nvPr/>
        </p:nvSpPr>
        <p:spPr>
          <a:xfrm>
            <a:off x="78227" y="2316307"/>
            <a:ext cx="1540" cy="1540"/>
          </a:xfrm>
          <a:custGeom>
            <a:avLst/>
            <a:gdLst/>
            <a:ahLst/>
            <a:cxnLst/>
            <a:rect l="l" t="t" r="r" b="b"/>
            <a:pathLst>
              <a:path w="2539" h="2539" extrusionOk="0">
                <a:moveTo>
                  <a:pt x="293" y="0"/>
                </a:moveTo>
                <a:lnTo>
                  <a:pt x="0" y="2188"/>
                </a:lnTo>
                <a:lnTo>
                  <a:pt x="2314"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3" name="Google Shape;1173;p63"/>
          <p:cNvSpPr/>
          <p:nvPr/>
        </p:nvSpPr>
        <p:spPr>
          <a:xfrm>
            <a:off x="78062" y="3911683"/>
            <a:ext cx="1540" cy="1925"/>
          </a:xfrm>
          <a:custGeom>
            <a:avLst/>
            <a:gdLst/>
            <a:ahLst/>
            <a:cxnLst/>
            <a:rect l="l" t="t" r="r" b="b"/>
            <a:pathLst>
              <a:path w="2539"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4" name="Google Shape;1174;p63"/>
          <p:cNvSpPr/>
          <p:nvPr/>
        </p:nvSpPr>
        <p:spPr>
          <a:xfrm>
            <a:off x="78183" y="4412437"/>
            <a:ext cx="1540" cy="1925"/>
          </a:xfrm>
          <a:custGeom>
            <a:avLst/>
            <a:gdLst/>
            <a:ahLst/>
            <a:cxnLst/>
            <a:rect l="l" t="t" r="r" b="b"/>
            <a:pathLst>
              <a:path w="2539"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5" name="Google Shape;1175;p63"/>
          <p:cNvSpPr/>
          <p:nvPr/>
        </p:nvSpPr>
        <p:spPr>
          <a:xfrm>
            <a:off x="78366" y="3065070"/>
            <a:ext cx="1540" cy="1925"/>
          </a:xfrm>
          <a:custGeom>
            <a:avLst/>
            <a:gdLst/>
            <a:ahLst/>
            <a:cxnLst/>
            <a:rect l="l" t="t" r="r" b="b"/>
            <a:pathLst>
              <a:path w="2539"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6" name="Google Shape;1176;p63"/>
          <p:cNvSpPr/>
          <p:nvPr/>
        </p:nvSpPr>
        <p:spPr>
          <a:xfrm>
            <a:off x="78384"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7" name="Google Shape;1177;p63"/>
          <p:cNvSpPr/>
          <p:nvPr/>
        </p:nvSpPr>
        <p:spPr>
          <a:xfrm>
            <a:off x="78347" y="2409802"/>
            <a:ext cx="1540" cy="1540"/>
          </a:xfrm>
          <a:custGeom>
            <a:avLst/>
            <a:gdLst/>
            <a:ahLst/>
            <a:cxnLst/>
            <a:rect l="l" t="t" r="r" b="b"/>
            <a:pathLst>
              <a:path w="2539" h="2539" extrusionOk="0">
                <a:moveTo>
                  <a:pt x="0" y="0"/>
                </a:moveTo>
                <a:lnTo>
                  <a:pt x="84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8" name="Google Shape;1178;p63"/>
          <p:cNvSpPr/>
          <p:nvPr/>
        </p:nvSpPr>
        <p:spPr>
          <a:xfrm>
            <a:off x="78193" y="1292671"/>
            <a:ext cx="1540" cy="1540"/>
          </a:xfrm>
          <a:custGeom>
            <a:avLst/>
            <a:gdLst/>
            <a:ahLst/>
            <a:cxnLst/>
            <a:rect l="l" t="t" r="r" b="b"/>
            <a:pathLst>
              <a:path w="2539"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79" name="Google Shape;1179;p63"/>
          <p:cNvSpPr/>
          <p:nvPr/>
        </p:nvSpPr>
        <p:spPr>
          <a:xfrm>
            <a:off x="78180" y="1026350"/>
            <a:ext cx="1155" cy="1540"/>
          </a:xfrm>
          <a:custGeom>
            <a:avLst/>
            <a:gdLst/>
            <a:ahLst/>
            <a:cxnLst/>
            <a:rect l="l" t="t" r="r" b="b"/>
            <a:pathLst>
              <a:path w="1905" h="2539" extrusionOk="0">
                <a:moveTo>
                  <a:pt x="1141" y="0"/>
                </a:moveTo>
                <a:lnTo>
                  <a:pt x="0" y="1790"/>
                </a:lnTo>
                <a:lnTo>
                  <a:pt x="1853" y="2083"/>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0" name="Google Shape;1180;p63"/>
          <p:cNvSpPr/>
          <p:nvPr/>
        </p:nvSpPr>
        <p:spPr>
          <a:xfrm>
            <a:off x="74018" y="357472"/>
            <a:ext cx="1540" cy="1540"/>
          </a:xfrm>
          <a:custGeom>
            <a:avLst/>
            <a:gdLst/>
            <a:ahLst/>
            <a:cxnLst/>
            <a:rect l="l" t="t" r="r" b="b"/>
            <a:pathLst>
              <a:path w="2539" h="2540" extrusionOk="0">
                <a:moveTo>
                  <a:pt x="0" y="0"/>
                </a:moveTo>
                <a:lnTo>
                  <a:pt x="86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1" name="Google Shape;1181;p63"/>
          <p:cNvSpPr/>
          <p:nvPr/>
        </p:nvSpPr>
        <p:spPr>
          <a:xfrm>
            <a:off x="73021" y="693036"/>
            <a:ext cx="2696" cy="3466"/>
          </a:xfrm>
          <a:custGeom>
            <a:avLst/>
            <a:gdLst/>
            <a:ahLst/>
            <a:cxnLst/>
            <a:rect l="l" t="t" r="r" b="b"/>
            <a:pathLst>
              <a:path w="4444" h="5715" extrusionOk="0">
                <a:moveTo>
                  <a:pt x="0" y="0"/>
                </a:moveTo>
                <a:lnTo>
                  <a:pt x="31" y="1319"/>
                </a:lnTo>
                <a:lnTo>
                  <a:pt x="2994" y="4963"/>
                </a:lnTo>
                <a:lnTo>
                  <a:pt x="425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2" name="Google Shape;1182;p63"/>
          <p:cNvSpPr/>
          <p:nvPr/>
        </p:nvSpPr>
        <p:spPr>
          <a:xfrm>
            <a:off x="70621" y="689812"/>
            <a:ext cx="1540" cy="2310"/>
          </a:xfrm>
          <a:custGeom>
            <a:avLst/>
            <a:gdLst/>
            <a:ahLst/>
            <a:cxnLst/>
            <a:rect l="l" t="t" r="r" b="b"/>
            <a:pathLst>
              <a:path w="2539" h="3809" extrusionOk="0">
                <a:moveTo>
                  <a:pt x="10" y="0"/>
                </a:moveTo>
                <a:lnTo>
                  <a:pt x="0" y="2575"/>
                </a:lnTo>
                <a:lnTo>
                  <a:pt x="691" y="2889"/>
                </a:lnTo>
                <a:lnTo>
                  <a:pt x="1371" y="3235"/>
                </a:lnTo>
                <a:lnTo>
                  <a:pt x="215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3" name="Google Shape;1183;p63"/>
          <p:cNvSpPr/>
          <p:nvPr/>
        </p:nvSpPr>
        <p:spPr>
          <a:xfrm>
            <a:off x="70478" y="47275"/>
            <a:ext cx="770" cy="1155"/>
          </a:xfrm>
          <a:custGeom>
            <a:avLst/>
            <a:gdLst/>
            <a:ahLst/>
            <a:cxnLst/>
            <a:rect l="l" t="t" r="r" b="b"/>
            <a:pathLst>
              <a:path w="1269" h="1905" extrusionOk="0">
                <a:moveTo>
                  <a:pt x="0" y="0"/>
                </a:moveTo>
                <a:lnTo>
                  <a:pt x="0" y="1539"/>
                </a:lnTo>
                <a:lnTo>
                  <a:pt x="101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4" name="Google Shape;1184;p63"/>
          <p:cNvSpPr/>
          <p:nvPr/>
        </p:nvSpPr>
        <p:spPr>
          <a:xfrm>
            <a:off x="19821" y="370731"/>
            <a:ext cx="1540" cy="1540"/>
          </a:xfrm>
          <a:custGeom>
            <a:avLst/>
            <a:gdLst/>
            <a:ahLst/>
            <a:cxnLst/>
            <a:rect l="l" t="t" r="r" b="b"/>
            <a:pathLst>
              <a:path w="2540"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5" name="Google Shape;1185;p63"/>
          <p:cNvSpPr/>
          <p:nvPr/>
        </p:nvSpPr>
        <p:spPr>
          <a:xfrm>
            <a:off x="3419" y="5835561"/>
            <a:ext cx="1155" cy="1540"/>
          </a:xfrm>
          <a:custGeom>
            <a:avLst/>
            <a:gdLst/>
            <a:ahLst/>
            <a:cxnLst/>
            <a:rect l="l" t="t" r="r" b="b"/>
            <a:pathLst>
              <a:path w="1905" h="2540" extrusionOk="0">
                <a:moveTo>
                  <a:pt x="1162" y="0"/>
                </a:moveTo>
                <a:lnTo>
                  <a:pt x="0" y="1759"/>
                </a:lnTo>
                <a:lnTo>
                  <a:pt x="1853"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6" name="Google Shape;1186;p63"/>
          <p:cNvSpPr/>
          <p:nvPr/>
        </p:nvSpPr>
        <p:spPr>
          <a:xfrm>
            <a:off x="3271" y="6070999"/>
            <a:ext cx="1540" cy="1540"/>
          </a:xfrm>
          <a:custGeom>
            <a:avLst/>
            <a:gdLst/>
            <a:ahLst/>
            <a:cxnLst/>
            <a:rect l="l" t="t" r="r" b="b"/>
            <a:pathLst>
              <a:path w="2539"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7" name="Google Shape;1187;p63"/>
          <p:cNvSpPr/>
          <p:nvPr/>
        </p:nvSpPr>
        <p:spPr>
          <a:xfrm>
            <a:off x="3251" y="5760077"/>
            <a:ext cx="1540" cy="1540"/>
          </a:xfrm>
          <a:custGeom>
            <a:avLst/>
            <a:gdLst/>
            <a:ahLst/>
            <a:cxnLst/>
            <a:rect l="l" t="t" r="r" b="b"/>
            <a:pathLst>
              <a:path w="2539" h="2540" extrusionOk="0">
                <a:moveTo>
                  <a:pt x="1319" y="0"/>
                </a:moveTo>
                <a:lnTo>
                  <a:pt x="0" y="1874"/>
                </a:lnTo>
                <a:lnTo>
                  <a:pt x="2177" y="2167"/>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8" name="Google Shape;1188;p63"/>
          <p:cNvSpPr/>
          <p:nvPr/>
        </p:nvSpPr>
        <p:spPr>
          <a:xfrm>
            <a:off x="2874" y="6797617"/>
            <a:ext cx="1540" cy="1540"/>
          </a:xfrm>
          <a:custGeom>
            <a:avLst/>
            <a:gdLst/>
            <a:ahLst/>
            <a:cxnLst/>
            <a:rect l="l" t="t" r="r" b="b"/>
            <a:pathLst>
              <a:path w="2539"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89" name="Google Shape;1189;p63"/>
          <p:cNvSpPr/>
          <p:nvPr/>
        </p:nvSpPr>
        <p:spPr>
          <a:xfrm>
            <a:off x="3437" y="6722068"/>
            <a:ext cx="1540" cy="1540"/>
          </a:xfrm>
          <a:custGeom>
            <a:avLst/>
            <a:gdLst/>
            <a:ahLst/>
            <a:cxnLst/>
            <a:rect l="l" t="t" r="r" b="b"/>
            <a:pathLst>
              <a:path w="2539"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0" name="Google Shape;1190;p63"/>
          <p:cNvSpPr/>
          <p:nvPr/>
        </p:nvSpPr>
        <p:spPr>
          <a:xfrm>
            <a:off x="3238" y="3663976"/>
            <a:ext cx="1540" cy="1540"/>
          </a:xfrm>
          <a:custGeom>
            <a:avLst/>
            <a:gdLst/>
            <a:ahLst/>
            <a:cxnLst/>
            <a:rect l="l" t="t" r="r" b="b"/>
            <a:pathLst>
              <a:path w="2539" h="2539" extrusionOk="0">
                <a:moveTo>
                  <a:pt x="2261" y="0"/>
                </a:moveTo>
                <a:lnTo>
                  <a:pt x="0" y="785"/>
                </a:lnTo>
                <a:lnTo>
                  <a:pt x="1999" y="2167"/>
                </a:lnTo>
                <a:lnTo>
                  <a:pt x="2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1" name="Google Shape;1191;p63"/>
          <p:cNvSpPr/>
          <p:nvPr/>
        </p:nvSpPr>
        <p:spPr>
          <a:xfrm>
            <a:off x="3555" y="3269389"/>
            <a:ext cx="1155" cy="1540"/>
          </a:xfrm>
          <a:custGeom>
            <a:avLst/>
            <a:gdLst/>
            <a:ahLst/>
            <a:cxnLst/>
            <a:rect l="l" t="t" r="r" b="b"/>
            <a:pathLst>
              <a:path w="1905" h="2539" extrusionOk="0">
                <a:moveTo>
                  <a:pt x="1099" y="0"/>
                </a:moveTo>
                <a:lnTo>
                  <a:pt x="0" y="1591"/>
                </a:lnTo>
                <a:lnTo>
                  <a:pt x="1696" y="1916"/>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2" name="Google Shape;1192;p63"/>
          <p:cNvSpPr/>
          <p:nvPr/>
        </p:nvSpPr>
        <p:spPr>
          <a:xfrm>
            <a:off x="3648" y="5188668"/>
            <a:ext cx="1540" cy="1155"/>
          </a:xfrm>
          <a:custGeom>
            <a:avLst/>
            <a:gdLst/>
            <a:ahLst/>
            <a:cxnLst/>
            <a:rect l="l" t="t" r="r" b="b"/>
            <a:pathLst>
              <a:path w="2539" h="1904" extrusionOk="0">
                <a:moveTo>
                  <a:pt x="251" y="0"/>
                </a:moveTo>
                <a:lnTo>
                  <a:pt x="0" y="1832"/>
                </a:lnTo>
                <a:lnTo>
                  <a:pt x="2115" y="1193"/>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3" name="Google Shape;1193;p63"/>
          <p:cNvSpPr/>
          <p:nvPr/>
        </p:nvSpPr>
        <p:spPr>
          <a:xfrm>
            <a:off x="3298" y="5494557"/>
            <a:ext cx="1540" cy="1540"/>
          </a:xfrm>
          <a:custGeom>
            <a:avLst/>
            <a:gdLst/>
            <a:ahLst/>
            <a:cxnLst/>
            <a:rect l="l" t="t" r="r" b="b"/>
            <a:pathLst>
              <a:path w="2539"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4" name="Google Shape;1194;p63"/>
          <p:cNvSpPr/>
          <p:nvPr/>
        </p:nvSpPr>
        <p:spPr>
          <a:xfrm>
            <a:off x="3346" y="5007043"/>
            <a:ext cx="1155" cy="1155"/>
          </a:xfrm>
          <a:custGeom>
            <a:avLst/>
            <a:gdLst/>
            <a:ahLst/>
            <a:cxnLst/>
            <a:rect l="l" t="t" r="r" b="b"/>
            <a:pathLst>
              <a:path w="1905" h="1904" extrusionOk="0">
                <a:moveTo>
                  <a:pt x="1905" y="0"/>
                </a:moveTo>
                <a:lnTo>
                  <a:pt x="0" y="617"/>
                </a:lnTo>
                <a:lnTo>
                  <a:pt x="1633"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5" name="Google Shape;1195;p63"/>
          <p:cNvSpPr/>
          <p:nvPr/>
        </p:nvSpPr>
        <p:spPr>
          <a:xfrm>
            <a:off x="3068" y="4736334"/>
            <a:ext cx="1540" cy="1540"/>
          </a:xfrm>
          <a:custGeom>
            <a:avLst/>
            <a:gdLst/>
            <a:ahLst/>
            <a:cxnLst/>
            <a:rect l="l" t="t" r="r" b="b"/>
            <a:pathLst>
              <a:path w="2539"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6" name="Google Shape;1196;p63"/>
          <p:cNvSpPr/>
          <p:nvPr/>
        </p:nvSpPr>
        <p:spPr>
          <a:xfrm>
            <a:off x="3523" y="4528406"/>
            <a:ext cx="1540" cy="1540"/>
          </a:xfrm>
          <a:custGeom>
            <a:avLst/>
            <a:gdLst/>
            <a:ahLst/>
            <a:cxnLst/>
            <a:rect l="l" t="t" r="r" b="b"/>
            <a:pathLst>
              <a:path w="2539" h="2540" extrusionOk="0">
                <a:moveTo>
                  <a:pt x="0" y="0"/>
                </a:moveTo>
                <a:lnTo>
                  <a:pt x="95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7" name="Google Shape;1197;p63"/>
          <p:cNvSpPr/>
          <p:nvPr/>
        </p:nvSpPr>
        <p:spPr>
          <a:xfrm>
            <a:off x="3481" y="3176512"/>
            <a:ext cx="1540" cy="1540"/>
          </a:xfrm>
          <a:custGeom>
            <a:avLst/>
            <a:gdLst/>
            <a:ahLst/>
            <a:cxnLst/>
            <a:rect l="l" t="t" r="r" b="b"/>
            <a:pathLst>
              <a:path w="2539" h="2539" extrusionOk="0">
                <a:moveTo>
                  <a:pt x="0" y="0"/>
                </a:moveTo>
                <a:lnTo>
                  <a:pt x="869" y="2177"/>
                </a:lnTo>
                <a:lnTo>
                  <a:pt x="220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8" name="Google Shape;1198;p63"/>
          <p:cNvSpPr/>
          <p:nvPr/>
        </p:nvSpPr>
        <p:spPr>
          <a:xfrm>
            <a:off x="3352" y="2555963"/>
            <a:ext cx="1540" cy="1540"/>
          </a:xfrm>
          <a:custGeom>
            <a:avLst/>
            <a:gdLst/>
            <a:ahLst/>
            <a:cxnLst/>
            <a:rect l="l" t="t" r="r" b="b"/>
            <a:pathLst>
              <a:path w="2539"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199" name="Google Shape;1199;p63"/>
          <p:cNvSpPr/>
          <p:nvPr/>
        </p:nvSpPr>
        <p:spPr>
          <a:xfrm>
            <a:off x="3114" y="596794"/>
            <a:ext cx="1540" cy="1540"/>
          </a:xfrm>
          <a:custGeom>
            <a:avLst/>
            <a:gdLst/>
            <a:ahLst/>
            <a:cxnLst/>
            <a:rect l="l" t="t" r="r" b="b"/>
            <a:pathLst>
              <a:path w="2539"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0" name="Google Shape;1200;p63"/>
          <p:cNvSpPr/>
          <p:nvPr/>
        </p:nvSpPr>
        <p:spPr>
          <a:xfrm>
            <a:off x="2862" y="334473"/>
            <a:ext cx="1925" cy="2310"/>
          </a:xfrm>
          <a:custGeom>
            <a:avLst/>
            <a:gdLst/>
            <a:ahLst/>
            <a:cxnLst/>
            <a:rect l="l" t="t" r="r" b="b"/>
            <a:pathLst>
              <a:path w="3175" h="3809" extrusionOk="0">
                <a:moveTo>
                  <a:pt x="0" y="0"/>
                </a:moveTo>
                <a:lnTo>
                  <a:pt x="1643" y="3403"/>
                </a:lnTo>
                <a:lnTo>
                  <a:pt x="3141"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1" name="Google Shape;1201;p63"/>
          <p:cNvSpPr/>
          <p:nvPr/>
        </p:nvSpPr>
        <p:spPr>
          <a:xfrm>
            <a:off x="-711"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2" name="Google Shape;1202;p63"/>
          <p:cNvSpPr/>
          <p:nvPr/>
        </p:nvSpPr>
        <p:spPr>
          <a:xfrm>
            <a:off x="-540" y="4780737"/>
            <a:ext cx="1540" cy="1540"/>
          </a:xfrm>
          <a:custGeom>
            <a:avLst/>
            <a:gdLst/>
            <a:ahLst/>
            <a:cxnLst/>
            <a:rect l="l" t="t" r="r" b="b"/>
            <a:pathLst>
              <a:path w="2540" h="2540" extrusionOk="0">
                <a:moveTo>
                  <a:pt x="1214" y="0"/>
                </a:moveTo>
                <a:lnTo>
                  <a:pt x="0" y="1748"/>
                </a:lnTo>
                <a:lnTo>
                  <a:pt x="1926" y="207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3" name="Google Shape;1203;p63"/>
          <p:cNvSpPr/>
          <p:nvPr/>
        </p:nvSpPr>
        <p:spPr>
          <a:xfrm>
            <a:off x="-799" y="2454061"/>
            <a:ext cx="1540" cy="1540"/>
          </a:xfrm>
          <a:custGeom>
            <a:avLst/>
            <a:gdLst/>
            <a:ahLst/>
            <a:cxnLst/>
            <a:rect l="l" t="t" r="r" b="b"/>
            <a:pathLst>
              <a:path w="2540" h="2539" extrusionOk="0">
                <a:moveTo>
                  <a:pt x="0" y="0"/>
                </a:moveTo>
                <a:lnTo>
                  <a:pt x="921" y="1958"/>
                </a:lnTo>
                <a:lnTo>
                  <a:pt x="218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4" name="Google Shape;1204;p63"/>
          <p:cNvSpPr/>
          <p:nvPr/>
        </p:nvSpPr>
        <p:spPr>
          <a:xfrm>
            <a:off x="-521" y="3079044"/>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5" name="Google Shape;1205;p63"/>
          <p:cNvSpPr/>
          <p:nvPr/>
        </p:nvSpPr>
        <p:spPr>
          <a:xfrm>
            <a:off x="-735" y="5875618"/>
            <a:ext cx="1540" cy="1155"/>
          </a:xfrm>
          <a:custGeom>
            <a:avLst/>
            <a:gdLst/>
            <a:ahLst/>
            <a:cxnLst/>
            <a:rect l="l" t="t" r="r" b="b"/>
            <a:pathLst>
              <a:path w="2540" h="1904" extrusionOk="0">
                <a:moveTo>
                  <a:pt x="1246" y="0"/>
                </a:moveTo>
                <a:lnTo>
                  <a:pt x="0" y="1507"/>
                </a:lnTo>
                <a:lnTo>
                  <a:pt x="1978"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6" name="Google Shape;1206;p63"/>
          <p:cNvSpPr/>
          <p:nvPr/>
        </p:nvSpPr>
        <p:spPr>
          <a:xfrm>
            <a:off x="-463" y="5415021"/>
            <a:ext cx="1540" cy="1540"/>
          </a:xfrm>
          <a:custGeom>
            <a:avLst/>
            <a:gdLst/>
            <a:ahLst/>
            <a:cxnLst/>
            <a:rect l="l" t="t" r="r" b="b"/>
            <a:pathLst>
              <a:path w="2540" h="2540" extrusionOk="0">
                <a:moveTo>
                  <a:pt x="0" y="0"/>
                </a:moveTo>
                <a:lnTo>
                  <a:pt x="79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7" name="Google Shape;1207;p63"/>
          <p:cNvSpPr/>
          <p:nvPr/>
        </p:nvSpPr>
        <p:spPr>
          <a:xfrm>
            <a:off x="-399" y="4878672"/>
            <a:ext cx="1540" cy="1540"/>
          </a:xfrm>
          <a:custGeom>
            <a:avLst/>
            <a:gdLst/>
            <a:ahLst/>
            <a:cxnLst/>
            <a:rect l="l" t="t" r="r" b="b"/>
            <a:pathLst>
              <a:path w="2540" h="2540" extrusionOk="0">
                <a:moveTo>
                  <a:pt x="0" y="0"/>
                </a:moveTo>
                <a:lnTo>
                  <a:pt x="74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8" name="Google Shape;1208;p63"/>
          <p:cNvSpPr/>
          <p:nvPr/>
        </p:nvSpPr>
        <p:spPr>
          <a:xfrm>
            <a:off x="-425"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09" name="Google Shape;1209;p63"/>
          <p:cNvSpPr/>
          <p:nvPr/>
        </p:nvSpPr>
        <p:spPr>
          <a:xfrm>
            <a:off x="-624" y="1983587"/>
            <a:ext cx="1540" cy="1925"/>
          </a:xfrm>
          <a:custGeom>
            <a:avLst/>
            <a:gdLst/>
            <a:ahLst/>
            <a:cxnLst/>
            <a:rect l="l" t="t" r="r" b="b"/>
            <a:pathLst>
              <a:path w="2540" h="3175" extrusionOk="0">
                <a:moveTo>
                  <a:pt x="1444" y="0"/>
                </a:moveTo>
                <a:lnTo>
                  <a:pt x="0" y="2376"/>
                </a:lnTo>
                <a:lnTo>
                  <a:pt x="2492"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0" name="Google Shape;1210;p63"/>
          <p:cNvSpPr/>
          <p:nvPr/>
        </p:nvSpPr>
        <p:spPr>
          <a:xfrm>
            <a:off x="-637"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1" name="Google Shape;1211;p63"/>
          <p:cNvSpPr/>
          <p:nvPr/>
        </p:nvSpPr>
        <p:spPr>
          <a:xfrm>
            <a:off x="-443" y="1266238"/>
            <a:ext cx="1155" cy="1540"/>
          </a:xfrm>
          <a:custGeom>
            <a:avLst/>
            <a:gdLst/>
            <a:ahLst/>
            <a:cxnLst/>
            <a:rect l="l" t="t" r="r" b="b"/>
            <a:pathLst>
              <a:path w="1905"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2" name="Google Shape;1212;p63"/>
          <p:cNvSpPr/>
          <p:nvPr/>
        </p:nvSpPr>
        <p:spPr>
          <a:xfrm>
            <a:off x="-307" y="902582"/>
            <a:ext cx="1540" cy="1540"/>
          </a:xfrm>
          <a:custGeom>
            <a:avLst/>
            <a:gdLst/>
            <a:ahLst/>
            <a:cxnLst/>
            <a:rect l="l" t="t" r="r" b="b"/>
            <a:pathLst>
              <a:path w="2540"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3" name="Google Shape;1213;p63"/>
          <p:cNvSpPr/>
          <p:nvPr/>
        </p:nvSpPr>
        <p:spPr>
          <a:xfrm>
            <a:off x="-524" y="747296"/>
            <a:ext cx="1155" cy="1155"/>
          </a:xfrm>
          <a:custGeom>
            <a:avLst/>
            <a:gdLst/>
            <a:ahLst/>
            <a:cxnLst/>
            <a:rect l="l" t="t" r="r" b="b"/>
            <a:pathLst>
              <a:path w="1905" h="1905" extrusionOk="0">
                <a:moveTo>
                  <a:pt x="1109" y="0"/>
                </a:moveTo>
                <a:lnTo>
                  <a:pt x="0" y="1518"/>
                </a:lnTo>
                <a:lnTo>
                  <a:pt x="1800" y="1842"/>
                </a:lnTo>
                <a:lnTo>
                  <a:pt x="11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4" name="Google Shape;1214;p63"/>
          <p:cNvSpPr/>
          <p:nvPr/>
        </p:nvSpPr>
        <p:spPr>
          <a:xfrm>
            <a:off x="-785" y="486064"/>
            <a:ext cx="1540" cy="1540"/>
          </a:xfrm>
          <a:custGeom>
            <a:avLst/>
            <a:gdLst/>
            <a:ahLst/>
            <a:cxnLst/>
            <a:rect l="l" t="t" r="r" b="b"/>
            <a:pathLst>
              <a:path w="2540" h="2540" extrusionOk="0">
                <a:moveTo>
                  <a:pt x="0" y="0"/>
                </a:moveTo>
                <a:lnTo>
                  <a:pt x="806" y="2010"/>
                </a:lnTo>
                <a:lnTo>
                  <a:pt x="197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5" name="Google Shape;1215;p63"/>
          <p:cNvSpPr/>
          <p:nvPr/>
        </p:nvSpPr>
        <p:spPr>
          <a:xfrm>
            <a:off x="7474" y="529824"/>
            <a:ext cx="1155" cy="1540"/>
          </a:xfrm>
          <a:custGeom>
            <a:avLst/>
            <a:gdLst/>
            <a:ahLst/>
            <a:cxnLst/>
            <a:rect l="l" t="t" r="r" b="b"/>
            <a:pathLst>
              <a:path w="1904" h="2540" extrusionOk="0">
                <a:moveTo>
                  <a:pt x="1162" y="0"/>
                </a:moveTo>
                <a:lnTo>
                  <a:pt x="0" y="1937"/>
                </a:lnTo>
                <a:lnTo>
                  <a:pt x="1863" y="2198"/>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6" name="Google Shape;1216;p63"/>
          <p:cNvSpPr/>
          <p:nvPr/>
        </p:nvSpPr>
        <p:spPr>
          <a:xfrm>
            <a:off x="7682" y="1248351"/>
            <a:ext cx="1540" cy="1540"/>
          </a:xfrm>
          <a:custGeom>
            <a:avLst/>
            <a:gdLst/>
            <a:ahLst/>
            <a:cxnLst/>
            <a:rect l="l" t="t" r="r" b="b"/>
            <a:pathLst>
              <a:path w="2539"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7" name="Google Shape;1217;p63"/>
          <p:cNvSpPr/>
          <p:nvPr/>
        </p:nvSpPr>
        <p:spPr>
          <a:xfrm>
            <a:off x="7263" y="100128"/>
            <a:ext cx="1540" cy="1540"/>
          </a:xfrm>
          <a:custGeom>
            <a:avLst/>
            <a:gdLst/>
            <a:ahLst/>
            <a:cxnLst/>
            <a:rect l="l" t="t" r="r" b="b"/>
            <a:pathLst>
              <a:path w="2539"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8" name="Google Shape;1218;p63"/>
          <p:cNvSpPr/>
          <p:nvPr/>
        </p:nvSpPr>
        <p:spPr>
          <a:xfrm>
            <a:off x="7491" y="5578877"/>
            <a:ext cx="1540" cy="1540"/>
          </a:xfrm>
          <a:custGeom>
            <a:avLst/>
            <a:gdLst/>
            <a:ahLst/>
            <a:cxnLst/>
            <a:rect l="l" t="t" r="r" b="b"/>
            <a:pathLst>
              <a:path w="2539"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19" name="Google Shape;1219;p63"/>
          <p:cNvSpPr/>
          <p:nvPr/>
        </p:nvSpPr>
        <p:spPr>
          <a:xfrm>
            <a:off x="7674" y="6137445"/>
            <a:ext cx="1155" cy="1540"/>
          </a:xfrm>
          <a:custGeom>
            <a:avLst/>
            <a:gdLst/>
            <a:ahLst/>
            <a:cxnLst/>
            <a:rect l="l" t="t" r="r" b="b"/>
            <a:pathLst>
              <a:path w="1904"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0" name="Google Shape;1220;p63"/>
          <p:cNvSpPr/>
          <p:nvPr/>
        </p:nvSpPr>
        <p:spPr>
          <a:xfrm>
            <a:off x="7883" y="5458994"/>
            <a:ext cx="1540" cy="1540"/>
          </a:xfrm>
          <a:custGeom>
            <a:avLst/>
            <a:gdLst/>
            <a:ahLst/>
            <a:cxnLst/>
            <a:rect l="l" t="t" r="r" b="b"/>
            <a:pathLst>
              <a:path w="2539"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1" name="Google Shape;1221;p63"/>
          <p:cNvSpPr/>
          <p:nvPr/>
        </p:nvSpPr>
        <p:spPr>
          <a:xfrm>
            <a:off x="7624" y="2835272"/>
            <a:ext cx="1540" cy="1540"/>
          </a:xfrm>
          <a:custGeom>
            <a:avLst/>
            <a:gdLst/>
            <a:ahLst/>
            <a:cxnLst/>
            <a:rect l="l" t="t" r="r" b="b"/>
            <a:pathLst>
              <a:path w="2539"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2" name="Google Shape;1222;p63"/>
          <p:cNvSpPr/>
          <p:nvPr/>
        </p:nvSpPr>
        <p:spPr>
          <a:xfrm>
            <a:off x="7489" y="4049489"/>
            <a:ext cx="1155" cy="1155"/>
          </a:xfrm>
          <a:custGeom>
            <a:avLst/>
            <a:gdLst/>
            <a:ahLst/>
            <a:cxnLst/>
            <a:rect l="l" t="t" r="r" b="b"/>
            <a:pathLst>
              <a:path w="1904"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3" name="Google Shape;1223;p63"/>
          <p:cNvSpPr/>
          <p:nvPr/>
        </p:nvSpPr>
        <p:spPr>
          <a:xfrm>
            <a:off x="7639" y="4408353"/>
            <a:ext cx="1540" cy="1540"/>
          </a:xfrm>
          <a:custGeom>
            <a:avLst/>
            <a:gdLst/>
            <a:ahLst/>
            <a:cxnLst/>
            <a:rect l="l" t="t" r="r" b="b"/>
            <a:pathLst>
              <a:path w="2539"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4" name="Google Shape;1224;p63"/>
          <p:cNvSpPr/>
          <p:nvPr/>
        </p:nvSpPr>
        <p:spPr>
          <a:xfrm>
            <a:off x="7391" y="4812024"/>
            <a:ext cx="1540" cy="1155"/>
          </a:xfrm>
          <a:custGeom>
            <a:avLst/>
            <a:gdLst/>
            <a:ahLst/>
            <a:cxnLst/>
            <a:rect l="l" t="t" r="r" b="b"/>
            <a:pathLst>
              <a:path w="2539"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5" name="Google Shape;1225;p63"/>
          <p:cNvSpPr/>
          <p:nvPr/>
        </p:nvSpPr>
        <p:spPr>
          <a:xfrm>
            <a:off x="7287" y="1620848"/>
            <a:ext cx="1540" cy="1540"/>
          </a:xfrm>
          <a:custGeom>
            <a:avLst/>
            <a:gdLst/>
            <a:ahLst/>
            <a:cxnLst/>
            <a:rect l="l" t="t" r="r" b="b"/>
            <a:pathLst>
              <a:path w="2539"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6" name="Google Shape;1226;p63"/>
          <p:cNvSpPr/>
          <p:nvPr/>
        </p:nvSpPr>
        <p:spPr>
          <a:xfrm>
            <a:off x="78352" y="6762347"/>
            <a:ext cx="1155" cy="1155"/>
          </a:xfrm>
          <a:custGeom>
            <a:avLst/>
            <a:gdLst/>
            <a:ahLst/>
            <a:cxnLst/>
            <a:rect l="l" t="t" r="r" b="b"/>
            <a:pathLst>
              <a:path w="1905" h="1904" extrusionOk="0">
                <a:moveTo>
                  <a:pt x="0" y="0"/>
                </a:moveTo>
                <a:lnTo>
                  <a:pt x="596" y="1874"/>
                </a:lnTo>
                <a:lnTo>
                  <a:pt x="167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7" name="Google Shape;1227;p63"/>
          <p:cNvSpPr/>
          <p:nvPr/>
        </p:nvSpPr>
        <p:spPr>
          <a:xfrm>
            <a:off x="78193" y="6469502"/>
            <a:ext cx="1155" cy="1155"/>
          </a:xfrm>
          <a:custGeom>
            <a:avLst/>
            <a:gdLst/>
            <a:ahLst/>
            <a:cxnLst/>
            <a:rect l="l" t="t" r="r" b="b"/>
            <a:pathLst>
              <a:path w="1905" h="1904" extrusionOk="0">
                <a:moveTo>
                  <a:pt x="1141" y="0"/>
                </a:moveTo>
                <a:lnTo>
                  <a:pt x="0" y="1591"/>
                </a:lnTo>
                <a:lnTo>
                  <a:pt x="182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8" name="Google Shape;1228;p63"/>
          <p:cNvSpPr/>
          <p:nvPr/>
        </p:nvSpPr>
        <p:spPr>
          <a:xfrm>
            <a:off x="77529" y="5272468"/>
            <a:ext cx="2696" cy="2695"/>
          </a:xfrm>
          <a:custGeom>
            <a:avLst/>
            <a:gdLst/>
            <a:ahLst/>
            <a:cxnLst/>
            <a:rect l="l" t="t" r="r" b="b"/>
            <a:pathLst>
              <a:path w="4444" h="4445" extrusionOk="0">
                <a:moveTo>
                  <a:pt x="1465" y="0"/>
                </a:moveTo>
                <a:lnTo>
                  <a:pt x="701" y="1109"/>
                </a:lnTo>
                <a:lnTo>
                  <a:pt x="0" y="1706"/>
                </a:lnTo>
                <a:lnTo>
                  <a:pt x="1738" y="3853"/>
                </a:lnTo>
                <a:lnTo>
                  <a:pt x="3895" y="2115"/>
                </a:lnTo>
                <a:lnTo>
                  <a:pt x="3287" y="1392"/>
                </a:lnTo>
                <a:lnTo>
                  <a:pt x="2753"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29" name="Google Shape;1229;p63"/>
          <p:cNvSpPr/>
          <p:nvPr/>
        </p:nvSpPr>
        <p:spPr>
          <a:xfrm>
            <a:off x="94396" y="529824"/>
            <a:ext cx="1155" cy="1540"/>
          </a:xfrm>
          <a:custGeom>
            <a:avLst/>
            <a:gdLst/>
            <a:ahLst/>
            <a:cxnLst/>
            <a:rect l="l" t="t" r="r" b="b"/>
            <a:pathLst>
              <a:path w="1905" h="2540" extrusionOk="0">
                <a:moveTo>
                  <a:pt x="1151" y="0"/>
                </a:moveTo>
                <a:lnTo>
                  <a:pt x="0" y="1937"/>
                </a:lnTo>
                <a:lnTo>
                  <a:pt x="185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0" name="Google Shape;1230;p63"/>
          <p:cNvSpPr/>
          <p:nvPr/>
        </p:nvSpPr>
        <p:spPr>
          <a:xfrm>
            <a:off x="94597" y="1248351"/>
            <a:ext cx="1540" cy="1540"/>
          </a:xfrm>
          <a:custGeom>
            <a:avLst/>
            <a:gdLst/>
            <a:ahLst/>
            <a:cxnLst/>
            <a:rect l="l" t="t" r="r" b="b"/>
            <a:pathLst>
              <a:path w="2539"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1" name="Google Shape;1231;p63"/>
          <p:cNvSpPr/>
          <p:nvPr/>
        </p:nvSpPr>
        <p:spPr>
          <a:xfrm>
            <a:off x="94178" y="100128"/>
            <a:ext cx="1540" cy="1540"/>
          </a:xfrm>
          <a:custGeom>
            <a:avLst/>
            <a:gdLst/>
            <a:ahLst/>
            <a:cxnLst/>
            <a:rect l="l" t="t" r="r" b="b"/>
            <a:pathLst>
              <a:path w="2539"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2" name="Google Shape;1232;p63"/>
          <p:cNvSpPr/>
          <p:nvPr/>
        </p:nvSpPr>
        <p:spPr>
          <a:xfrm>
            <a:off x="94413" y="5578877"/>
            <a:ext cx="1540" cy="1540"/>
          </a:xfrm>
          <a:custGeom>
            <a:avLst/>
            <a:gdLst/>
            <a:ahLst/>
            <a:cxnLst/>
            <a:rect l="l" t="t" r="r" b="b"/>
            <a:pathLst>
              <a:path w="2539"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3" name="Google Shape;1233;p63"/>
          <p:cNvSpPr/>
          <p:nvPr/>
        </p:nvSpPr>
        <p:spPr>
          <a:xfrm>
            <a:off x="94590"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4" name="Google Shape;1234;p63"/>
          <p:cNvSpPr/>
          <p:nvPr/>
        </p:nvSpPr>
        <p:spPr>
          <a:xfrm>
            <a:off x="94799" y="5458994"/>
            <a:ext cx="1540" cy="1540"/>
          </a:xfrm>
          <a:custGeom>
            <a:avLst/>
            <a:gdLst/>
            <a:ahLst/>
            <a:cxnLst/>
            <a:rect l="l" t="t" r="r" b="b"/>
            <a:pathLst>
              <a:path w="2539"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5" name="Google Shape;1235;p63"/>
          <p:cNvSpPr/>
          <p:nvPr/>
        </p:nvSpPr>
        <p:spPr>
          <a:xfrm>
            <a:off x="94540" y="2835272"/>
            <a:ext cx="1540" cy="1540"/>
          </a:xfrm>
          <a:custGeom>
            <a:avLst/>
            <a:gdLst/>
            <a:ahLst/>
            <a:cxnLst/>
            <a:rect l="l" t="t" r="r" b="b"/>
            <a:pathLst>
              <a:path w="2539" h="2539" extrusionOk="0">
                <a:moveTo>
                  <a:pt x="0" y="0"/>
                </a:moveTo>
                <a:lnTo>
                  <a:pt x="774" y="2240"/>
                </a:lnTo>
                <a:lnTo>
                  <a:pt x="202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6" name="Google Shape;1236;p63"/>
          <p:cNvSpPr/>
          <p:nvPr/>
        </p:nvSpPr>
        <p:spPr>
          <a:xfrm>
            <a:off x="94412"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7" name="Google Shape;1237;p63"/>
          <p:cNvSpPr/>
          <p:nvPr/>
        </p:nvSpPr>
        <p:spPr>
          <a:xfrm>
            <a:off x="94554" y="4408353"/>
            <a:ext cx="1540" cy="1540"/>
          </a:xfrm>
          <a:custGeom>
            <a:avLst/>
            <a:gdLst/>
            <a:ahLst/>
            <a:cxnLst/>
            <a:rect l="l" t="t" r="r" b="b"/>
            <a:pathLst>
              <a:path w="2539" h="2540" extrusionOk="0">
                <a:moveTo>
                  <a:pt x="1162" y="0"/>
                </a:moveTo>
                <a:lnTo>
                  <a:pt x="0" y="1696"/>
                </a:lnTo>
                <a:lnTo>
                  <a:pt x="192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8" name="Google Shape;1238;p63"/>
          <p:cNvSpPr/>
          <p:nvPr/>
        </p:nvSpPr>
        <p:spPr>
          <a:xfrm>
            <a:off x="94306" y="4812024"/>
            <a:ext cx="1540" cy="1155"/>
          </a:xfrm>
          <a:custGeom>
            <a:avLst/>
            <a:gdLst/>
            <a:ahLst/>
            <a:cxnLst/>
            <a:rect l="l" t="t" r="r" b="b"/>
            <a:pathLst>
              <a:path w="2539"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39" name="Google Shape;1239;p63"/>
          <p:cNvSpPr/>
          <p:nvPr/>
        </p:nvSpPr>
        <p:spPr>
          <a:xfrm>
            <a:off x="94202" y="1620848"/>
            <a:ext cx="1540" cy="1540"/>
          </a:xfrm>
          <a:custGeom>
            <a:avLst/>
            <a:gdLst/>
            <a:ahLst/>
            <a:cxnLst/>
            <a:rect l="l" t="t" r="r" b="b"/>
            <a:pathLst>
              <a:path w="2539" h="2539" extrusionOk="0">
                <a:moveTo>
                  <a:pt x="0" y="0"/>
                </a:moveTo>
                <a:lnTo>
                  <a:pt x="984" y="2408"/>
                </a:lnTo>
                <a:lnTo>
                  <a:pt x="231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0" name="Google Shape;1240;p63"/>
          <p:cNvSpPr/>
          <p:nvPr/>
        </p:nvSpPr>
        <p:spPr>
          <a:xfrm>
            <a:off x="90570" y="5188668"/>
            <a:ext cx="1540" cy="1155"/>
          </a:xfrm>
          <a:custGeom>
            <a:avLst/>
            <a:gdLst/>
            <a:ahLst/>
            <a:cxnLst/>
            <a:rect l="l" t="t" r="r" b="b"/>
            <a:pathLst>
              <a:path w="2539"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1" name="Google Shape;1241;p63"/>
          <p:cNvSpPr/>
          <p:nvPr/>
        </p:nvSpPr>
        <p:spPr>
          <a:xfrm>
            <a:off x="90220" y="5494557"/>
            <a:ext cx="1540" cy="1540"/>
          </a:xfrm>
          <a:custGeom>
            <a:avLst/>
            <a:gdLst/>
            <a:ahLst/>
            <a:cxnLst/>
            <a:rect l="l" t="t" r="r" b="b"/>
            <a:pathLst>
              <a:path w="2539" h="2540" extrusionOk="0">
                <a:moveTo>
                  <a:pt x="1926" y="0"/>
                </a:moveTo>
                <a:lnTo>
                  <a:pt x="0" y="691"/>
                </a:lnTo>
                <a:lnTo>
                  <a:pt x="165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2" name="Google Shape;1242;p63"/>
          <p:cNvSpPr/>
          <p:nvPr/>
        </p:nvSpPr>
        <p:spPr>
          <a:xfrm>
            <a:off x="90260" y="5007041"/>
            <a:ext cx="1540" cy="1155"/>
          </a:xfrm>
          <a:custGeom>
            <a:avLst/>
            <a:gdLst/>
            <a:ahLst/>
            <a:cxnLst/>
            <a:rect l="l" t="t" r="r" b="b"/>
            <a:pathLst>
              <a:path w="2539" h="1904" extrusionOk="0">
                <a:moveTo>
                  <a:pt x="1916" y="0"/>
                </a:moveTo>
                <a:lnTo>
                  <a:pt x="0" y="617"/>
                </a:lnTo>
                <a:lnTo>
                  <a:pt x="1633" y="1800"/>
                </a:lnTo>
                <a:lnTo>
                  <a:pt x="191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3" name="Google Shape;1243;p63"/>
          <p:cNvSpPr/>
          <p:nvPr/>
        </p:nvSpPr>
        <p:spPr>
          <a:xfrm>
            <a:off x="90445" y="4528406"/>
            <a:ext cx="1540" cy="1540"/>
          </a:xfrm>
          <a:custGeom>
            <a:avLst/>
            <a:gdLst/>
            <a:ahLst/>
            <a:cxnLst/>
            <a:rect l="l" t="t" r="r" b="b"/>
            <a:pathLst>
              <a:path w="2539" h="2540" extrusionOk="0">
                <a:moveTo>
                  <a:pt x="0" y="0"/>
                </a:moveTo>
                <a:lnTo>
                  <a:pt x="942" y="2335"/>
                </a:lnTo>
                <a:lnTo>
                  <a:pt x="239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4" name="Google Shape;1244;p63"/>
          <p:cNvSpPr/>
          <p:nvPr/>
        </p:nvSpPr>
        <p:spPr>
          <a:xfrm>
            <a:off x="90160" y="3663976"/>
            <a:ext cx="1540" cy="1540"/>
          </a:xfrm>
          <a:custGeom>
            <a:avLst/>
            <a:gdLst/>
            <a:ahLst/>
            <a:cxnLst/>
            <a:rect l="l" t="t" r="r" b="b"/>
            <a:pathLst>
              <a:path w="2539" h="2539" extrusionOk="0">
                <a:moveTo>
                  <a:pt x="2261" y="0"/>
                </a:moveTo>
                <a:lnTo>
                  <a:pt x="0" y="785"/>
                </a:lnTo>
                <a:lnTo>
                  <a:pt x="1989" y="2167"/>
                </a:lnTo>
                <a:lnTo>
                  <a:pt x="2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5" name="Google Shape;1245;p63"/>
          <p:cNvSpPr/>
          <p:nvPr/>
        </p:nvSpPr>
        <p:spPr>
          <a:xfrm>
            <a:off x="90477" y="3269389"/>
            <a:ext cx="1155" cy="1540"/>
          </a:xfrm>
          <a:custGeom>
            <a:avLst/>
            <a:gdLst/>
            <a:ahLst/>
            <a:cxnLst/>
            <a:rect l="l" t="t" r="r" b="b"/>
            <a:pathLst>
              <a:path w="1905"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6" name="Google Shape;1246;p63"/>
          <p:cNvSpPr/>
          <p:nvPr/>
        </p:nvSpPr>
        <p:spPr>
          <a:xfrm>
            <a:off x="90396" y="3176512"/>
            <a:ext cx="1540" cy="1540"/>
          </a:xfrm>
          <a:custGeom>
            <a:avLst/>
            <a:gdLst/>
            <a:ahLst/>
            <a:cxnLst/>
            <a:rect l="l" t="t" r="r" b="b"/>
            <a:pathLst>
              <a:path w="2539"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7" name="Google Shape;1247;p63"/>
          <p:cNvSpPr/>
          <p:nvPr/>
        </p:nvSpPr>
        <p:spPr>
          <a:xfrm>
            <a:off x="90267" y="2555963"/>
            <a:ext cx="1540" cy="1540"/>
          </a:xfrm>
          <a:custGeom>
            <a:avLst/>
            <a:gdLst/>
            <a:ahLst/>
            <a:cxnLst/>
            <a:rect l="l" t="t" r="r" b="b"/>
            <a:pathLst>
              <a:path w="2539" h="2539" extrusionOk="0">
                <a:moveTo>
                  <a:pt x="0" y="0"/>
                </a:moveTo>
                <a:lnTo>
                  <a:pt x="743"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8" name="Google Shape;1248;p63"/>
          <p:cNvSpPr/>
          <p:nvPr/>
        </p:nvSpPr>
        <p:spPr>
          <a:xfrm>
            <a:off x="90036" y="596794"/>
            <a:ext cx="1540" cy="1540"/>
          </a:xfrm>
          <a:custGeom>
            <a:avLst/>
            <a:gdLst/>
            <a:ahLst/>
            <a:cxnLst/>
            <a:rect l="l" t="t" r="r" b="b"/>
            <a:pathLst>
              <a:path w="2539" h="2540" extrusionOk="0">
                <a:moveTo>
                  <a:pt x="0" y="0"/>
                </a:moveTo>
                <a:lnTo>
                  <a:pt x="984" y="2188"/>
                </a:lnTo>
                <a:lnTo>
                  <a:pt x="233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49" name="Google Shape;1249;p63"/>
          <p:cNvSpPr/>
          <p:nvPr/>
        </p:nvSpPr>
        <p:spPr>
          <a:xfrm>
            <a:off x="89986" y="4736332"/>
            <a:ext cx="1540" cy="1540"/>
          </a:xfrm>
          <a:custGeom>
            <a:avLst/>
            <a:gdLst/>
            <a:ahLst/>
            <a:cxnLst/>
            <a:rect l="l" t="t" r="r" b="b"/>
            <a:pathLst>
              <a:path w="2539" h="2540" extrusionOk="0">
                <a:moveTo>
                  <a:pt x="2230" y="0"/>
                </a:moveTo>
                <a:lnTo>
                  <a:pt x="0" y="101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0" name="Google Shape;1250;p63"/>
          <p:cNvSpPr/>
          <p:nvPr/>
        </p:nvSpPr>
        <p:spPr>
          <a:xfrm>
            <a:off x="90173" y="5760077"/>
            <a:ext cx="1540" cy="1540"/>
          </a:xfrm>
          <a:custGeom>
            <a:avLst/>
            <a:gdLst/>
            <a:ahLst/>
            <a:cxnLst/>
            <a:rect l="l" t="t" r="r" b="b"/>
            <a:pathLst>
              <a:path w="2539" h="2540" extrusionOk="0">
                <a:moveTo>
                  <a:pt x="1308" y="0"/>
                </a:moveTo>
                <a:lnTo>
                  <a:pt x="0" y="1874"/>
                </a:lnTo>
                <a:lnTo>
                  <a:pt x="216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1" name="Google Shape;1251;p63"/>
          <p:cNvSpPr/>
          <p:nvPr/>
        </p:nvSpPr>
        <p:spPr>
          <a:xfrm>
            <a:off x="90339" y="5835563"/>
            <a:ext cx="1155" cy="1540"/>
          </a:xfrm>
          <a:custGeom>
            <a:avLst/>
            <a:gdLst/>
            <a:ahLst/>
            <a:cxnLst/>
            <a:rect l="l" t="t" r="r" b="b"/>
            <a:pathLst>
              <a:path w="1905" h="2540" extrusionOk="0">
                <a:moveTo>
                  <a:pt x="1162" y="0"/>
                </a:moveTo>
                <a:lnTo>
                  <a:pt x="0" y="1759"/>
                </a:lnTo>
                <a:lnTo>
                  <a:pt x="1853"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2" name="Google Shape;1252;p63"/>
          <p:cNvSpPr/>
          <p:nvPr/>
        </p:nvSpPr>
        <p:spPr>
          <a:xfrm>
            <a:off x="90193" y="6070999"/>
            <a:ext cx="1540" cy="1540"/>
          </a:xfrm>
          <a:custGeom>
            <a:avLst/>
            <a:gdLst/>
            <a:ahLst/>
            <a:cxnLst/>
            <a:rect l="l" t="t" r="r" b="b"/>
            <a:pathLst>
              <a:path w="2539"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3" name="Google Shape;1253;p63"/>
          <p:cNvSpPr/>
          <p:nvPr/>
        </p:nvSpPr>
        <p:spPr>
          <a:xfrm>
            <a:off x="90359" y="6722068"/>
            <a:ext cx="1540" cy="1540"/>
          </a:xfrm>
          <a:custGeom>
            <a:avLst/>
            <a:gdLst/>
            <a:ahLst/>
            <a:cxnLst/>
            <a:rect l="l" t="t" r="r" b="b"/>
            <a:pathLst>
              <a:path w="2539" h="2540" extrusionOk="0">
                <a:moveTo>
                  <a:pt x="1298" y="0"/>
                </a:moveTo>
                <a:lnTo>
                  <a:pt x="0" y="1738"/>
                </a:lnTo>
                <a:lnTo>
                  <a:pt x="220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4" name="Google Shape;1254;p63"/>
          <p:cNvSpPr/>
          <p:nvPr/>
        </p:nvSpPr>
        <p:spPr>
          <a:xfrm>
            <a:off x="89790" y="6797617"/>
            <a:ext cx="1540" cy="1540"/>
          </a:xfrm>
          <a:custGeom>
            <a:avLst/>
            <a:gdLst/>
            <a:ahLst/>
            <a:cxnLst/>
            <a:rect l="l" t="t" r="r" b="b"/>
            <a:pathLst>
              <a:path w="2539"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5" name="Google Shape;1255;p63"/>
          <p:cNvSpPr/>
          <p:nvPr/>
        </p:nvSpPr>
        <p:spPr>
          <a:xfrm>
            <a:off x="89784"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6" name="Google Shape;1256;p63"/>
          <p:cNvSpPr/>
          <p:nvPr/>
        </p:nvSpPr>
        <p:spPr>
          <a:xfrm>
            <a:off x="86204" y="4453032"/>
            <a:ext cx="1540" cy="1540"/>
          </a:xfrm>
          <a:custGeom>
            <a:avLst/>
            <a:gdLst/>
            <a:ahLst/>
            <a:cxnLst/>
            <a:rect l="l" t="t" r="r" b="b"/>
            <a:pathLst>
              <a:path w="2539"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7" name="Google Shape;1257;p63"/>
          <p:cNvSpPr/>
          <p:nvPr/>
        </p:nvSpPr>
        <p:spPr>
          <a:xfrm>
            <a:off x="86381" y="4780737"/>
            <a:ext cx="1540" cy="1540"/>
          </a:xfrm>
          <a:custGeom>
            <a:avLst/>
            <a:gdLst/>
            <a:ahLst/>
            <a:cxnLst/>
            <a:rect l="l" t="t" r="r" b="b"/>
            <a:pathLst>
              <a:path w="2539"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8" name="Google Shape;1258;p63"/>
          <p:cNvSpPr/>
          <p:nvPr/>
        </p:nvSpPr>
        <p:spPr>
          <a:xfrm>
            <a:off x="86117" y="2454061"/>
            <a:ext cx="1540" cy="1540"/>
          </a:xfrm>
          <a:custGeom>
            <a:avLst/>
            <a:gdLst/>
            <a:ahLst/>
            <a:cxnLst/>
            <a:rect l="l" t="t" r="r" b="b"/>
            <a:pathLst>
              <a:path w="2539" h="2539" extrusionOk="0">
                <a:moveTo>
                  <a:pt x="0" y="0"/>
                </a:moveTo>
                <a:lnTo>
                  <a:pt x="921" y="1958"/>
                </a:lnTo>
                <a:lnTo>
                  <a:pt x="218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59" name="Google Shape;1259;p63"/>
          <p:cNvSpPr/>
          <p:nvPr/>
        </p:nvSpPr>
        <p:spPr>
          <a:xfrm>
            <a:off x="86394" y="3079044"/>
            <a:ext cx="1540" cy="1540"/>
          </a:xfrm>
          <a:custGeom>
            <a:avLst/>
            <a:gdLst/>
            <a:ahLst/>
            <a:cxnLst/>
            <a:rect l="l" t="t" r="r" b="b"/>
            <a:pathLst>
              <a:path w="2539"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0" name="Google Shape;1260;p63"/>
          <p:cNvSpPr/>
          <p:nvPr/>
        </p:nvSpPr>
        <p:spPr>
          <a:xfrm>
            <a:off x="86180" y="5875618"/>
            <a:ext cx="1540" cy="1155"/>
          </a:xfrm>
          <a:custGeom>
            <a:avLst/>
            <a:gdLst/>
            <a:ahLst/>
            <a:cxnLst/>
            <a:rect l="l" t="t" r="r" b="b"/>
            <a:pathLst>
              <a:path w="2539"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1" name="Google Shape;1261;p63"/>
          <p:cNvSpPr/>
          <p:nvPr/>
        </p:nvSpPr>
        <p:spPr>
          <a:xfrm>
            <a:off x="86458" y="5415021"/>
            <a:ext cx="1540" cy="1540"/>
          </a:xfrm>
          <a:custGeom>
            <a:avLst/>
            <a:gdLst/>
            <a:ahLst/>
            <a:cxnLst/>
            <a:rect l="l" t="t" r="r" b="b"/>
            <a:pathLst>
              <a:path w="2539" h="2540" extrusionOk="0">
                <a:moveTo>
                  <a:pt x="0" y="0"/>
                </a:moveTo>
                <a:lnTo>
                  <a:pt x="78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2" name="Google Shape;1262;p63"/>
          <p:cNvSpPr/>
          <p:nvPr/>
        </p:nvSpPr>
        <p:spPr>
          <a:xfrm>
            <a:off x="86516" y="4878672"/>
            <a:ext cx="1540" cy="1540"/>
          </a:xfrm>
          <a:custGeom>
            <a:avLst/>
            <a:gdLst/>
            <a:ahLst/>
            <a:cxnLst/>
            <a:rect l="l" t="t" r="r" b="b"/>
            <a:pathLst>
              <a:path w="2539" h="2540" extrusionOk="0">
                <a:moveTo>
                  <a:pt x="0" y="0"/>
                </a:moveTo>
                <a:lnTo>
                  <a:pt x="75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3" name="Google Shape;1263;p63"/>
          <p:cNvSpPr/>
          <p:nvPr/>
        </p:nvSpPr>
        <p:spPr>
          <a:xfrm>
            <a:off x="86490" y="3623919"/>
            <a:ext cx="1925" cy="1540"/>
          </a:xfrm>
          <a:custGeom>
            <a:avLst/>
            <a:gdLst/>
            <a:ahLst/>
            <a:cxnLst/>
            <a:rect l="l" t="t" r="r" b="b"/>
            <a:pathLst>
              <a:path w="3175" h="2539" extrusionOk="0">
                <a:moveTo>
                  <a:pt x="209" y="0"/>
                </a:moveTo>
                <a:lnTo>
                  <a:pt x="0" y="2230"/>
                </a:lnTo>
                <a:lnTo>
                  <a:pt x="263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4" name="Google Shape;1264;p63"/>
          <p:cNvSpPr/>
          <p:nvPr/>
        </p:nvSpPr>
        <p:spPr>
          <a:xfrm>
            <a:off x="82237" y="2302605"/>
            <a:ext cx="1540" cy="1925"/>
          </a:xfrm>
          <a:custGeom>
            <a:avLst/>
            <a:gdLst/>
            <a:ahLst/>
            <a:cxnLst/>
            <a:rect l="l" t="t" r="r" b="b"/>
            <a:pathLst>
              <a:path w="2539" h="3175" extrusionOk="0">
                <a:moveTo>
                  <a:pt x="1193" y="0"/>
                </a:moveTo>
                <a:lnTo>
                  <a:pt x="0" y="2513"/>
                </a:lnTo>
                <a:lnTo>
                  <a:pt x="1916" y="274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5" name="Google Shape;1265;p63"/>
          <p:cNvSpPr/>
          <p:nvPr/>
        </p:nvSpPr>
        <p:spPr>
          <a:xfrm>
            <a:off x="82099" y="2205470"/>
            <a:ext cx="1540" cy="1540"/>
          </a:xfrm>
          <a:custGeom>
            <a:avLst/>
            <a:gdLst/>
            <a:ahLst/>
            <a:cxnLst/>
            <a:rect l="l" t="t" r="r" b="b"/>
            <a:pathLst>
              <a:path w="2539"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6" name="Google Shape;1266;p63"/>
          <p:cNvSpPr/>
          <p:nvPr/>
        </p:nvSpPr>
        <p:spPr>
          <a:xfrm>
            <a:off x="82481" y="3344698"/>
            <a:ext cx="1155" cy="1540"/>
          </a:xfrm>
          <a:custGeom>
            <a:avLst/>
            <a:gdLst/>
            <a:ahLst/>
            <a:cxnLst/>
            <a:rect l="l" t="t" r="r" b="b"/>
            <a:pathLst>
              <a:path w="1905"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7" name="Google Shape;1267;p63"/>
          <p:cNvSpPr/>
          <p:nvPr/>
        </p:nvSpPr>
        <p:spPr>
          <a:xfrm>
            <a:off x="82297" y="5858407"/>
            <a:ext cx="1155" cy="1540"/>
          </a:xfrm>
          <a:custGeom>
            <a:avLst/>
            <a:gdLst/>
            <a:ahLst/>
            <a:cxnLst/>
            <a:rect l="l" t="t" r="r" b="b"/>
            <a:pathLst>
              <a:path w="1905" h="2540" extrusionOk="0">
                <a:moveTo>
                  <a:pt x="0" y="0"/>
                </a:moveTo>
                <a:lnTo>
                  <a:pt x="712" y="220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8" name="Google Shape;1268;p63"/>
          <p:cNvSpPr/>
          <p:nvPr/>
        </p:nvSpPr>
        <p:spPr>
          <a:xfrm>
            <a:off x="86297" y="1983587"/>
            <a:ext cx="1540" cy="1925"/>
          </a:xfrm>
          <a:custGeom>
            <a:avLst/>
            <a:gdLst/>
            <a:ahLst/>
            <a:cxnLst/>
            <a:rect l="l" t="t" r="r" b="b"/>
            <a:pathLst>
              <a:path w="2539"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69" name="Google Shape;1269;p63"/>
          <p:cNvSpPr/>
          <p:nvPr/>
        </p:nvSpPr>
        <p:spPr>
          <a:xfrm>
            <a:off x="86278" y="1993091"/>
            <a:ext cx="1540" cy="1540"/>
          </a:xfrm>
          <a:custGeom>
            <a:avLst/>
            <a:gdLst/>
            <a:ahLst/>
            <a:cxnLst/>
            <a:rect l="l" t="t" r="r" b="b"/>
            <a:pathLst>
              <a:path w="2539"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0" name="Google Shape;1270;p63"/>
          <p:cNvSpPr/>
          <p:nvPr/>
        </p:nvSpPr>
        <p:spPr>
          <a:xfrm>
            <a:off x="86477" y="1266238"/>
            <a:ext cx="1155" cy="1540"/>
          </a:xfrm>
          <a:custGeom>
            <a:avLst/>
            <a:gdLst/>
            <a:ahLst/>
            <a:cxnLst/>
            <a:rect l="l" t="t" r="r" b="b"/>
            <a:pathLst>
              <a:path w="1905" h="2539" extrusionOk="0">
                <a:moveTo>
                  <a:pt x="0" y="0"/>
                </a:moveTo>
                <a:lnTo>
                  <a:pt x="62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1" name="Google Shape;1271;p63"/>
          <p:cNvSpPr/>
          <p:nvPr/>
        </p:nvSpPr>
        <p:spPr>
          <a:xfrm>
            <a:off x="86608" y="902582"/>
            <a:ext cx="1540" cy="1540"/>
          </a:xfrm>
          <a:custGeom>
            <a:avLst/>
            <a:gdLst/>
            <a:ahLst/>
            <a:cxnLst/>
            <a:rect l="l" t="t" r="r" b="b"/>
            <a:pathLst>
              <a:path w="2539" h="2540" extrusionOk="0">
                <a:moveTo>
                  <a:pt x="230" y="0"/>
                </a:moveTo>
                <a:lnTo>
                  <a:pt x="0" y="2261"/>
                </a:lnTo>
                <a:lnTo>
                  <a:pt x="2219" y="1340"/>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2" name="Google Shape;1272;p63"/>
          <p:cNvSpPr/>
          <p:nvPr/>
        </p:nvSpPr>
        <p:spPr>
          <a:xfrm>
            <a:off x="86391" y="747296"/>
            <a:ext cx="1155" cy="1155"/>
          </a:xfrm>
          <a:custGeom>
            <a:avLst/>
            <a:gdLst/>
            <a:ahLst/>
            <a:cxnLst/>
            <a:rect l="l" t="t" r="r" b="b"/>
            <a:pathLst>
              <a:path w="1905" h="1905" extrusionOk="0">
                <a:moveTo>
                  <a:pt x="1120" y="0"/>
                </a:moveTo>
                <a:lnTo>
                  <a:pt x="0" y="1518"/>
                </a:lnTo>
                <a:lnTo>
                  <a:pt x="1800"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3" name="Google Shape;1273;p63"/>
          <p:cNvSpPr/>
          <p:nvPr/>
        </p:nvSpPr>
        <p:spPr>
          <a:xfrm>
            <a:off x="86131" y="486064"/>
            <a:ext cx="1540" cy="1540"/>
          </a:xfrm>
          <a:custGeom>
            <a:avLst/>
            <a:gdLst/>
            <a:ahLst/>
            <a:cxnLst/>
            <a:rect l="l" t="t" r="r" b="b"/>
            <a:pathLst>
              <a:path w="2539"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4" name="Google Shape;1274;p63"/>
          <p:cNvSpPr/>
          <p:nvPr/>
        </p:nvSpPr>
        <p:spPr>
          <a:xfrm>
            <a:off x="81662" y="817497"/>
            <a:ext cx="2311" cy="2695"/>
          </a:xfrm>
          <a:custGeom>
            <a:avLst/>
            <a:gdLst/>
            <a:ahLst/>
            <a:cxnLst/>
            <a:rect l="l" t="t" r="r" b="b"/>
            <a:pathLst>
              <a:path w="3810" h="4444" extrusionOk="0">
                <a:moveTo>
                  <a:pt x="1895" y="0"/>
                </a:moveTo>
                <a:lnTo>
                  <a:pt x="1246" y="670"/>
                </a:lnTo>
                <a:lnTo>
                  <a:pt x="157" y="1308"/>
                </a:lnTo>
                <a:lnTo>
                  <a:pt x="0" y="2711"/>
                </a:lnTo>
                <a:lnTo>
                  <a:pt x="108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5" name="Google Shape;1275;p63"/>
          <p:cNvSpPr/>
          <p:nvPr/>
        </p:nvSpPr>
        <p:spPr>
          <a:xfrm>
            <a:off x="81888" y="1713708"/>
            <a:ext cx="1540" cy="1540"/>
          </a:xfrm>
          <a:custGeom>
            <a:avLst/>
            <a:gdLst/>
            <a:ahLst/>
            <a:cxnLst/>
            <a:rect l="l" t="t" r="r" b="b"/>
            <a:pathLst>
              <a:path w="2539"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6" name="Google Shape;1276;p63"/>
          <p:cNvSpPr/>
          <p:nvPr/>
        </p:nvSpPr>
        <p:spPr>
          <a:xfrm>
            <a:off x="82063" y="5911430"/>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7" name="Google Shape;1277;p63"/>
          <p:cNvSpPr/>
          <p:nvPr/>
        </p:nvSpPr>
        <p:spPr>
          <a:xfrm>
            <a:off x="106743" y="370731"/>
            <a:ext cx="1540" cy="1540"/>
          </a:xfrm>
          <a:custGeom>
            <a:avLst/>
            <a:gdLst/>
            <a:ahLst/>
            <a:cxnLst/>
            <a:rect l="l" t="t" r="r" b="b"/>
            <a:pathLst>
              <a:path w="2539" h="2540" extrusionOk="0">
                <a:moveTo>
                  <a:pt x="293" y="0"/>
                </a:moveTo>
                <a:lnTo>
                  <a:pt x="0" y="2418"/>
                </a:lnTo>
                <a:lnTo>
                  <a:pt x="2041"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8" name="Google Shape;1278;p63"/>
          <p:cNvSpPr/>
          <p:nvPr/>
        </p:nvSpPr>
        <p:spPr>
          <a:xfrm>
            <a:off x="106683" y="977637"/>
            <a:ext cx="1540" cy="1540"/>
          </a:xfrm>
          <a:custGeom>
            <a:avLst/>
            <a:gdLst/>
            <a:ahLst/>
            <a:cxnLst/>
            <a:rect l="l" t="t" r="r" b="b"/>
            <a:pathLst>
              <a:path w="2539"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79" name="Google Shape;1279;p63"/>
          <p:cNvSpPr/>
          <p:nvPr/>
        </p:nvSpPr>
        <p:spPr>
          <a:xfrm>
            <a:off x="102549" y="6523228"/>
            <a:ext cx="1540" cy="1925"/>
          </a:xfrm>
          <a:custGeom>
            <a:avLst/>
            <a:gdLst/>
            <a:ahLst/>
            <a:cxnLst/>
            <a:rect l="l" t="t" r="r" b="b"/>
            <a:pathLst>
              <a:path w="2539"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0" name="Google Shape;1280;p63"/>
          <p:cNvSpPr/>
          <p:nvPr/>
        </p:nvSpPr>
        <p:spPr>
          <a:xfrm>
            <a:off x="98519" y="6762043"/>
            <a:ext cx="1540" cy="1540"/>
          </a:xfrm>
          <a:custGeom>
            <a:avLst/>
            <a:gdLst/>
            <a:ahLst/>
            <a:cxnLst/>
            <a:rect l="l" t="t" r="r" b="b"/>
            <a:pathLst>
              <a:path w="2539" h="2540" extrusionOk="0">
                <a:moveTo>
                  <a:pt x="1235" y="0"/>
                </a:moveTo>
                <a:lnTo>
                  <a:pt x="0" y="1832"/>
                </a:lnTo>
                <a:lnTo>
                  <a:pt x="195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1" name="Google Shape;1281;p63"/>
          <p:cNvSpPr/>
          <p:nvPr/>
        </p:nvSpPr>
        <p:spPr>
          <a:xfrm>
            <a:off x="98533" y="5875872"/>
            <a:ext cx="1540" cy="1540"/>
          </a:xfrm>
          <a:custGeom>
            <a:avLst/>
            <a:gdLst/>
            <a:ahLst/>
            <a:cxnLst/>
            <a:rect l="l" t="t" r="r" b="b"/>
            <a:pathLst>
              <a:path w="2539" h="2540" extrusionOk="0">
                <a:moveTo>
                  <a:pt x="0" y="0"/>
                </a:moveTo>
                <a:lnTo>
                  <a:pt x="785" y="2198"/>
                </a:lnTo>
                <a:lnTo>
                  <a:pt x="206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2" name="Google Shape;1282;p63"/>
          <p:cNvSpPr/>
          <p:nvPr/>
        </p:nvSpPr>
        <p:spPr>
          <a:xfrm>
            <a:off x="98381" y="4382152"/>
            <a:ext cx="1925" cy="1540"/>
          </a:xfrm>
          <a:custGeom>
            <a:avLst/>
            <a:gdLst/>
            <a:ahLst/>
            <a:cxnLst/>
            <a:rect l="l" t="t" r="r" b="b"/>
            <a:pathLst>
              <a:path w="3175" h="2540" extrusionOk="0">
                <a:moveTo>
                  <a:pt x="0" y="0"/>
                </a:moveTo>
                <a:lnTo>
                  <a:pt x="1078" y="2177"/>
                </a:lnTo>
                <a:lnTo>
                  <a:pt x="2596"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3" name="Google Shape;1283;p63"/>
          <p:cNvSpPr/>
          <p:nvPr/>
        </p:nvSpPr>
        <p:spPr>
          <a:xfrm>
            <a:off x="97987" y="3800599"/>
            <a:ext cx="2311" cy="3081"/>
          </a:xfrm>
          <a:custGeom>
            <a:avLst/>
            <a:gdLst/>
            <a:ahLst/>
            <a:cxnLst/>
            <a:rect l="l" t="t" r="r" b="b"/>
            <a:pathLst>
              <a:path w="3810" h="5079" extrusionOk="0">
                <a:moveTo>
                  <a:pt x="1978" y="0"/>
                </a:moveTo>
                <a:lnTo>
                  <a:pt x="1298" y="722"/>
                </a:lnTo>
                <a:lnTo>
                  <a:pt x="136" y="1382"/>
                </a:lnTo>
                <a:lnTo>
                  <a:pt x="0" y="2910"/>
                </a:lnTo>
                <a:lnTo>
                  <a:pt x="1088" y="3769"/>
                </a:lnTo>
                <a:lnTo>
                  <a:pt x="1675" y="4575"/>
                </a:lnTo>
                <a:lnTo>
                  <a:pt x="3717"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4" name="Google Shape;1284;p63"/>
          <p:cNvSpPr/>
          <p:nvPr/>
        </p:nvSpPr>
        <p:spPr>
          <a:xfrm>
            <a:off x="98455" y="1562995"/>
            <a:ext cx="1540" cy="1540"/>
          </a:xfrm>
          <a:custGeom>
            <a:avLst/>
            <a:gdLst/>
            <a:ahLst/>
            <a:cxnLst/>
            <a:rect l="l" t="t" r="r" b="b"/>
            <a:pathLst>
              <a:path w="2539"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5" name="Google Shape;1285;p63"/>
          <p:cNvSpPr/>
          <p:nvPr/>
        </p:nvSpPr>
        <p:spPr>
          <a:xfrm>
            <a:off x="98700" y="552596"/>
            <a:ext cx="1540" cy="1540"/>
          </a:xfrm>
          <a:custGeom>
            <a:avLst/>
            <a:gdLst/>
            <a:ahLst/>
            <a:cxnLst/>
            <a:rect l="l" t="t" r="r" b="b"/>
            <a:pathLst>
              <a:path w="2539" h="2540" extrusionOk="0">
                <a:moveTo>
                  <a:pt x="0" y="0"/>
                </a:moveTo>
                <a:lnTo>
                  <a:pt x="858"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6" name="Google Shape;1286;p63"/>
          <p:cNvSpPr/>
          <p:nvPr/>
        </p:nvSpPr>
        <p:spPr>
          <a:xfrm>
            <a:off x="98297" y="1846841"/>
            <a:ext cx="1540" cy="1540"/>
          </a:xfrm>
          <a:custGeom>
            <a:avLst/>
            <a:gdLst/>
            <a:ahLst/>
            <a:cxnLst/>
            <a:rect l="l" t="t" r="r" b="b"/>
            <a:pathLst>
              <a:path w="2539"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7" name="Google Shape;1287;p63"/>
          <p:cNvSpPr/>
          <p:nvPr/>
        </p:nvSpPr>
        <p:spPr>
          <a:xfrm>
            <a:off x="98427" y="3034727"/>
            <a:ext cx="1540" cy="1540"/>
          </a:xfrm>
          <a:custGeom>
            <a:avLst/>
            <a:gdLst/>
            <a:ahLst/>
            <a:cxnLst/>
            <a:rect l="l" t="t" r="r" b="b"/>
            <a:pathLst>
              <a:path w="2539"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8" name="Google Shape;1288;p63"/>
          <p:cNvSpPr/>
          <p:nvPr/>
        </p:nvSpPr>
        <p:spPr>
          <a:xfrm>
            <a:off x="98258" y="3535510"/>
            <a:ext cx="1155" cy="1155"/>
          </a:xfrm>
          <a:custGeom>
            <a:avLst/>
            <a:gdLst/>
            <a:ahLst/>
            <a:cxnLst/>
            <a:rect l="l" t="t" r="r" b="b"/>
            <a:pathLst>
              <a:path w="1905"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89" name="Google Shape;1289;p63"/>
          <p:cNvSpPr/>
          <p:nvPr/>
        </p:nvSpPr>
        <p:spPr>
          <a:xfrm>
            <a:off x="98494" y="3552913"/>
            <a:ext cx="1155" cy="1540"/>
          </a:xfrm>
          <a:custGeom>
            <a:avLst/>
            <a:gdLst/>
            <a:ahLst/>
            <a:cxnLst/>
            <a:rect l="l" t="t" r="r" b="b"/>
            <a:pathLst>
              <a:path w="1905" h="2539" extrusionOk="0">
                <a:moveTo>
                  <a:pt x="1193" y="0"/>
                </a:moveTo>
                <a:lnTo>
                  <a:pt x="0" y="2062"/>
                </a:lnTo>
                <a:lnTo>
                  <a:pt x="184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0" name="Google Shape;1290;p63"/>
          <p:cNvSpPr/>
          <p:nvPr/>
        </p:nvSpPr>
        <p:spPr>
          <a:xfrm>
            <a:off x="106440" y="5445801"/>
            <a:ext cx="1540" cy="1540"/>
          </a:xfrm>
          <a:custGeom>
            <a:avLst/>
            <a:gdLst/>
            <a:ahLst/>
            <a:cxnLst/>
            <a:rect l="l" t="t" r="r" b="b"/>
            <a:pathLst>
              <a:path w="2539"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1" name="Google Shape;1291;p63"/>
          <p:cNvSpPr/>
          <p:nvPr/>
        </p:nvSpPr>
        <p:spPr>
          <a:xfrm>
            <a:off x="106649" y="5326307"/>
            <a:ext cx="1540" cy="1540"/>
          </a:xfrm>
          <a:custGeom>
            <a:avLst/>
            <a:gdLst/>
            <a:ahLst/>
            <a:cxnLst/>
            <a:rect l="l" t="t" r="r" b="b"/>
            <a:pathLst>
              <a:path w="2539" h="2540" extrusionOk="0">
                <a:moveTo>
                  <a:pt x="0" y="0"/>
                </a:moveTo>
                <a:lnTo>
                  <a:pt x="785"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2" name="Google Shape;1292;p63"/>
          <p:cNvSpPr/>
          <p:nvPr/>
        </p:nvSpPr>
        <p:spPr>
          <a:xfrm>
            <a:off x="106730" y="5148770"/>
            <a:ext cx="1540" cy="1540"/>
          </a:xfrm>
          <a:custGeom>
            <a:avLst/>
            <a:gdLst/>
            <a:ahLst/>
            <a:cxnLst/>
            <a:rect l="l" t="t" r="r" b="b"/>
            <a:pathLst>
              <a:path w="2539" h="2540" extrusionOk="0">
                <a:moveTo>
                  <a:pt x="261" y="0"/>
                </a:moveTo>
                <a:lnTo>
                  <a:pt x="0" y="1958"/>
                </a:lnTo>
                <a:lnTo>
                  <a:pt x="2073" y="1277"/>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3" name="Google Shape;1293;p63"/>
          <p:cNvSpPr/>
          <p:nvPr/>
        </p:nvSpPr>
        <p:spPr>
          <a:xfrm>
            <a:off x="106589" y="3504298"/>
            <a:ext cx="1540" cy="1540"/>
          </a:xfrm>
          <a:custGeom>
            <a:avLst/>
            <a:gdLst/>
            <a:ahLst/>
            <a:cxnLst/>
            <a:rect l="l" t="t" r="r" b="b"/>
            <a:pathLst>
              <a:path w="2539" h="2539" extrusionOk="0">
                <a:moveTo>
                  <a:pt x="0" y="0"/>
                </a:moveTo>
                <a:lnTo>
                  <a:pt x="80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4" name="Google Shape;1294;p63"/>
          <p:cNvSpPr/>
          <p:nvPr/>
        </p:nvSpPr>
        <p:spPr>
          <a:xfrm>
            <a:off x="106619" y="3925160"/>
            <a:ext cx="1540" cy="1540"/>
          </a:xfrm>
          <a:custGeom>
            <a:avLst/>
            <a:gdLst/>
            <a:ahLst/>
            <a:cxnLst/>
            <a:rect l="l" t="t" r="r" b="b"/>
            <a:pathLst>
              <a:path w="2539" h="2539" extrusionOk="0">
                <a:moveTo>
                  <a:pt x="1329" y="0"/>
                </a:moveTo>
                <a:lnTo>
                  <a:pt x="0" y="2104"/>
                </a:lnTo>
                <a:lnTo>
                  <a:pt x="216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5" name="Google Shape;1295;p63"/>
          <p:cNvSpPr/>
          <p:nvPr/>
        </p:nvSpPr>
        <p:spPr>
          <a:xfrm>
            <a:off x="106470" y="2179097"/>
            <a:ext cx="1540" cy="1155"/>
          </a:xfrm>
          <a:custGeom>
            <a:avLst/>
            <a:gdLst/>
            <a:ahLst/>
            <a:cxnLst/>
            <a:rect l="l" t="t" r="r" b="b"/>
            <a:pathLst>
              <a:path w="2539" h="1904" extrusionOk="0">
                <a:moveTo>
                  <a:pt x="1958" y="0"/>
                </a:moveTo>
                <a:lnTo>
                  <a:pt x="0" y="680"/>
                </a:lnTo>
                <a:lnTo>
                  <a:pt x="1685"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6" name="Google Shape;1296;p63"/>
          <p:cNvSpPr/>
          <p:nvPr/>
        </p:nvSpPr>
        <p:spPr>
          <a:xfrm>
            <a:off x="102352" y="5698483"/>
            <a:ext cx="1540" cy="1540"/>
          </a:xfrm>
          <a:custGeom>
            <a:avLst/>
            <a:gdLst/>
            <a:ahLst/>
            <a:cxnLst/>
            <a:rect l="l" t="t" r="r" b="b"/>
            <a:pathLst>
              <a:path w="2539" h="2540" extrusionOk="0">
                <a:moveTo>
                  <a:pt x="2429" y="0"/>
                </a:moveTo>
                <a:lnTo>
                  <a:pt x="0" y="722"/>
                </a:lnTo>
                <a:lnTo>
                  <a:pt x="216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7" name="Google Shape;1297;p63"/>
          <p:cNvSpPr/>
          <p:nvPr/>
        </p:nvSpPr>
        <p:spPr>
          <a:xfrm>
            <a:off x="106225" y="4585858"/>
            <a:ext cx="1540" cy="1540"/>
          </a:xfrm>
          <a:custGeom>
            <a:avLst/>
            <a:gdLst/>
            <a:ahLst/>
            <a:cxnLst/>
            <a:rect l="l" t="t" r="r" b="b"/>
            <a:pathLst>
              <a:path w="2539"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8" name="Google Shape;1298;p63"/>
          <p:cNvSpPr/>
          <p:nvPr/>
        </p:nvSpPr>
        <p:spPr>
          <a:xfrm>
            <a:off x="106300" y="5782738"/>
            <a:ext cx="1540" cy="1155"/>
          </a:xfrm>
          <a:custGeom>
            <a:avLst/>
            <a:gdLst/>
            <a:ahLst/>
            <a:cxnLst/>
            <a:rect l="l" t="t" r="r" b="b"/>
            <a:pathLst>
              <a:path w="2539"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299" name="Google Shape;1299;p63"/>
          <p:cNvSpPr/>
          <p:nvPr/>
        </p:nvSpPr>
        <p:spPr>
          <a:xfrm>
            <a:off x="106697" y="6301305"/>
            <a:ext cx="1540" cy="1540"/>
          </a:xfrm>
          <a:custGeom>
            <a:avLst/>
            <a:gdLst/>
            <a:ahLst/>
            <a:cxnLst/>
            <a:rect l="l" t="t" r="r" b="b"/>
            <a:pathLst>
              <a:path w="2539"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0" name="Google Shape;1300;p63"/>
          <p:cNvSpPr/>
          <p:nvPr/>
        </p:nvSpPr>
        <p:spPr>
          <a:xfrm>
            <a:off x="106536" y="1390274"/>
            <a:ext cx="1540" cy="1540"/>
          </a:xfrm>
          <a:custGeom>
            <a:avLst/>
            <a:gdLst/>
            <a:ahLst/>
            <a:cxnLst/>
            <a:rect l="l" t="t" r="r" b="b"/>
            <a:pathLst>
              <a:path w="2539"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1" name="Google Shape;1301;p63"/>
          <p:cNvSpPr/>
          <p:nvPr/>
        </p:nvSpPr>
        <p:spPr>
          <a:xfrm>
            <a:off x="102489" y="1115455"/>
            <a:ext cx="1540" cy="1540"/>
          </a:xfrm>
          <a:custGeom>
            <a:avLst/>
            <a:gdLst/>
            <a:ahLst/>
            <a:cxnLst/>
            <a:rect l="l" t="t" r="r" b="b"/>
            <a:pathLst>
              <a:path w="2539" h="2539" extrusionOk="0">
                <a:moveTo>
                  <a:pt x="0" y="0"/>
                </a:moveTo>
                <a:lnTo>
                  <a:pt x="837" y="2188"/>
                </a:lnTo>
                <a:lnTo>
                  <a:pt x="210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2" name="Google Shape;1302;p63"/>
          <p:cNvSpPr/>
          <p:nvPr/>
        </p:nvSpPr>
        <p:spPr>
          <a:xfrm>
            <a:off x="102190" y="609316"/>
            <a:ext cx="2311" cy="2695"/>
          </a:xfrm>
          <a:custGeom>
            <a:avLst/>
            <a:gdLst/>
            <a:ahLst/>
            <a:cxnLst/>
            <a:rect l="l" t="t" r="r" b="b"/>
            <a:pathLst>
              <a:path w="3810" h="4444" extrusionOk="0">
                <a:moveTo>
                  <a:pt x="2041" y="0"/>
                </a:moveTo>
                <a:lnTo>
                  <a:pt x="0" y="1884"/>
                </a:lnTo>
                <a:lnTo>
                  <a:pt x="596" y="2586"/>
                </a:lnTo>
                <a:lnTo>
                  <a:pt x="1130" y="3738"/>
                </a:lnTo>
                <a:lnTo>
                  <a:pt x="2376" y="3926"/>
                </a:lnTo>
                <a:lnTo>
                  <a:pt x="3099" y="2816"/>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3" name="Google Shape;1303;p63"/>
          <p:cNvSpPr/>
          <p:nvPr/>
        </p:nvSpPr>
        <p:spPr>
          <a:xfrm>
            <a:off x="102535" y="255610"/>
            <a:ext cx="1155" cy="1540"/>
          </a:xfrm>
          <a:custGeom>
            <a:avLst/>
            <a:gdLst/>
            <a:ahLst/>
            <a:cxnLst/>
            <a:rect l="l" t="t" r="r" b="b"/>
            <a:pathLst>
              <a:path w="1905"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4" name="Google Shape;1304;p63"/>
          <p:cNvSpPr/>
          <p:nvPr/>
        </p:nvSpPr>
        <p:spPr>
          <a:xfrm>
            <a:off x="97948" y="6234739"/>
            <a:ext cx="1540" cy="1540"/>
          </a:xfrm>
          <a:custGeom>
            <a:avLst/>
            <a:gdLst/>
            <a:ahLst/>
            <a:cxnLst/>
            <a:rect l="l" t="t" r="r" b="b"/>
            <a:pathLst>
              <a:path w="2539" h="2540" extrusionOk="0">
                <a:moveTo>
                  <a:pt x="2282" y="0"/>
                </a:moveTo>
                <a:lnTo>
                  <a:pt x="0" y="764"/>
                </a:lnTo>
                <a:lnTo>
                  <a:pt x="2094" y="1958"/>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5" name="Google Shape;1305;p63"/>
          <p:cNvSpPr/>
          <p:nvPr/>
        </p:nvSpPr>
        <p:spPr>
          <a:xfrm>
            <a:off x="118906" y="2405318"/>
            <a:ext cx="1155" cy="1155"/>
          </a:xfrm>
          <a:custGeom>
            <a:avLst/>
            <a:gdLst/>
            <a:ahLst/>
            <a:cxnLst/>
            <a:rect l="l" t="t" r="r" b="b"/>
            <a:pathLst>
              <a:path w="1905" h="1904" extrusionOk="0">
                <a:moveTo>
                  <a:pt x="0" y="0"/>
                </a:moveTo>
                <a:lnTo>
                  <a:pt x="649" y="1874"/>
                </a:lnTo>
                <a:lnTo>
                  <a:pt x="178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6" name="Google Shape;1306;p63"/>
          <p:cNvSpPr/>
          <p:nvPr/>
        </p:nvSpPr>
        <p:spPr>
          <a:xfrm>
            <a:off x="118821" y="2524915"/>
            <a:ext cx="1540" cy="1540"/>
          </a:xfrm>
          <a:custGeom>
            <a:avLst/>
            <a:gdLst/>
            <a:ahLst/>
            <a:cxnLst/>
            <a:rect l="l" t="t" r="r" b="b"/>
            <a:pathLst>
              <a:path w="2539"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7" name="Google Shape;1307;p63"/>
          <p:cNvSpPr/>
          <p:nvPr/>
        </p:nvSpPr>
        <p:spPr>
          <a:xfrm>
            <a:off x="118713" y="1806924"/>
            <a:ext cx="1540" cy="1540"/>
          </a:xfrm>
          <a:custGeom>
            <a:avLst/>
            <a:gdLst/>
            <a:ahLst/>
            <a:cxnLst/>
            <a:rect l="l" t="t" r="r" b="b"/>
            <a:pathLst>
              <a:path w="2539" h="2539" extrusionOk="0">
                <a:moveTo>
                  <a:pt x="1937" y="0"/>
                </a:moveTo>
                <a:lnTo>
                  <a:pt x="0" y="785"/>
                </a:lnTo>
                <a:lnTo>
                  <a:pt x="1612" y="2198"/>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8" name="Google Shape;1308;p63"/>
          <p:cNvSpPr/>
          <p:nvPr/>
        </p:nvSpPr>
        <p:spPr>
          <a:xfrm>
            <a:off x="118598" y="4257934"/>
            <a:ext cx="1540" cy="1540"/>
          </a:xfrm>
          <a:custGeom>
            <a:avLst/>
            <a:gdLst/>
            <a:ahLst/>
            <a:cxnLst/>
            <a:rect l="l" t="t" r="r" b="b"/>
            <a:pathLst>
              <a:path w="2539"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09" name="Google Shape;1309;p63"/>
          <p:cNvSpPr/>
          <p:nvPr/>
        </p:nvSpPr>
        <p:spPr>
          <a:xfrm>
            <a:off x="118736" y="2688452"/>
            <a:ext cx="1540" cy="1540"/>
          </a:xfrm>
          <a:custGeom>
            <a:avLst/>
            <a:gdLst/>
            <a:ahLst/>
            <a:cxnLst/>
            <a:rect l="l" t="t" r="r" b="b"/>
            <a:pathLst>
              <a:path w="2539"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0" name="Google Shape;1310;p63"/>
          <p:cNvSpPr/>
          <p:nvPr/>
        </p:nvSpPr>
        <p:spPr>
          <a:xfrm>
            <a:off x="119047" y="3442070"/>
            <a:ext cx="1540" cy="1540"/>
          </a:xfrm>
          <a:custGeom>
            <a:avLst/>
            <a:gdLst/>
            <a:ahLst/>
            <a:cxnLst/>
            <a:rect l="l" t="t" r="r" b="b"/>
            <a:pathLst>
              <a:path w="2539" h="2539" extrusionOk="0">
                <a:moveTo>
                  <a:pt x="1183" y="0"/>
                </a:moveTo>
                <a:lnTo>
                  <a:pt x="0" y="1738"/>
                </a:lnTo>
                <a:lnTo>
                  <a:pt x="2083" y="2052"/>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1" name="Google Shape;1311;p63"/>
          <p:cNvSpPr/>
          <p:nvPr/>
        </p:nvSpPr>
        <p:spPr>
          <a:xfrm>
            <a:off x="110947" y="2741865"/>
            <a:ext cx="1540" cy="1540"/>
          </a:xfrm>
          <a:custGeom>
            <a:avLst/>
            <a:gdLst/>
            <a:ahLst/>
            <a:cxnLst/>
            <a:rect l="l" t="t" r="r" b="b"/>
            <a:pathLst>
              <a:path w="2539" h="2539" extrusionOk="0">
                <a:moveTo>
                  <a:pt x="240" y="0"/>
                </a:moveTo>
                <a:lnTo>
                  <a:pt x="0" y="2094"/>
                </a:lnTo>
                <a:lnTo>
                  <a:pt x="2177" y="1298"/>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2" name="Google Shape;1312;p63"/>
          <p:cNvSpPr/>
          <p:nvPr/>
        </p:nvSpPr>
        <p:spPr>
          <a:xfrm>
            <a:off x="110236" y="3987611"/>
            <a:ext cx="1540" cy="1540"/>
          </a:xfrm>
          <a:custGeom>
            <a:avLst/>
            <a:gdLst/>
            <a:ahLst/>
            <a:cxnLst/>
            <a:rect l="l" t="t" r="r" b="b"/>
            <a:pathLst>
              <a:path w="2539" h="2540" extrusionOk="0">
                <a:moveTo>
                  <a:pt x="2418" y="0"/>
                </a:moveTo>
                <a:lnTo>
                  <a:pt x="0" y="795"/>
                </a:lnTo>
                <a:lnTo>
                  <a:pt x="2198"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3" name="Google Shape;1313;p63"/>
          <p:cNvSpPr/>
          <p:nvPr/>
        </p:nvSpPr>
        <p:spPr>
          <a:xfrm>
            <a:off x="110699" y="5950864"/>
            <a:ext cx="1540" cy="1540"/>
          </a:xfrm>
          <a:custGeom>
            <a:avLst/>
            <a:gdLst/>
            <a:ahLst/>
            <a:cxnLst/>
            <a:rect l="l" t="t" r="r" b="b"/>
            <a:pathLst>
              <a:path w="2539" h="2540" extrusionOk="0">
                <a:moveTo>
                  <a:pt x="1225" y="0"/>
                </a:moveTo>
                <a:lnTo>
                  <a:pt x="0" y="1748"/>
                </a:lnTo>
                <a:lnTo>
                  <a:pt x="2041" y="206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4" name="Google Shape;1314;p63"/>
          <p:cNvSpPr/>
          <p:nvPr/>
        </p:nvSpPr>
        <p:spPr>
          <a:xfrm>
            <a:off x="114847" y="1527491"/>
            <a:ext cx="1540" cy="1540"/>
          </a:xfrm>
          <a:custGeom>
            <a:avLst/>
            <a:gdLst/>
            <a:ahLst/>
            <a:cxnLst/>
            <a:rect l="l" t="t" r="r" b="b"/>
            <a:pathLst>
              <a:path w="2539"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5" name="Google Shape;1315;p63"/>
          <p:cNvSpPr/>
          <p:nvPr/>
        </p:nvSpPr>
        <p:spPr>
          <a:xfrm>
            <a:off x="114885" y="2063665"/>
            <a:ext cx="1540" cy="1540"/>
          </a:xfrm>
          <a:custGeom>
            <a:avLst/>
            <a:gdLst/>
            <a:ahLst/>
            <a:cxnLst/>
            <a:rect l="l" t="t" r="r" b="b"/>
            <a:pathLst>
              <a:path w="2539" h="2539" extrusionOk="0">
                <a:moveTo>
                  <a:pt x="272" y="0"/>
                </a:moveTo>
                <a:lnTo>
                  <a:pt x="0" y="2146"/>
                </a:lnTo>
                <a:lnTo>
                  <a:pt x="213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6" name="Google Shape;1316;p63"/>
          <p:cNvSpPr/>
          <p:nvPr/>
        </p:nvSpPr>
        <p:spPr>
          <a:xfrm>
            <a:off x="114682" y="4023164"/>
            <a:ext cx="1540" cy="1925"/>
          </a:xfrm>
          <a:custGeom>
            <a:avLst/>
            <a:gdLst/>
            <a:ahLst/>
            <a:cxnLst/>
            <a:rect l="l" t="t" r="r" b="b"/>
            <a:pathLst>
              <a:path w="2539"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7" name="Google Shape;1317;p63"/>
          <p:cNvSpPr/>
          <p:nvPr/>
        </p:nvSpPr>
        <p:spPr>
          <a:xfrm>
            <a:off x="114761" y="38362"/>
            <a:ext cx="1540" cy="1540"/>
          </a:xfrm>
          <a:custGeom>
            <a:avLst/>
            <a:gdLst/>
            <a:ahLst/>
            <a:cxnLst/>
            <a:rect l="l" t="t" r="r" b="b"/>
            <a:pathLst>
              <a:path w="2539"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8" name="Google Shape;1318;p63"/>
          <p:cNvSpPr/>
          <p:nvPr/>
        </p:nvSpPr>
        <p:spPr>
          <a:xfrm>
            <a:off x="114418" y="4203974"/>
            <a:ext cx="2311" cy="2695"/>
          </a:xfrm>
          <a:custGeom>
            <a:avLst/>
            <a:gdLst/>
            <a:ahLst/>
            <a:cxnLst/>
            <a:rect l="l" t="t" r="r" b="b"/>
            <a:pathLst>
              <a:path w="3810" h="4445" extrusionOk="0">
                <a:moveTo>
                  <a:pt x="1790" y="0"/>
                </a:moveTo>
                <a:lnTo>
                  <a:pt x="1162" y="628"/>
                </a:lnTo>
                <a:lnTo>
                  <a:pt x="104" y="1204"/>
                </a:lnTo>
                <a:lnTo>
                  <a:pt x="0" y="2533"/>
                </a:lnTo>
                <a:lnTo>
                  <a:pt x="973" y="3287"/>
                </a:lnTo>
                <a:lnTo>
                  <a:pt x="1507" y="4010"/>
                </a:lnTo>
                <a:lnTo>
                  <a:pt x="2157" y="3392"/>
                </a:lnTo>
                <a:lnTo>
                  <a:pt x="3298" y="2827"/>
                </a:lnTo>
                <a:lnTo>
                  <a:pt x="339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19" name="Google Shape;1319;p63"/>
          <p:cNvSpPr/>
          <p:nvPr/>
        </p:nvSpPr>
        <p:spPr>
          <a:xfrm>
            <a:off x="114297" y="5228577"/>
            <a:ext cx="1540" cy="1540"/>
          </a:xfrm>
          <a:custGeom>
            <a:avLst/>
            <a:gdLst/>
            <a:ahLst/>
            <a:cxnLst/>
            <a:rect l="l" t="t" r="r" b="b"/>
            <a:pathLst>
              <a:path w="2539"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0" name="Google Shape;1320;p63"/>
          <p:cNvSpPr/>
          <p:nvPr/>
        </p:nvSpPr>
        <p:spPr>
          <a:xfrm>
            <a:off x="114668" y="4749728"/>
            <a:ext cx="1155" cy="1155"/>
          </a:xfrm>
          <a:custGeom>
            <a:avLst/>
            <a:gdLst/>
            <a:ahLst/>
            <a:cxnLst/>
            <a:rect l="l" t="t" r="r" b="b"/>
            <a:pathLst>
              <a:path w="1905"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1" name="Google Shape;1321;p63"/>
          <p:cNvSpPr/>
          <p:nvPr/>
        </p:nvSpPr>
        <p:spPr>
          <a:xfrm>
            <a:off x="114029" y="6473771"/>
            <a:ext cx="2696" cy="2310"/>
          </a:xfrm>
          <a:custGeom>
            <a:avLst/>
            <a:gdLst/>
            <a:ahLst/>
            <a:cxnLst/>
            <a:rect l="l" t="t" r="r" b="b"/>
            <a:pathLst>
              <a:path w="4444" h="3809" extrusionOk="0">
                <a:moveTo>
                  <a:pt x="1486" y="0"/>
                </a:moveTo>
                <a:lnTo>
                  <a:pt x="722" y="984"/>
                </a:lnTo>
                <a:lnTo>
                  <a:pt x="0" y="1507"/>
                </a:lnTo>
                <a:lnTo>
                  <a:pt x="607" y="2136"/>
                </a:lnTo>
                <a:lnTo>
                  <a:pt x="1172" y="3225"/>
                </a:lnTo>
                <a:lnTo>
                  <a:pt x="2502" y="3361"/>
                </a:lnTo>
                <a:lnTo>
                  <a:pt x="3256" y="2450"/>
                </a:lnTo>
                <a:lnTo>
                  <a:pt x="4094" y="1895"/>
                </a:lnTo>
                <a:lnTo>
                  <a:pt x="3434" y="1225"/>
                </a:lnTo>
                <a:lnTo>
                  <a:pt x="282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2" name="Google Shape;1322;p63"/>
          <p:cNvSpPr/>
          <p:nvPr/>
        </p:nvSpPr>
        <p:spPr>
          <a:xfrm>
            <a:off x="110400" y="897840"/>
            <a:ext cx="1540" cy="1540"/>
          </a:xfrm>
          <a:custGeom>
            <a:avLst/>
            <a:gdLst/>
            <a:ahLst/>
            <a:cxnLst/>
            <a:rect l="l" t="t" r="r" b="b"/>
            <a:pathLst>
              <a:path w="2539" h="2540" extrusionOk="0">
                <a:moveTo>
                  <a:pt x="1382" y="0"/>
                </a:moveTo>
                <a:lnTo>
                  <a:pt x="0" y="1895"/>
                </a:lnTo>
                <a:lnTo>
                  <a:pt x="2230"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3" name="Google Shape;1323;p63"/>
          <p:cNvSpPr/>
          <p:nvPr/>
        </p:nvSpPr>
        <p:spPr>
          <a:xfrm>
            <a:off x="110625" y="441188"/>
            <a:ext cx="1540" cy="1540"/>
          </a:xfrm>
          <a:custGeom>
            <a:avLst/>
            <a:gdLst/>
            <a:ahLst/>
            <a:cxnLst/>
            <a:rect l="l" t="t" r="r" b="b"/>
            <a:pathLst>
              <a:path w="2539"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4" name="Google Shape;1324;p63"/>
          <p:cNvSpPr/>
          <p:nvPr/>
        </p:nvSpPr>
        <p:spPr>
          <a:xfrm>
            <a:off x="110515" y="1615918"/>
            <a:ext cx="1540" cy="1540"/>
          </a:xfrm>
          <a:custGeom>
            <a:avLst/>
            <a:gdLst/>
            <a:ahLst/>
            <a:cxnLst/>
            <a:rect l="l" t="t" r="r" b="b"/>
            <a:pathLst>
              <a:path w="2539" h="2539" extrusionOk="0">
                <a:moveTo>
                  <a:pt x="1246" y="0"/>
                </a:moveTo>
                <a:lnTo>
                  <a:pt x="0" y="1748"/>
                </a:lnTo>
                <a:lnTo>
                  <a:pt x="1999"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5" name="Google Shape;1325;p63"/>
          <p:cNvSpPr/>
          <p:nvPr/>
        </p:nvSpPr>
        <p:spPr>
          <a:xfrm>
            <a:off x="118748"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6" name="Google Shape;1326;p63"/>
          <p:cNvSpPr/>
          <p:nvPr/>
        </p:nvSpPr>
        <p:spPr>
          <a:xfrm>
            <a:off x="122753" y="2905918"/>
            <a:ext cx="1540" cy="1925"/>
          </a:xfrm>
          <a:custGeom>
            <a:avLst/>
            <a:gdLst/>
            <a:ahLst/>
            <a:cxnLst/>
            <a:rect l="l" t="t" r="r" b="b"/>
            <a:pathLst>
              <a:path w="2539" h="3175" extrusionOk="0">
                <a:moveTo>
                  <a:pt x="0" y="0"/>
                </a:moveTo>
                <a:lnTo>
                  <a:pt x="753" y="2596"/>
                </a:lnTo>
                <a:lnTo>
                  <a:pt x="201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7" name="Google Shape;1327;p63"/>
          <p:cNvSpPr/>
          <p:nvPr/>
        </p:nvSpPr>
        <p:spPr>
          <a:xfrm>
            <a:off x="126907" y="3797187"/>
            <a:ext cx="1540" cy="1925"/>
          </a:xfrm>
          <a:custGeom>
            <a:avLst/>
            <a:gdLst/>
            <a:ahLst/>
            <a:cxnLst/>
            <a:rect l="l" t="t" r="r" b="b"/>
            <a:pathLst>
              <a:path w="2539"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8" name="Google Shape;1328;p63"/>
          <p:cNvSpPr/>
          <p:nvPr/>
        </p:nvSpPr>
        <p:spPr>
          <a:xfrm>
            <a:off x="126976" y="4421556"/>
            <a:ext cx="1540" cy="1540"/>
          </a:xfrm>
          <a:custGeom>
            <a:avLst/>
            <a:gdLst/>
            <a:ahLst/>
            <a:cxnLst/>
            <a:rect l="l" t="t" r="r" b="b"/>
            <a:pathLst>
              <a:path w="2539" h="2540" extrusionOk="0">
                <a:moveTo>
                  <a:pt x="1298" y="0"/>
                </a:moveTo>
                <a:lnTo>
                  <a:pt x="0" y="2010"/>
                </a:lnTo>
                <a:lnTo>
                  <a:pt x="2198" y="2314"/>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29" name="Google Shape;1329;p63"/>
          <p:cNvSpPr/>
          <p:nvPr/>
        </p:nvSpPr>
        <p:spPr>
          <a:xfrm>
            <a:off x="126933" y="2812829"/>
            <a:ext cx="1540" cy="1540"/>
          </a:xfrm>
          <a:custGeom>
            <a:avLst/>
            <a:gdLst/>
            <a:ahLst/>
            <a:cxnLst/>
            <a:rect l="l" t="t" r="r" b="b"/>
            <a:pathLst>
              <a:path w="2539" h="2539" extrusionOk="0">
                <a:moveTo>
                  <a:pt x="261" y="0"/>
                </a:moveTo>
                <a:lnTo>
                  <a:pt x="0" y="1989"/>
                </a:lnTo>
                <a:lnTo>
                  <a:pt x="2230" y="1308"/>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0" name="Google Shape;1330;p63"/>
          <p:cNvSpPr/>
          <p:nvPr/>
        </p:nvSpPr>
        <p:spPr>
          <a:xfrm>
            <a:off x="126897" y="2715041"/>
            <a:ext cx="1540" cy="1540"/>
          </a:xfrm>
          <a:custGeom>
            <a:avLst/>
            <a:gdLst/>
            <a:ahLst/>
            <a:cxnLst/>
            <a:rect l="l" t="t" r="r" b="b"/>
            <a:pathLst>
              <a:path w="2539"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1" name="Google Shape;1331;p63"/>
          <p:cNvSpPr/>
          <p:nvPr/>
        </p:nvSpPr>
        <p:spPr>
          <a:xfrm>
            <a:off x="126422" y="2005930"/>
            <a:ext cx="1540" cy="1540"/>
          </a:xfrm>
          <a:custGeom>
            <a:avLst/>
            <a:gdLst/>
            <a:ahLst/>
            <a:cxnLst/>
            <a:rect l="l" t="t" r="r" b="b"/>
            <a:pathLst>
              <a:path w="2539"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2" name="Google Shape;1332;p63"/>
          <p:cNvSpPr/>
          <p:nvPr/>
        </p:nvSpPr>
        <p:spPr>
          <a:xfrm>
            <a:off x="126908" y="1372082"/>
            <a:ext cx="1155" cy="1540"/>
          </a:xfrm>
          <a:custGeom>
            <a:avLst/>
            <a:gdLst/>
            <a:ahLst/>
            <a:cxnLst/>
            <a:rect l="l" t="t" r="r" b="b"/>
            <a:pathLst>
              <a:path w="1904"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3" name="Google Shape;1333;p63"/>
          <p:cNvSpPr/>
          <p:nvPr/>
        </p:nvSpPr>
        <p:spPr>
          <a:xfrm>
            <a:off x="126822" y="2116799"/>
            <a:ext cx="1540" cy="1540"/>
          </a:xfrm>
          <a:custGeom>
            <a:avLst/>
            <a:gdLst/>
            <a:ahLst/>
            <a:cxnLst/>
            <a:rect l="l" t="t" r="r" b="b"/>
            <a:pathLst>
              <a:path w="2539"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4" name="Google Shape;1334;p63"/>
          <p:cNvSpPr/>
          <p:nvPr/>
        </p:nvSpPr>
        <p:spPr>
          <a:xfrm>
            <a:off x="126922" y="2090735"/>
            <a:ext cx="1540" cy="1540"/>
          </a:xfrm>
          <a:custGeom>
            <a:avLst/>
            <a:gdLst/>
            <a:ahLst/>
            <a:cxnLst/>
            <a:rect l="l" t="t" r="r" b="b"/>
            <a:pathLst>
              <a:path w="2539" h="2539" extrusionOk="0">
                <a:moveTo>
                  <a:pt x="0" y="0"/>
                </a:moveTo>
                <a:lnTo>
                  <a:pt x="806" y="2335"/>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5" name="Google Shape;1335;p63"/>
          <p:cNvSpPr/>
          <p:nvPr/>
        </p:nvSpPr>
        <p:spPr>
          <a:xfrm>
            <a:off x="126798" y="933596"/>
            <a:ext cx="1540" cy="1540"/>
          </a:xfrm>
          <a:custGeom>
            <a:avLst/>
            <a:gdLst/>
            <a:ahLst/>
            <a:cxnLst/>
            <a:rect l="l" t="t" r="r" b="b"/>
            <a:pathLst>
              <a:path w="2539"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6" name="Google Shape;1336;p63"/>
          <p:cNvSpPr/>
          <p:nvPr/>
        </p:nvSpPr>
        <p:spPr>
          <a:xfrm>
            <a:off x="126999" y="676726"/>
            <a:ext cx="1155" cy="1155"/>
          </a:xfrm>
          <a:custGeom>
            <a:avLst/>
            <a:gdLst/>
            <a:ahLst/>
            <a:cxnLst/>
            <a:rect l="l" t="t" r="r" b="b"/>
            <a:pathLst>
              <a:path w="1904" h="1905" extrusionOk="0">
                <a:moveTo>
                  <a:pt x="0" y="0"/>
                </a:moveTo>
                <a:lnTo>
                  <a:pt x="649" y="1895"/>
                </a:lnTo>
                <a:lnTo>
                  <a:pt x="174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7" name="Google Shape;1337;p63"/>
          <p:cNvSpPr/>
          <p:nvPr/>
        </p:nvSpPr>
        <p:spPr>
          <a:xfrm>
            <a:off x="127033" y="344012"/>
            <a:ext cx="1155" cy="1155"/>
          </a:xfrm>
          <a:custGeom>
            <a:avLst/>
            <a:gdLst/>
            <a:ahLst/>
            <a:cxnLst/>
            <a:rect l="l" t="t" r="r" b="b"/>
            <a:pathLst>
              <a:path w="1904" h="1904" extrusionOk="0">
                <a:moveTo>
                  <a:pt x="1068" y="0"/>
                </a:moveTo>
                <a:lnTo>
                  <a:pt x="0" y="1570"/>
                </a:lnTo>
                <a:lnTo>
                  <a:pt x="162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8" name="Google Shape;1338;p63"/>
          <p:cNvSpPr/>
          <p:nvPr/>
        </p:nvSpPr>
        <p:spPr>
          <a:xfrm>
            <a:off x="126853" y="286287"/>
            <a:ext cx="1155" cy="1540"/>
          </a:xfrm>
          <a:custGeom>
            <a:avLst/>
            <a:gdLst/>
            <a:ahLst/>
            <a:cxnLst/>
            <a:rect l="l" t="t" r="r" b="b"/>
            <a:pathLst>
              <a:path w="1904"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39" name="Google Shape;1339;p63"/>
          <p:cNvSpPr/>
          <p:nvPr/>
        </p:nvSpPr>
        <p:spPr>
          <a:xfrm>
            <a:off x="122854" y="2644342"/>
            <a:ext cx="1540" cy="1540"/>
          </a:xfrm>
          <a:custGeom>
            <a:avLst/>
            <a:gdLst/>
            <a:ahLst/>
            <a:cxnLst/>
            <a:rect l="l" t="t" r="r" b="b"/>
            <a:pathLst>
              <a:path w="2539"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0" name="Google Shape;1340;p63"/>
          <p:cNvSpPr/>
          <p:nvPr/>
        </p:nvSpPr>
        <p:spPr>
          <a:xfrm>
            <a:off x="122885" y="916033"/>
            <a:ext cx="1155" cy="1540"/>
          </a:xfrm>
          <a:custGeom>
            <a:avLst/>
            <a:gdLst/>
            <a:ahLst/>
            <a:cxnLst/>
            <a:rect l="l" t="t" r="r" b="b"/>
            <a:pathLst>
              <a:path w="1904" h="2540" extrusionOk="0">
                <a:moveTo>
                  <a:pt x="0" y="0"/>
                </a:moveTo>
                <a:lnTo>
                  <a:pt x="70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1" name="Google Shape;1341;p63"/>
          <p:cNvSpPr/>
          <p:nvPr/>
        </p:nvSpPr>
        <p:spPr>
          <a:xfrm>
            <a:off x="122831" y="689929"/>
            <a:ext cx="1155" cy="1155"/>
          </a:xfrm>
          <a:custGeom>
            <a:avLst/>
            <a:gdLst/>
            <a:ahLst/>
            <a:cxnLst/>
            <a:rect l="l" t="t" r="r" b="b"/>
            <a:pathLst>
              <a:path w="1904"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2" name="Google Shape;1342;p63"/>
          <p:cNvSpPr/>
          <p:nvPr/>
        </p:nvSpPr>
        <p:spPr>
          <a:xfrm>
            <a:off x="126975" y="5543132"/>
            <a:ext cx="1155" cy="1540"/>
          </a:xfrm>
          <a:custGeom>
            <a:avLst/>
            <a:gdLst/>
            <a:ahLst/>
            <a:cxnLst/>
            <a:rect l="l" t="t" r="r" b="b"/>
            <a:pathLst>
              <a:path w="1904" h="2540" extrusionOk="0">
                <a:moveTo>
                  <a:pt x="0" y="0"/>
                </a:moveTo>
                <a:lnTo>
                  <a:pt x="607" y="2366"/>
                </a:lnTo>
                <a:lnTo>
                  <a:pt x="180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3" name="Google Shape;1343;p63"/>
          <p:cNvSpPr/>
          <p:nvPr/>
        </p:nvSpPr>
        <p:spPr>
          <a:xfrm>
            <a:off x="126569" y="5782369"/>
            <a:ext cx="1540" cy="1540"/>
          </a:xfrm>
          <a:custGeom>
            <a:avLst/>
            <a:gdLst/>
            <a:ahLst/>
            <a:cxnLst/>
            <a:rect l="l" t="t" r="r" b="b"/>
            <a:pathLst>
              <a:path w="2539" h="2540" extrusionOk="0">
                <a:moveTo>
                  <a:pt x="1350" y="0"/>
                </a:moveTo>
                <a:lnTo>
                  <a:pt x="0" y="1947"/>
                </a:lnTo>
                <a:lnTo>
                  <a:pt x="209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4" name="Google Shape;1344;p63"/>
          <p:cNvSpPr/>
          <p:nvPr/>
        </p:nvSpPr>
        <p:spPr>
          <a:xfrm>
            <a:off x="126448" y="5511618"/>
            <a:ext cx="2696" cy="2695"/>
          </a:xfrm>
          <a:custGeom>
            <a:avLst/>
            <a:gdLst/>
            <a:ahLst/>
            <a:cxnLst/>
            <a:rect l="l" t="t" r="r" b="b"/>
            <a:pathLst>
              <a:path w="4445" h="4445" extrusionOk="0">
                <a:moveTo>
                  <a:pt x="1444" y="0"/>
                </a:moveTo>
                <a:lnTo>
                  <a:pt x="701" y="1172"/>
                </a:lnTo>
                <a:lnTo>
                  <a:pt x="0" y="1811"/>
                </a:lnTo>
                <a:lnTo>
                  <a:pt x="617" y="2513"/>
                </a:lnTo>
                <a:lnTo>
                  <a:pt x="1172" y="3696"/>
                </a:lnTo>
                <a:lnTo>
                  <a:pt x="2471" y="3863"/>
                </a:lnTo>
                <a:lnTo>
                  <a:pt x="3214" y="2743"/>
                </a:lnTo>
                <a:lnTo>
                  <a:pt x="3895" y="2157"/>
                </a:lnTo>
                <a:lnTo>
                  <a:pt x="3298" y="1403"/>
                </a:lnTo>
                <a:lnTo>
                  <a:pt x="274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5" name="Google Shape;1345;p63"/>
          <p:cNvSpPr/>
          <p:nvPr/>
        </p:nvSpPr>
        <p:spPr>
          <a:xfrm>
            <a:off x="126849" y="5503545"/>
            <a:ext cx="1540" cy="1925"/>
          </a:xfrm>
          <a:custGeom>
            <a:avLst/>
            <a:gdLst/>
            <a:ahLst/>
            <a:cxnLst/>
            <a:rect l="l" t="t" r="r" b="b"/>
            <a:pathLst>
              <a:path w="2539"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6" name="Google Shape;1346;p63"/>
          <p:cNvSpPr/>
          <p:nvPr/>
        </p:nvSpPr>
        <p:spPr>
          <a:xfrm>
            <a:off x="126984" y="4767322"/>
            <a:ext cx="1155" cy="1540"/>
          </a:xfrm>
          <a:custGeom>
            <a:avLst/>
            <a:gdLst/>
            <a:ahLst/>
            <a:cxnLst/>
            <a:rect l="l" t="t" r="r" b="b"/>
            <a:pathLst>
              <a:path w="1904" h="2540" extrusionOk="0">
                <a:moveTo>
                  <a:pt x="1120" y="0"/>
                </a:moveTo>
                <a:lnTo>
                  <a:pt x="0" y="1780"/>
                </a:lnTo>
                <a:lnTo>
                  <a:pt x="182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7" name="Google Shape;1347;p63"/>
          <p:cNvSpPr/>
          <p:nvPr/>
        </p:nvSpPr>
        <p:spPr>
          <a:xfrm>
            <a:off x="122855" y="6208308"/>
            <a:ext cx="1540" cy="1540"/>
          </a:xfrm>
          <a:custGeom>
            <a:avLst/>
            <a:gdLst/>
            <a:ahLst/>
            <a:cxnLst/>
            <a:rect l="l" t="t" r="r" b="b"/>
            <a:pathLst>
              <a:path w="2539" h="2540" extrusionOk="0">
                <a:moveTo>
                  <a:pt x="0" y="0"/>
                </a:moveTo>
                <a:lnTo>
                  <a:pt x="753"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8" name="Google Shape;1348;p63"/>
          <p:cNvSpPr/>
          <p:nvPr/>
        </p:nvSpPr>
        <p:spPr>
          <a:xfrm>
            <a:off x="122939" y="6292763"/>
            <a:ext cx="1155" cy="1540"/>
          </a:xfrm>
          <a:custGeom>
            <a:avLst/>
            <a:gdLst/>
            <a:ahLst/>
            <a:cxnLst/>
            <a:rect l="l" t="t" r="r" b="b"/>
            <a:pathLst>
              <a:path w="1904"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49" name="Google Shape;1349;p63"/>
          <p:cNvSpPr/>
          <p:nvPr/>
        </p:nvSpPr>
        <p:spPr>
          <a:xfrm>
            <a:off x="122493" y="5649304"/>
            <a:ext cx="1540" cy="1540"/>
          </a:xfrm>
          <a:custGeom>
            <a:avLst/>
            <a:gdLst/>
            <a:ahLst/>
            <a:cxnLst/>
            <a:rect l="l" t="t" r="r" b="b"/>
            <a:pathLst>
              <a:path w="2539"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0" name="Google Shape;1350;p63"/>
          <p:cNvSpPr/>
          <p:nvPr/>
        </p:nvSpPr>
        <p:spPr>
          <a:xfrm>
            <a:off x="134710" y="5880034"/>
            <a:ext cx="1540" cy="1540"/>
          </a:xfrm>
          <a:custGeom>
            <a:avLst/>
            <a:gdLst/>
            <a:ahLst/>
            <a:cxnLst/>
            <a:rect l="l" t="t" r="r" b="b"/>
            <a:pathLst>
              <a:path w="2539" h="2540" extrusionOk="0">
                <a:moveTo>
                  <a:pt x="2429" y="0"/>
                </a:moveTo>
                <a:lnTo>
                  <a:pt x="0" y="984"/>
                </a:lnTo>
                <a:lnTo>
                  <a:pt x="2167" y="2502"/>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1" name="Google Shape;1351;p63"/>
          <p:cNvSpPr/>
          <p:nvPr/>
        </p:nvSpPr>
        <p:spPr>
          <a:xfrm>
            <a:off x="139001" y="5977396"/>
            <a:ext cx="1540" cy="1540"/>
          </a:xfrm>
          <a:custGeom>
            <a:avLst/>
            <a:gdLst/>
            <a:ahLst/>
            <a:cxnLst/>
            <a:rect l="l" t="t" r="r" b="b"/>
            <a:pathLst>
              <a:path w="2539" h="2540" extrusionOk="0">
                <a:moveTo>
                  <a:pt x="314" y="0"/>
                </a:moveTo>
                <a:lnTo>
                  <a:pt x="0" y="2282"/>
                </a:lnTo>
                <a:lnTo>
                  <a:pt x="2251"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2" name="Google Shape;1352;p63"/>
          <p:cNvSpPr/>
          <p:nvPr/>
        </p:nvSpPr>
        <p:spPr>
          <a:xfrm>
            <a:off x="139137" y="5946411"/>
            <a:ext cx="1540" cy="1925"/>
          </a:xfrm>
          <a:custGeom>
            <a:avLst/>
            <a:gdLst/>
            <a:ahLst/>
            <a:cxnLst/>
            <a:rect l="l" t="t" r="r" b="b"/>
            <a:pathLst>
              <a:path w="2539"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3" name="Google Shape;1353;p63"/>
          <p:cNvSpPr/>
          <p:nvPr/>
        </p:nvSpPr>
        <p:spPr>
          <a:xfrm>
            <a:off x="193658" y="370731"/>
            <a:ext cx="1540" cy="1540"/>
          </a:xfrm>
          <a:custGeom>
            <a:avLst/>
            <a:gdLst/>
            <a:ahLst/>
            <a:cxnLst/>
            <a:rect l="l" t="t" r="r" b="b"/>
            <a:pathLst>
              <a:path w="2539" h="2540" extrusionOk="0">
                <a:moveTo>
                  <a:pt x="293" y="0"/>
                </a:moveTo>
                <a:lnTo>
                  <a:pt x="0" y="2418"/>
                </a:lnTo>
                <a:lnTo>
                  <a:pt x="2041"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4" name="Google Shape;1354;p63"/>
          <p:cNvSpPr/>
          <p:nvPr/>
        </p:nvSpPr>
        <p:spPr>
          <a:xfrm>
            <a:off x="193599" y="977637"/>
            <a:ext cx="1540" cy="1540"/>
          </a:xfrm>
          <a:custGeom>
            <a:avLst/>
            <a:gdLst/>
            <a:ahLst/>
            <a:cxnLst/>
            <a:rect l="l" t="t" r="r" b="b"/>
            <a:pathLst>
              <a:path w="2539" h="2540" extrusionOk="0">
                <a:moveTo>
                  <a:pt x="1235" y="0"/>
                </a:moveTo>
                <a:lnTo>
                  <a:pt x="0" y="1895"/>
                </a:lnTo>
                <a:lnTo>
                  <a:pt x="2020" y="2198"/>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5" name="Google Shape;1355;p63"/>
          <p:cNvSpPr/>
          <p:nvPr/>
        </p:nvSpPr>
        <p:spPr>
          <a:xfrm>
            <a:off x="189465" y="6523228"/>
            <a:ext cx="1540" cy="1925"/>
          </a:xfrm>
          <a:custGeom>
            <a:avLst/>
            <a:gdLst/>
            <a:ahLst/>
            <a:cxnLst/>
            <a:rect l="l" t="t" r="r" b="b"/>
            <a:pathLst>
              <a:path w="2539"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6" name="Google Shape;1356;p63"/>
          <p:cNvSpPr/>
          <p:nvPr/>
        </p:nvSpPr>
        <p:spPr>
          <a:xfrm>
            <a:off x="193356" y="5445801"/>
            <a:ext cx="1540" cy="1540"/>
          </a:xfrm>
          <a:custGeom>
            <a:avLst/>
            <a:gdLst/>
            <a:ahLst/>
            <a:cxnLst/>
            <a:rect l="l" t="t" r="r" b="b"/>
            <a:pathLst>
              <a:path w="2539"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7" name="Google Shape;1357;p63"/>
          <p:cNvSpPr/>
          <p:nvPr/>
        </p:nvSpPr>
        <p:spPr>
          <a:xfrm>
            <a:off x="193571" y="5326307"/>
            <a:ext cx="1540" cy="1540"/>
          </a:xfrm>
          <a:custGeom>
            <a:avLst/>
            <a:gdLst/>
            <a:ahLst/>
            <a:cxnLst/>
            <a:rect l="l" t="t" r="r" b="b"/>
            <a:pathLst>
              <a:path w="2539" h="2540" extrusionOk="0">
                <a:moveTo>
                  <a:pt x="0" y="0"/>
                </a:moveTo>
                <a:lnTo>
                  <a:pt x="774"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8" name="Google Shape;1358;p63"/>
          <p:cNvSpPr/>
          <p:nvPr/>
        </p:nvSpPr>
        <p:spPr>
          <a:xfrm>
            <a:off x="193645" y="5148770"/>
            <a:ext cx="1540" cy="1540"/>
          </a:xfrm>
          <a:custGeom>
            <a:avLst/>
            <a:gdLst/>
            <a:ahLst/>
            <a:cxnLst/>
            <a:rect l="l" t="t" r="r" b="b"/>
            <a:pathLst>
              <a:path w="2539"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59" name="Google Shape;1359;p63"/>
          <p:cNvSpPr/>
          <p:nvPr/>
        </p:nvSpPr>
        <p:spPr>
          <a:xfrm>
            <a:off x="193510" y="3504298"/>
            <a:ext cx="1540" cy="1540"/>
          </a:xfrm>
          <a:custGeom>
            <a:avLst/>
            <a:gdLst/>
            <a:ahLst/>
            <a:cxnLst/>
            <a:rect l="l" t="t" r="r" b="b"/>
            <a:pathLst>
              <a:path w="2539"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0" name="Google Shape;1360;p63"/>
          <p:cNvSpPr/>
          <p:nvPr/>
        </p:nvSpPr>
        <p:spPr>
          <a:xfrm>
            <a:off x="193534" y="3925160"/>
            <a:ext cx="1540" cy="1540"/>
          </a:xfrm>
          <a:custGeom>
            <a:avLst/>
            <a:gdLst/>
            <a:ahLst/>
            <a:cxnLst/>
            <a:rect l="l" t="t" r="r" b="b"/>
            <a:pathLst>
              <a:path w="2539" h="2539" extrusionOk="0">
                <a:moveTo>
                  <a:pt x="1329" y="0"/>
                </a:moveTo>
                <a:lnTo>
                  <a:pt x="0" y="2104"/>
                </a:lnTo>
                <a:lnTo>
                  <a:pt x="217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1" name="Google Shape;1361;p63"/>
          <p:cNvSpPr/>
          <p:nvPr/>
        </p:nvSpPr>
        <p:spPr>
          <a:xfrm>
            <a:off x="193386" y="2179097"/>
            <a:ext cx="1540" cy="1155"/>
          </a:xfrm>
          <a:custGeom>
            <a:avLst/>
            <a:gdLst/>
            <a:ahLst/>
            <a:cxnLst/>
            <a:rect l="l" t="t" r="r" b="b"/>
            <a:pathLst>
              <a:path w="2539" h="1904" extrusionOk="0">
                <a:moveTo>
                  <a:pt x="1958" y="0"/>
                </a:moveTo>
                <a:lnTo>
                  <a:pt x="0" y="680"/>
                </a:lnTo>
                <a:lnTo>
                  <a:pt x="1696"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2" name="Google Shape;1362;p63"/>
          <p:cNvSpPr/>
          <p:nvPr/>
        </p:nvSpPr>
        <p:spPr>
          <a:xfrm>
            <a:off x="189274" y="5698483"/>
            <a:ext cx="1540" cy="1540"/>
          </a:xfrm>
          <a:custGeom>
            <a:avLst/>
            <a:gdLst/>
            <a:ahLst/>
            <a:cxnLst/>
            <a:rect l="l" t="t" r="r" b="b"/>
            <a:pathLst>
              <a:path w="2539"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3" name="Google Shape;1363;p63"/>
          <p:cNvSpPr/>
          <p:nvPr/>
        </p:nvSpPr>
        <p:spPr>
          <a:xfrm>
            <a:off x="193146" y="4585858"/>
            <a:ext cx="1540" cy="1540"/>
          </a:xfrm>
          <a:custGeom>
            <a:avLst/>
            <a:gdLst/>
            <a:ahLst/>
            <a:cxnLst/>
            <a:rect l="l" t="t" r="r" b="b"/>
            <a:pathLst>
              <a:path w="2539" h="2540" extrusionOk="0">
                <a:moveTo>
                  <a:pt x="2397" y="0"/>
                </a:moveTo>
                <a:lnTo>
                  <a:pt x="0" y="795"/>
                </a:lnTo>
                <a:lnTo>
                  <a:pt x="215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4" name="Google Shape;1364;p63"/>
          <p:cNvSpPr/>
          <p:nvPr/>
        </p:nvSpPr>
        <p:spPr>
          <a:xfrm>
            <a:off x="193222" y="5782738"/>
            <a:ext cx="1540" cy="1155"/>
          </a:xfrm>
          <a:custGeom>
            <a:avLst/>
            <a:gdLst/>
            <a:ahLst/>
            <a:cxnLst/>
            <a:rect l="l" t="t" r="r" b="b"/>
            <a:pathLst>
              <a:path w="2539" h="1904" extrusionOk="0">
                <a:moveTo>
                  <a:pt x="2335" y="0"/>
                </a:moveTo>
                <a:lnTo>
                  <a:pt x="0" y="638"/>
                </a:lnTo>
                <a:lnTo>
                  <a:pt x="2104" y="1874"/>
                </a:lnTo>
                <a:lnTo>
                  <a:pt x="2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5" name="Google Shape;1365;p63"/>
          <p:cNvSpPr/>
          <p:nvPr/>
        </p:nvSpPr>
        <p:spPr>
          <a:xfrm>
            <a:off x="193618" y="6301305"/>
            <a:ext cx="1540" cy="1540"/>
          </a:xfrm>
          <a:custGeom>
            <a:avLst/>
            <a:gdLst/>
            <a:ahLst/>
            <a:cxnLst/>
            <a:rect l="l" t="t" r="r" b="b"/>
            <a:pathLst>
              <a:path w="2539"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6" name="Google Shape;1366;p63"/>
          <p:cNvSpPr/>
          <p:nvPr/>
        </p:nvSpPr>
        <p:spPr>
          <a:xfrm>
            <a:off x="193457" y="1390274"/>
            <a:ext cx="1540" cy="1540"/>
          </a:xfrm>
          <a:custGeom>
            <a:avLst/>
            <a:gdLst/>
            <a:ahLst/>
            <a:cxnLst/>
            <a:rect l="l" t="t" r="r" b="b"/>
            <a:pathLst>
              <a:path w="2539" h="2539" extrusionOk="0">
                <a:moveTo>
                  <a:pt x="0" y="0"/>
                </a:moveTo>
                <a:lnTo>
                  <a:pt x="942" y="2167"/>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7" name="Google Shape;1367;p63"/>
          <p:cNvSpPr/>
          <p:nvPr/>
        </p:nvSpPr>
        <p:spPr>
          <a:xfrm>
            <a:off x="189404" y="1115455"/>
            <a:ext cx="1540" cy="1540"/>
          </a:xfrm>
          <a:custGeom>
            <a:avLst/>
            <a:gdLst/>
            <a:ahLst/>
            <a:cxnLst/>
            <a:rect l="l" t="t" r="r" b="b"/>
            <a:pathLst>
              <a:path w="2539" h="2539" extrusionOk="0">
                <a:moveTo>
                  <a:pt x="0" y="0"/>
                </a:moveTo>
                <a:lnTo>
                  <a:pt x="837" y="2188"/>
                </a:lnTo>
                <a:lnTo>
                  <a:pt x="210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8" name="Google Shape;1368;p63"/>
          <p:cNvSpPr/>
          <p:nvPr/>
        </p:nvSpPr>
        <p:spPr>
          <a:xfrm>
            <a:off x="189105" y="609316"/>
            <a:ext cx="2311" cy="2695"/>
          </a:xfrm>
          <a:custGeom>
            <a:avLst/>
            <a:gdLst/>
            <a:ahLst/>
            <a:cxnLst/>
            <a:rect l="l" t="t" r="r" b="b"/>
            <a:pathLst>
              <a:path w="3810" h="4444" extrusionOk="0">
                <a:moveTo>
                  <a:pt x="2041" y="0"/>
                </a:moveTo>
                <a:lnTo>
                  <a:pt x="0" y="1884"/>
                </a:lnTo>
                <a:lnTo>
                  <a:pt x="596" y="2586"/>
                </a:lnTo>
                <a:lnTo>
                  <a:pt x="1130" y="3738"/>
                </a:lnTo>
                <a:lnTo>
                  <a:pt x="2376" y="3926"/>
                </a:lnTo>
                <a:lnTo>
                  <a:pt x="3109" y="2816"/>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69" name="Google Shape;1369;p63"/>
          <p:cNvSpPr/>
          <p:nvPr/>
        </p:nvSpPr>
        <p:spPr>
          <a:xfrm>
            <a:off x="189457" y="255610"/>
            <a:ext cx="1155" cy="1540"/>
          </a:xfrm>
          <a:custGeom>
            <a:avLst/>
            <a:gdLst/>
            <a:ahLst/>
            <a:cxnLst/>
            <a:rect l="l" t="t" r="r" b="b"/>
            <a:pathLst>
              <a:path w="1904" h="2540" extrusionOk="0">
                <a:moveTo>
                  <a:pt x="0" y="0"/>
                </a:moveTo>
                <a:lnTo>
                  <a:pt x="67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0" name="Google Shape;1370;p63"/>
          <p:cNvSpPr/>
          <p:nvPr/>
        </p:nvSpPr>
        <p:spPr>
          <a:xfrm>
            <a:off x="185614" y="552597"/>
            <a:ext cx="1540" cy="1540"/>
          </a:xfrm>
          <a:custGeom>
            <a:avLst/>
            <a:gdLst/>
            <a:ahLst/>
            <a:cxnLst/>
            <a:rect l="l" t="t" r="r" b="b"/>
            <a:pathLst>
              <a:path w="2539" h="2540" extrusionOk="0">
                <a:moveTo>
                  <a:pt x="0" y="0"/>
                </a:moveTo>
                <a:lnTo>
                  <a:pt x="869"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1" name="Google Shape;1371;p63"/>
          <p:cNvSpPr/>
          <p:nvPr/>
        </p:nvSpPr>
        <p:spPr>
          <a:xfrm>
            <a:off x="185371" y="1562995"/>
            <a:ext cx="1540" cy="1540"/>
          </a:xfrm>
          <a:custGeom>
            <a:avLst/>
            <a:gdLst/>
            <a:ahLst/>
            <a:cxnLst/>
            <a:rect l="l" t="t" r="r" b="b"/>
            <a:pathLst>
              <a:path w="2539"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2" name="Google Shape;1372;p63"/>
          <p:cNvSpPr/>
          <p:nvPr/>
        </p:nvSpPr>
        <p:spPr>
          <a:xfrm>
            <a:off x="185219" y="1846841"/>
            <a:ext cx="1540" cy="1540"/>
          </a:xfrm>
          <a:custGeom>
            <a:avLst/>
            <a:gdLst/>
            <a:ahLst/>
            <a:cxnLst/>
            <a:rect l="l" t="t" r="r" b="b"/>
            <a:pathLst>
              <a:path w="2539" h="2539" extrusionOk="0">
                <a:moveTo>
                  <a:pt x="0" y="0"/>
                </a:moveTo>
                <a:lnTo>
                  <a:pt x="86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3" name="Google Shape;1373;p63"/>
          <p:cNvSpPr/>
          <p:nvPr/>
        </p:nvSpPr>
        <p:spPr>
          <a:xfrm>
            <a:off x="185349" y="3034727"/>
            <a:ext cx="1540" cy="1540"/>
          </a:xfrm>
          <a:custGeom>
            <a:avLst/>
            <a:gdLst/>
            <a:ahLst/>
            <a:cxnLst/>
            <a:rect l="l" t="t" r="r" b="b"/>
            <a:pathLst>
              <a:path w="2539" h="2539" extrusionOk="0">
                <a:moveTo>
                  <a:pt x="0" y="0"/>
                </a:moveTo>
                <a:lnTo>
                  <a:pt x="837"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4" name="Google Shape;1374;p63"/>
          <p:cNvSpPr/>
          <p:nvPr/>
        </p:nvSpPr>
        <p:spPr>
          <a:xfrm>
            <a:off x="185180" y="3535510"/>
            <a:ext cx="1155" cy="1155"/>
          </a:xfrm>
          <a:custGeom>
            <a:avLst/>
            <a:gdLst/>
            <a:ahLst/>
            <a:cxnLst/>
            <a:rect l="l" t="t" r="r" b="b"/>
            <a:pathLst>
              <a:path w="1904"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5" name="Google Shape;1375;p63"/>
          <p:cNvSpPr/>
          <p:nvPr/>
        </p:nvSpPr>
        <p:spPr>
          <a:xfrm>
            <a:off x="185416" y="3552913"/>
            <a:ext cx="1155" cy="1540"/>
          </a:xfrm>
          <a:custGeom>
            <a:avLst/>
            <a:gdLst/>
            <a:ahLst/>
            <a:cxnLst/>
            <a:rect l="l" t="t" r="r" b="b"/>
            <a:pathLst>
              <a:path w="1904" h="2539" extrusionOk="0">
                <a:moveTo>
                  <a:pt x="1193" y="0"/>
                </a:moveTo>
                <a:lnTo>
                  <a:pt x="0" y="206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6" name="Google Shape;1376;p63"/>
          <p:cNvSpPr/>
          <p:nvPr/>
        </p:nvSpPr>
        <p:spPr>
          <a:xfrm>
            <a:off x="184911" y="3800596"/>
            <a:ext cx="2311" cy="3081"/>
          </a:xfrm>
          <a:custGeom>
            <a:avLst/>
            <a:gdLst/>
            <a:ahLst/>
            <a:cxnLst/>
            <a:rect l="l" t="t" r="r" b="b"/>
            <a:pathLst>
              <a:path w="3810" h="5079" extrusionOk="0">
                <a:moveTo>
                  <a:pt x="1978" y="0"/>
                </a:moveTo>
                <a:lnTo>
                  <a:pt x="1298" y="722"/>
                </a:lnTo>
                <a:lnTo>
                  <a:pt x="125" y="1392"/>
                </a:lnTo>
                <a:lnTo>
                  <a:pt x="0" y="2910"/>
                </a:lnTo>
                <a:lnTo>
                  <a:pt x="1088" y="3769"/>
                </a:lnTo>
                <a:lnTo>
                  <a:pt x="1664"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7" name="Google Shape;1377;p63"/>
          <p:cNvSpPr/>
          <p:nvPr/>
        </p:nvSpPr>
        <p:spPr>
          <a:xfrm>
            <a:off x="185435" y="6762043"/>
            <a:ext cx="1540" cy="1540"/>
          </a:xfrm>
          <a:custGeom>
            <a:avLst/>
            <a:gdLst/>
            <a:ahLst/>
            <a:cxnLst/>
            <a:rect l="l" t="t" r="r" b="b"/>
            <a:pathLst>
              <a:path w="2539"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8" name="Google Shape;1378;p63"/>
          <p:cNvSpPr/>
          <p:nvPr/>
        </p:nvSpPr>
        <p:spPr>
          <a:xfrm>
            <a:off x="185455" y="5875872"/>
            <a:ext cx="1540" cy="1540"/>
          </a:xfrm>
          <a:custGeom>
            <a:avLst/>
            <a:gdLst/>
            <a:ahLst/>
            <a:cxnLst/>
            <a:rect l="l" t="t" r="r" b="b"/>
            <a:pathLst>
              <a:path w="2539"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79" name="Google Shape;1379;p63"/>
          <p:cNvSpPr/>
          <p:nvPr/>
        </p:nvSpPr>
        <p:spPr>
          <a:xfrm>
            <a:off x="185296"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0" name="Google Shape;1380;p63"/>
          <p:cNvSpPr/>
          <p:nvPr/>
        </p:nvSpPr>
        <p:spPr>
          <a:xfrm>
            <a:off x="184863" y="6234739"/>
            <a:ext cx="1540" cy="1540"/>
          </a:xfrm>
          <a:custGeom>
            <a:avLst/>
            <a:gdLst/>
            <a:ahLst/>
            <a:cxnLst/>
            <a:rect l="l" t="t" r="r" b="b"/>
            <a:pathLst>
              <a:path w="2539"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1" name="Google Shape;1381;p63"/>
          <p:cNvSpPr/>
          <p:nvPr/>
        </p:nvSpPr>
        <p:spPr>
          <a:xfrm>
            <a:off x="213338" y="2005930"/>
            <a:ext cx="1540" cy="1540"/>
          </a:xfrm>
          <a:custGeom>
            <a:avLst/>
            <a:gdLst/>
            <a:ahLst/>
            <a:cxnLst/>
            <a:rect l="l" t="t" r="r" b="b"/>
            <a:pathLst>
              <a:path w="2539" h="2539" extrusionOk="0">
                <a:moveTo>
                  <a:pt x="2397" y="0"/>
                </a:moveTo>
                <a:lnTo>
                  <a:pt x="0" y="1026"/>
                </a:lnTo>
                <a:lnTo>
                  <a:pt x="2188"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2" name="Google Shape;1382;p63"/>
          <p:cNvSpPr/>
          <p:nvPr/>
        </p:nvSpPr>
        <p:spPr>
          <a:xfrm>
            <a:off x="213831" y="1372082"/>
            <a:ext cx="1155" cy="1540"/>
          </a:xfrm>
          <a:custGeom>
            <a:avLst/>
            <a:gdLst/>
            <a:ahLst/>
            <a:cxnLst/>
            <a:rect l="l" t="t" r="r" b="b"/>
            <a:pathLst>
              <a:path w="1904" h="2539" extrusionOk="0">
                <a:moveTo>
                  <a:pt x="1151" y="0"/>
                </a:moveTo>
                <a:lnTo>
                  <a:pt x="0" y="1958"/>
                </a:lnTo>
                <a:lnTo>
                  <a:pt x="1821" y="2240"/>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3" name="Google Shape;1383;p63"/>
          <p:cNvSpPr/>
          <p:nvPr/>
        </p:nvSpPr>
        <p:spPr>
          <a:xfrm>
            <a:off x="213844" y="2090735"/>
            <a:ext cx="1540" cy="1540"/>
          </a:xfrm>
          <a:custGeom>
            <a:avLst/>
            <a:gdLst/>
            <a:ahLst/>
            <a:cxnLst/>
            <a:rect l="l" t="t" r="r" b="b"/>
            <a:pathLst>
              <a:path w="2539" h="2539" extrusionOk="0">
                <a:moveTo>
                  <a:pt x="0" y="0"/>
                </a:moveTo>
                <a:lnTo>
                  <a:pt x="795" y="2335"/>
                </a:lnTo>
                <a:lnTo>
                  <a:pt x="1999"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4" name="Google Shape;1384;p63"/>
          <p:cNvSpPr/>
          <p:nvPr/>
        </p:nvSpPr>
        <p:spPr>
          <a:xfrm>
            <a:off x="213738" y="2116801"/>
            <a:ext cx="1540" cy="1540"/>
          </a:xfrm>
          <a:custGeom>
            <a:avLst/>
            <a:gdLst/>
            <a:ahLst/>
            <a:cxnLst/>
            <a:rect l="l" t="t" r="r" b="b"/>
            <a:pathLst>
              <a:path w="2539"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5" name="Google Shape;1385;p63"/>
          <p:cNvSpPr/>
          <p:nvPr/>
        </p:nvSpPr>
        <p:spPr>
          <a:xfrm>
            <a:off x="213713" y="933596"/>
            <a:ext cx="1540" cy="1540"/>
          </a:xfrm>
          <a:custGeom>
            <a:avLst/>
            <a:gdLst/>
            <a:ahLst/>
            <a:cxnLst/>
            <a:rect l="l" t="t" r="r" b="b"/>
            <a:pathLst>
              <a:path w="2539" h="2540" extrusionOk="0">
                <a:moveTo>
                  <a:pt x="0" y="0"/>
                </a:moveTo>
                <a:lnTo>
                  <a:pt x="83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6" name="Google Shape;1386;p63"/>
          <p:cNvSpPr/>
          <p:nvPr/>
        </p:nvSpPr>
        <p:spPr>
          <a:xfrm>
            <a:off x="213914" y="676726"/>
            <a:ext cx="1155" cy="1155"/>
          </a:xfrm>
          <a:custGeom>
            <a:avLst/>
            <a:gdLst/>
            <a:ahLst/>
            <a:cxnLst/>
            <a:rect l="l" t="t" r="r" b="b"/>
            <a:pathLst>
              <a:path w="1904" h="1905" extrusionOk="0">
                <a:moveTo>
                  <a:pt x="0" y="0"/>
                </a:moveTo>
                <a:lnTo>
                  <a:pt x="64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7" name="Google Shape;1387;p63"/>
          <p:cNvSpPr/>
          <p:nvPr/>
        </p:nvSpPr>
        <p:spPr>
          <a:xfrm>
            <a:off x="213949" y="344012"/>
            <a:ext cx="1155" cy="1155"/>
          </a:xfrm>
          <a:custGeom>
            <a:avLst/>
            <a:gdLst/>
            <a:ahLst/>
            <a:cxnLst/>
            <a:rect l="l" t="t" r="r" b="b"/>
            <a:pathLst>
              <a:path w="1904" h="1904" extrusionOk="0">
                <a:moveTo>
                  <a:pt x="1078" y="0"/>
                </a:moveTo>
                <a:lnTo>
                  <a:pt x="0" y="1570"/>
                </a:lnTo>
                <a:lnTo>
                  <a:pt x="1622" y="1895"/>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8" name="Google Shape;1388;p63"/>
          <p:cNvSpPr/>
          <p:nvPr/>
        </p:nvSpPr>
        <p:spPr>
          <a:xfrm>
            <a:off x="213775" y="286287"/>
            <a:ext cx="1155" cy="1540"/>
          </a:xfrm>
          <a:custGeom>
            <a:avLst/>
            <a:gdLst/>
            <a:ahLst/>
            <a:cxnLst/>
            <a:rect l="l" t="t" r="r" b="b"/>
            <a:pathLst>
              <a:path w="1904" h="2540" extrusionOk="0">
                <a:moveTo>
                  <a:pt x="1183" y="0"/>
                </a:moveTo>
                <a:lnTo>
                  <a:pt x="0" y="1696"/>
                </a:lnTo>
                <a:lnTo>
                  <a:pt x="187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89" name="Google Shape;1389;p63"/>
          <p:cNvSpPr/>
          <p:nvPr/>
        </p:nvSpPr>
        <p:spPr>
          <a:xfrm>
            <a:off x="209770" y="2644342"/>
            <a:ext cx="1540" cy="1540"/>
          </a:xfrm>
          <a:custGeom>
            <a:avLst/>
            <a:gdLst/>
            <a:ahLst/>
            <a:cxnLst/>
            <a:rect l="l" t="t" r="r" b="b"/>
            <a:pathLst>
              <a:path w="2539" h="2539" extrusionOk="0">
                <a:moveTo>
                  <a:pt x="0" y="0"/>
                </a:moveTo>
                <a:lnTo>
                  <a:pt x="774" y="2544"/>
                </a:lnTo>
                <a:lnTo>
                  <a:pt x="212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0" name="Google Shape;1390;p63"/>
          <p:cNvSpPr/>
          <p:nvPr/>
        </p:nvSpPr>
        <p:spPr>
          <a:xfrm>
            <a:off x="209806" y="916033"/>
            <a:ext cx="1155" cy="1540"/>
          </a:xfrm>
          <a:custGeom>
            <a:avLst/>
            <a:gdLst/>
            <a:ahLst/>
            <a:cxnLst/>
            <a:rect l="l" t="t" r="r" b="b"/>
            <a:pathLst>
              <a:path w="1904" h="2540" extrusionOk="0">
                <a:moveTo>
                  <a:pt x="0" y="0"/>
                </a:moveTo>
                <a:lnTo>
                  <a:pt x="691" y="2282"/>
                </a:lnTo>
                <a:lnTo>
                  <a:pt x="185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1" name="Google Shape;1391;p63"/>
          <p:cNvSpPr/>
          <p:nvPr/>
        </p:nvSpPr>
        <p:spPr>
          <a:xfrm>
            <a:off x="209747" y="689929"/>
            <a:ext cx="1155" cy="1155"/>
          </a:xfrm>
          <a:custGeom>
            <a:avLst/>
            <a:gdLst/>
            <a:ahLst/>
            <a:cxnLst/>
            <a:rect l="l" t="t" r="r" b="b"/>
            <a:pathLst>
              <a:path w="1904"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2" name="Google Shape;1392;p63"/>
          <p:cNvSpPr/>
          <p:nvPr/>
        </p:nvSpPr>
        <p:spPr>
          <a:xfrm>
            <a:off x="213823" y="3797187"/>
            <a:ext cx="1540" cy="1925"/>
          </a:xfrm>
          <a:custGeom>
            <a:avLst/>
            <a:gdLst/>
            <a:ahLst/>
            <a:cxnLst/>
            <a:rect l="l" t="t" r="r" b="b"/>
            <a:pathLst>
              <a:path w="2539" h="3175" extrusionOk="0">
                <a:moveTo>
                  <a:pt x="0" y="0"/>
                </a:moveTo>
                <a:lnTo>
                  <a:pt x="984"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3" name="Google Shape;1393;p63"/>
          <p:cNvSpPr/>
          <p:nvPr/>
        </p:nvSpPr>
        <p:spPr>
          <a:xfrm>
            <a:off x="213892" y="4421556"/>
            <a:ext cx="1540" cy="1540"/>
          </a:xfrm>
          <a:custGeom>
            <a:avLst/>
            <a:gdLst/>
            <a:ahLst/>
            <a:cxnLst/>
            <a:rect l="l" t="t" r="r" b="b"/>
            <a:pathLst>
              <a:path w="2539"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4" name="Google Shape;1394;p63"/>
          <p:cNvSpPr/>
          <p:nvPr/>
        </p:nvSpPr>
        <p:spPr>
          <a:xfrm>
            <a:off x="213849" y="2812829"/>
            <a:ext cx="1540" cy="1540"/>
          </a:xfrm>
          <a:custGeom>
            <a:avLst/>
            <a:gdLst/>
            <a:ahLst/>
            <a:cxnLst/>
            <a:rect l="l" t="t" r="r" b="b"/>
            <a:pathLst>
              <a:path w="2539"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5" name="Google Shape;1395;p63"/>
          <p:cNvSpPr/>
          <p:nvPr/>
        </p:nvSpPr>
        <p:spPr>
          <a:xfrm>
            <a:off x="209672" y="2905920"/>
            <a:ext cx="1540" cy="1925"/>
          </a:xfrm>
          <a:custGeom>
            <a:avLst/>
            <a:gdLst/>
            <a:ahLst/>
            <a:cxnLst/>
            <a:rect l="l" t="t" r="r" b="b"/>
            <a:pathLst>
              <a:path w="2539"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6" name="Google Shape;1396;p63"/>
          <p:cNvSpPr/>
          <p:nvPr/>
        </p:nvSpPr>
        <p:spPr>
          <a:xfrm>
            <a:off x="209700" y="3602008"/>
            <a:ext cx="1155" cy="1155"/>
          </a:xfrm>
          <a:custGeom>
            <a:avLst/>
            <a:gdLst/>
            <a:ahLst/>
            <a:cxnLst/>
            <a:rect l="l" t="t" r="r" b="b"/>
            <a:pathLst>
              <a:path w="1904" h="1904" extrusionOk="0">
                <a:moveTo>
                  <a:pt x="0" y="0"/>
                </a:moveTo>
                <a:lnTo>
                  <a:pt x="691"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7" name="Google Shape;1397;p63"/>
          <p:cNvSpPr/>
          <p:nvPr/>
        </p:nvSpPr>
        <p:spPr>
          <a:xfrm>
            <a:off x="205963" y="3442070"/>
            <a:ext cx="1540" cy="1540"/>
          </a:xfrm>
          <a:custGeom>
            <a:avLst/>
            <a:gdLst/>
            <a:ahLst/>
            <a:cxnLst/>
            <a:rect l="l" t="t" r="r" b="b"/>
            <a:pathLst>
              <a:path w="2539" h="2539" extrusionOk="0">
                <a:moveTo>
                  <a:pt x="1183" y="0"/>
                </a:moveTo>
                <a:lnTo>
                  <a:pt x="0" y="1738"/>
                </a:lnTo>
                <a:lnTo>
                  <a:pt x="2083" y="2052"/>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8" name="Google Shape;1398;p63"/>
          <p:cNvSpPr/>
          <p:nvPr/>
        </p:nvSpPr>
        <p:spPr>
          <a:xfrm>
            <a:off x="205657" y="2688454"/>
            <a:ext cx="1540" cy="1540"/>
          </a:xfrm>
          <a:custGeom>
            <a:avLst/>
            <a:gdLst/>
            <a:ahLst/>
            <a:cxnLst/>
            <a:rect l="l" t="t" r="r" b="b"/>
            <a:pathLst>
              <a:path w="2539" h="2539" extrusionOk="0">
                <a:moveTo>
                  <a:pt x="1235" y="0"/>
                </a:moveTo>
                <a:lnTo>
                  <a:pt x="0" y="1968"/>
                </a:lnTo>
                <a:lnTo>
                  <a:pt x="2031" y="2261"/>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399" name="Google Shape;1399;p63"/>
          <p:cNvSpPr/>
          <p:nvPr/>
        </p:nvSpPr>
        <p:spPr>
          <a:xfrm>
            <a:off x="205738" y="2524916"/>
            <a:ext cx="1540" cy="1540"/>
          </a:xfrm>
          <a:custGeom>
            <a:avLst/>
            <a:gdLst/>
            <a:ahLst/>
            <a:cxnLst/>
            <a:rect l="l" t="t" r="r" b="b"/>
            <a:pathLst>
              <a:path w="2539" h="2539" extrusionOk="0">
                <a:moveTo>
                  <a:pt x="0" y="0"/>
                </a:moveTo>
                <a:lnTo>
                  <a:pt x="879" y="2418"/>
                </a:lnTo>
                <a:lnTo>
                  <a:pt x="226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0" name="Google Shape;1400;p63"/>
          <p:cNvSpPr/>
          <p:nvPr/>
        </p:nvSpPr>
        <p:spPr>
          <a:xfrm>
            <a:off x="205822" y="2405318"/>
            <a:ext cx="1155" cy="1155"/>
          </a:xfrm>
          <a:custGeom>
            <a:avLst/>
            <a:gdLst/>
            <a:ahLst/>
            <a:cxnLst/>
            <a:rect l="l" t="t" r="r" b="b"/>
            <a:pathLst>
              <a:path w="1904" h="1904" extrusionOk="0">
                <a:moveTo>
                  <a:pt x="0" y="0"/>
                </a:moveTo>
                <a:lnTo>
                  <a:pt x="65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1" name="Google Shape;1401;p63"/>
          <p:cNvSpPr/>
          <p:nvPr/>
        </p:nvSpPr>
        <p:spPr>
          <a:xfrm>
            <a:off x="205634" y="1806924"/>
            <a:ext cx="1540" cy="1540"/>
          </a:xfrm>
          <a:custGeom>
            <a:avLst/>
            <a:gdLst/>
            <a:ahLst/>
            <a:cxnLst/>
            <a:rect l="l" t="t" r="r" b="b"/>
            <a:pathLst>
              <a:path w="2539"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2" name="Google Shape;1402;p63"/>
          <p:cNvSpPr/>
          <p:nvPr/>
        </p:nvSpPr>
        <p:spPr>
          <a:xfrm>
            <a:off x="205513" y="4257934"/>
            <a:ext cx="1540" cy="1540"/>
          </a:xfrm>
          <a:custGeom>
            <a:avLst/>
            <a:gdLst/>
            <a:ahLst/>
            <a:cxnLst/>
            <a:rect l="l" t="t" r="r" b="b"/>
            <a:pathLst>
              <a:path w="2539" h="2540" extrusionOk="0">
                <a:moveTo>
                  <a:pt x="0" y="0"/>
                </a:moveTo>
                <a:lnTo>
                  <a:pt x="910" y="2188"/>
                </a:lnTo>
                <a:lnTo>
                  <a:pt x="2272"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3" name="Google Shape;1403;p63"/>
          <p:cNvSpPr/>
          <p:nvPr/>
        </p:nvSpPr>
        <p:spPr>
          <a:xfrm>
            <a:off x="205664" y="3544213"/>
            <a:ext cx="1925" cy="2310"/>
          </a:xfrm>
          <a:custGeom>
            <a:avLst/>
            <a:gdLst/>
            <a:ahLst/>
            <a:cxnLst/>
            <a:rect l="l" t="t" r="r" b="b"/>
            <a:pathLst>
              <a:path w="3175" h="3810" extrusionOk="0">
                <a:moveTo>
                  <a:pt x="1518" y="0"/>
                </a:moveTo>
                <a:lnTo>
                  <a:pt x="0" y="1905"/>
                </a:lnTo>
                <a:lnTo>
                  <a:pt x="2963" y="3256"/>
                </a:lnTo>
                <a:lnTo>
                  <a:pt x="15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4" name="Google Shape;1404;p63"/>
          <p:cNvSpPr/>
          <p:nvPr/>
        </p:nvSpPr>
        <p:spPr>
          <a:xfrm>
            <a:off x="197869" y="2741865"/>
            <a:ext cx="1540" cy="1540"/>
          </a:xfrm>
          <a:custGeom>
            <a:avLst/>
            <a:gdLst/>
            <a:ahLst/>
            <a:cxnLst/>
            <a:rect l="l" t="t" r="r" b="b"/>
            <a:pathLst>
              <a:path w="2539"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5" name="Google Shape;1405;p63"/>
          <p:cNvSpPr/>
          <p:nvPr/>
        </p:nvSpPr>
        <p:spPr>
          <a:xfrm>
            <a:off x="197152" y="3987611"/>
            <a:ext cx="1540" cy="1540"/>
          </a:xfrm>
          <a:custGeom>
            <a:avLst/>
            <a:gdLst/>
            <a:ahLst/>
            <a:cxnLst/>
            <a:rect l="l" t="t" r="r" b="b"/>
            <a:pathLst>
              <a:path w="2539" h="2540" extrusionOk="0">
                <a:moveTo>
                  <a:pt x="2429" y="0"/>
                </a:moveTo>
                <a:lnTo>
                  <a:pt x="0" y="795"/>
                </a:lnTo>
                <a:lnTo>
                  <a:pt x="2209"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6" name="Google Shape;1406;p63"/>
          <p:cNvSpPr/>
          <p:nvPr/>
        </p:nvSpPr>
        <p:spPr>
          <a:xfrm>
            <a:off x="197615" y="5950864"/>
            <a:ext cx="1540" cy="1540"/>
          </a:xfrm>
          <a:custGeom>
            <a:avLst/>
            <a:gdLst/>
            <a:ahLst/>
            <a:cxnLst/>
            <a:rect l="l" t="t" r="r" b="b"/>
            <a:pathLst>
              <a:path w="2539"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7" name="Google Shape;1407;p63"/>
          <p:cNvSpPr/>
          <p:nvPr/>
        </p:nvSpPr>
        <p:spPr>
          <a:xfrm>
            <a:off x="201769" y="1527491"/>
            <a:ext cx="1540" cy="1540"/>
          </a:xfrm>
          <a:custGeom>
            <a:avLst/>
            <a:gdLst/>
            <a:ahLst/>
            <a:cxnLst/>
            <a:rect l="l" t="t" r="r" b="b"/>
            <a:pathLst>
              <a:path w="2539"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8" name="Google Shape;1408;p63"/>
          <p:cNvSpPr/>
          <p:nvPr/>
        </p:nvSpPr>
        <p:spPr>
          <a:xfrm>
            <a:off x="201801" y="2063665"/>
            <a:ext cx="1540" cy="1540"/>
          </a:xfrm>
          <a:custGeom>
            <a:avLst/>
            <a:gdLst/>
            <a:ahLst/>
            <a:cxnLst/>
            <a:rect l="l" t="t" r="r" b="b"/>
            <a:pathLst>
              <a:path w="2539" h="2539" extrusionOk="0">
                <a:moveTo>
                  <a:pt x="272" y="0"/>
                </a:moveTo>
                <a:lnTo>
                  <a:pt x="0" y="2146"/>
                </a:lnTo>
                <a:lnTo>
                  <a:pt x="214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09" name="Google Shape;1409;p63"/>
          <p:cNvSpPr/>
          <p:nvPr/>
        </p:nvSpPr>
        <p:spPr>
          <a:xfrm>
            <a:off x="201598" y="4023164"/>
            <a:ext cx="1540" cy="1925"/>
          </a:xfrm>
          <a:custGeom>
            <a:avLst/>
            <a:gdLst/>
            <a:ahLst/>
            <a:cxnLst/>
            <a:rect l="l" t="t" r="r" b="b"/>
            <a:pathLst>
              <a:path w="2539" h="3175" extrusionOk="0">
                <a:moveTo>
                  <a:pt x="0" y="0"/>
                </a:moveTo>
                <a:lnTo>
                  <a:pt x="816" y="2869"/>
                </a:lnTo>
                <a:lnTo>
                  <a:pt x="202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0" name="Google Shape;1410;p63"/>
          <p:cNvSpPr/>
          <p:nvPr/>
        </p:nvSpPr>
        <p:spPr>
          <a:xfrm>
            <a:off x="201682" y="38362"/>
            <a:ext cx="1540" cy="1540"/>
          </a:xfrm>
          <a:custGeom>
            <a:avLst/>
            <a:gdLst/>
            <a:ahLst/>
            <a:cxnLst/>
            <a:rect l="l" t="t" r="r" b="b"/>
            <a:pathLst>
              <a:path w="2539" h="2540" extrusionOk="0">
                <a:moveTo>
                  <a:pt x="0" y="0"/>
                </a:moveTo>
                <a:lnTo>
                  <a:pt x="774" y="2125"/>
                </a:lnTo>
                <a:lnTo>
                  <a:pt x="202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1" name="Google Shape;1411;p63"/>
          <p:cNvSpPr/>
          <p:nvPr/>
        </p:nvSpPr>
        <p:spPr>
          <a:xfrm>
            <a:off x="201334" y="4203974"/>
            <a:ext cx="2311" cy="2695"/>
          </a:xfrm>
          <a:custGeom>
            <a:avLst/>
            <a:gdLst/>
            <a:ahLst/>
            <a:cxnLst/>
            <a:rect l="l" t="t" r="r" b="b"/>
            <a:pathLst>
              <a:path w="3810" h="4445" extrusionOk="0">
                <a:moveTo>
                  <a:pt x="1790" y="0"/>
                </a:moveTo>
                <a:lnTo>
                  <a:pt x="1162" y="628"/>
                </a:lnTo>
                <a:lnTo>
                  <a:pt x="104" y="1204"/>
                </a:lnTo>
                <a:lnTo>
                  <a:pt x="0" y="2533"/>
                </a:lnTo>
                <a:lnTo>
                  <a:pt x="984" y="3287"/>
                </a:lnTo>
                <a:lnTo>
                  <a:pt x="1507" y="4010"/>
                </a:lnTo>
                <a:lnTo>
                  <a:pt x="2167" y="3392"/>
                </a:lnTo>
                <a:lnTo>
                  <a:pt x="3298" y="2827"/>
                </a:lnTo>
                <a:lnTo>
                  <a:pt x="339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2" name="Google Shape;1412;p63"/>
          <p:cNvSpPr/>
          <p:nvPr/>
        </p:nvSpPr>
        <p:spPr>
          <a:xfrm>
            <a:off x="201212" y="5228577"/>
            <a:ext cx="1540" cy="1540"/>
          </a:xfrm>
          <a:custGeom>
            <a:avLst/>
            <a:gdLst/>
            <a:ahLst/>
            <a:cxnLst/>
            <a:rect l="l" t="t" r="r" b="b"/>
            <a:pathLst>
              <a:path w="2539" h="2540" extrusionOk="0">
                <a:moveTo>
                  <a:pt x="2513" y="0"/>
                </a:moveTo>
                <a:lnTo>
                  <a:pt x="0" y="869"/>
                </a:lnTo>
                <a:lnTo>
                  <a:pt x="2272" y="2282"/>
                </a:lnTo>
                <a:lnTo>
                  <a:pt x="25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3" name="Google Shape;1413;p63"/>
          <p:cNvSpPr/>
          <p:nvPr/>
        </p:nvSpPr>
        <p:spPr>
          <a:xfrm>
            <a:off x="201583" y="4749728"/>
            <a:ext cx="1155" cy="1155"/>
          </a:xfrm>
          <a:custGeom>
            <a:avLst/>
            <a:gdLst/>
            <a:ahLst/>
            <a:cxnLst/>
            <a:rect l="l" t="t" r="r" b="b"/>
            <a:pathLst>
              <a:path w="1904" h="1904" extrusionOk="0">
                <a:moveTo>
                  <a:pt x="1183" y="0"/>
                </a:moveTo>
                <a:lnTo>
                  <a:pt x="0" y="1570"/>
                </a:lnTo>
                <a:lnTo>
                  <a:pt x="190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4" name="Google Shape;1414;p63"/>
          <p:cNvSpPr/>
          <p:nvPr/>
        </p:nvSpPr>
        <p:spPr>
          <a:xfrm>
            <a:off x="200951" y="6473771"/>
            <a:ext cx="2696" cy="2310"/>
          </a:xfrm>
          <a:custGeom>
            <a:avLst/>
            <a:gdLst/>
            <a:ahLst/>
            <a:cxnLst/>
            <a:rect l="l" t="t" r="r" b="b"/>
            <a:pathLst>
              <a:path w="4445" h="3809" extrusionOk="0">
                <a:moveTo>
                  <a:pt x="1476" y="0"/>
                </a:moveTo>
                <a:lnTo>
                  <a:pt x="712" y="984"/>
                </a:lnTo>
                <a:lnTo>
                  <a:pt x="0" y="1507"/>
                </a:lnTo>
                <a:lnTo>
                  <a:pt x="596" y="2136"/>
                </a:lnTo>
                <a:lnTo>
                  <a:pt x="1162" y="3225"/>
                </a:lnTo>
                <a:lnTo>
                  <a:pt x="2492" y="3361"/>
                </a:lnTo>
                <a:lnTo>
                  <a:pt x="3245" y="2450"/>
                </a:lnTo>
                <a:lnTo>
                  <a:pt x="4083" y="1895"/>
                </a:lnTo>
                <a:lnTo>
                  <a:pt x="3423" y="1225"/>
                </a:lnTo>
                <a:lnTo>
                  <a:pt x="2827" y="125"/>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5" name="Google Shape;1415;p63"/>
          <p:cNvSpPr/>
          <p:nvPr/>
        </p:nvSpPr>
        <p:spPr>
          <a:xfrm>
            <a:off x="197322" y="897840"/>
            <a:ext cx="1540" cy="1540"/>
          </a:xfrm>
          <a:custGeom>
            <a:avLst/>
            <a:gdLst/>
            <a:ahLst/>
            <a:cxnLst/>
            <a:rect l="l" t="t" r="r" b="b"/>
            <a:pathLst>
              <a:path w="2539" h="2540" extrusionOk="0">
                <a:moveTo>
                  <a:pt x="1382" y="0"/>
                </a:moveTo>
                <a:lnTo>
                  <a:pt x="0" y="1895"/>
                </a:lnTo>
                <a:lnTo>
                  <a:pt x="2219"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6" name="Google Shape;1416;p63"/>
          <p:cNvSpPr/>
          <p:nvPr/>
        </p:nvSpPr>
        <p:spPr>
          <a:xfrm>
            <a:off x="197547" y="441188"/>
            <a:ext cx="1540" cy="1540"/>
          </a:xfrm>
          <a:custGeom>
            <a:avLst/>
            <a:gdLst/>
            <a:ahLst/>
            <a:cxnLst/>
            <a:rect l="l" t="t" r="r" b="b"/>
            <a:pathLst>
              <a:path w="2539" h="2540" extrusionOk="0">
                <a:moveTo>
                  <a:pt x="1382" y="0"/>
                </a:moveTo>
                <a:lnTo>
                  <a:pt x="0" y="2115"/>
                </a:lnTo>
                <a:lnTo>
                  <a:pt x="231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7" name="Google Shape;1417;p63"/>
          <p:cNvSpPr/>
          <p:nvPr/>
        </p:nvSpPr>
        <p:spPr>
          <a:xfrm>
            <a:off x="197431" y="1615918"/>
            <a:ext cx="1540" cy="1540"/>
          </a:xfrm>
          <a:custGeom>
            <a:avLst/>
            <a:gdLst/>
            <a:ahLst/>
            <a:cxnLst/>
            <a:rect l="l" t="t" r="r" b="b"/>
            <a:pathLst>
              <a:path w="2539" h="2539" extrusionOk="0">
                <a:moveTo>
                  <a:pt x="1246" y="0"/>
                </a:moveTo>
                <a:lnTo>
                  <a:pt x="0" y="1748"/>
                </a:lnTo>
                <a:lnTo>
                  <a:pt x="1999"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8" name="Google Shape;1418;p63"/>
          <p:cNvSpPr/>
          <p:nvPr/>
        </p:nvSpPr>
        <p:spPr>
          <a:xfrm>
            <a:off x="209770" y="6208308"/>
            <a:ext cx="1540" cy="1540"/>
          </a:xfrm>
          <a:custGeom>
            <a:avLst/>
            <a:gdLst/>
            <a:ahLst/>
            <a:cxnLst/>
            <a:rect l="l" t="t" r="r" b="b"/>
            <a:pathLst>
              <a:path w="2539"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19" name="Google Shape;1419;p63"/>
          <p:cNvSpPr/>
          <p:nvPr/>
        </p:nvSpPr>
        <p:spPr>
          <a:xfrm>
            <a:off x="209855" y="6292763"/>
            <a:ext cx="1155" cy="1540"/>
          </a:xfrm>
          <a:custGeom>
            <a:avLst/>
            <a:gdLst/>
            <a:ahLst/>
            <a:cxnLst/>
            <a:rect l="l" t="t" r="r" b="b"/>
            <a:pathLst>
              <a:path w="1904"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0" name="Google Shape;1420;p63"/>
          <p:cNvSpPr/>
          <p:nvPr/>
        </p:nvSpPr>
        <p:spPr>
          <a:xfrm>
            <a:off x="209409" y="5649304"/>
            <a:ext cx="1540" cy="1540"/>
          </a:xfrm>
          <a:custGeom>
            <a:avLst/>
            <a:gdLst/>
            <a:ahLst/>
            <a:cxnLst/>
            <a:rect l="l" t="t" r="r" b="b"/>
            <a:pathLst>
              <a:path w="2539"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1" name="Google Shape;1421;p63"/>
          <p:cNvSpPr/>
          <p:nvPr/>
        </p:nvSpPr>
        <p:spPr>
          <a:xfrm>
            <a:off x="213764" y="5503545"/>
            <a:ext cx="1540" cy="1925"/>
          </a:xfrm>
          <a:custGeom>
            <a:avLst/>
            <a:gdLst/>
            <a:ahLst/>
            <a:cxnLst/>
            <a:rect l="l" t="t" r="r" b="b"/>
            <a:pathLst>
              <a:path w="2539"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2" name="Google Shape;1422;p63"/>
          <p:cNvSpPr/>
          <p:nvPr/>
        </p:nvSpPr>
        <p:spPr>
          <a:xfrm>
            <a:off x="213905" y="4767322"/>
            <a:ext cx="1155" cy="1540"/>
          </a:xfrm>
          <a:custGeom>
            <a:avLst/>
            <a:gdLst/>
            <a:ahLst/>
            <a:cxnLst/>
            <a:rect l="l" t="t" r="r" b="b"/>
            <a:pathLst>
              <a:path w="1904"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3" name="Google Shape;1423;p63"/>
          <p:cNvSpPr/>
          <p:nvPr/>
        </p:nvSpPr>
        <p:spPr>
          <a:xfrm>
            <a:off x="213367" y="5511615"/>
            <a:ext cx="2696" cy="2695"/>
          </a:xfrm>
          <a:custGeom>
            <a:avLst/>
            <a:gdLst/>
            <a:ahLst/>
            <a:cxnLst/>
            <a:rect l="l" t="t" r="r" b="b"/>
            <a:pathLst>
              <a:path w="4445" h="4445" extrusionOk="0">
                <a:moveTo>
                  <a:pt x="1444" y="0"/>
                </a:moveTo>
                <a:lnTo>
                  <a:pt x="691" y="1172"/>
                </a:lnTo>
                <a:lnTo>
                  <a:pt x="0" y="1811"/>
                </a:lnTo>
                <a:lnTo>
                  <a:pt x="607" y="2513"/>
                </a:lnTo>
                <a:lnTo>
                  <a:pt x="1162" y="3706"/>
                </a:lnTo>
                <a:lnTo>
                  <a:pt x="2460" y="3863"/>
                </a:lnTo>
                <a:lnTo>
                  <a:pt x="3204" y="2753"/>
                </a:lnTo>
                <a:lnTo>
                  <a:pt x="3895" y="2157"/>
                </a:lnTo>
                <a:lnTo>
                  <a:pt x="3298" y="1413"/>
                </a:lnTo>
                <a:lnTo>
                  <a:pt x="2743" y="115"/>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4" name="Google Shape;1424;p63"/>
          <p:cNvSpPr/>
          <p:nvPr/>
        </p:nvSpPr>
        <p:spPr>
          <a:xfrm>
            <a:off x="213897" y="5543132"/>
            <a:ext cx="1155" cy="1540"/>
          </a:xfrm>
          <a:custGeom>
            <a:avLst/>
            <a:gdLst/>
            <a:ahLst/>
            <a:cxnLst/>
            <a:rect l="l" t="t" r="r" b="b"/>
            <a:pathLst>
              <a:path w="1904" h="2540" extrusionOk="0">
                <a:moveTo>
                  <a:pt x="0" y="0"/>
                </a:moveTo>
                <a:lnTo>
                  <a:pt x="596"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5" name="Google Shape;1425;p63"/>
          <p:cNvSpPr/>
          <p:nvPr/>
        </p:nvSpPr>
        <p:spPr>
          <a:xfrm>
            <a:off x="213484" y="5782369"/>
            <a:ext cx="1540" cy="1540"/>
          </a:xfrm>
          <a:custGeom>
            <a:avLst/>
            <a:gdLst/>
            <a:ahLst/>
            <a:cxnLst/>
            <a:rect l="l" t="t" r="r" b="b"/>
            <a:pathLst>
              <a:path w="2539"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6" name="Google Shape;1426;p63"/>
          <p:cNvSpPr/>
          <p:nvPr/>
        </p:nvSpPr>
        <p:spPr>
          <a:xfrm>
            <a:off x="213818" y="2715041"/>
            <a:ext cx="1540" cy="1540"/>
          </a:xfrm>
          <a:custGeom>
            <a:avLst/>
            <a:gdLst/>
            <a:ahLst/>
            <a:cxnLst/>
            <a:rect l="l" t="t" r="r" b="b"/>
            <a:pathLst>
              <a:path w="2539" h="2539" extrusionOk="0">
                <a:moveTo>
                  <a:pt x="1403" y="0"/>
                </a:moveTo>
                <a:lnTo>
                  <a:pt x="0" y="2146"/>
                </a:lnTo>
                <a:lnTo>
                  <a:pt x="2397" y="2450"/>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7" name="Google Shape;1427;p63"/>
          <p:cNvSpPr/>
          <p:nvPr/>
        </p:nvSpPr>
        <p:spPr>
          <a:xfrm>
            <a:off x="251980"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8" name="Google Shape;1428;p63"/>
          <p:cNvSpPr/>
          <p:nvPr/>
        </p:nvSpPr>
        <p:spPr>
          <a:xfrm>
            <a:off x="252128" y="4484168"/>
            <a:ext cx="1155" cy="1540"/>
          </a:xfrm>
          <a:custGeom>
            <a:avLst/>
            <a:gdLst/>
            <a:ahLst/>
            <a:cxnLst/>
            <a:rect l="l" t="t" r="r" b="b"/>
            <a:pathLst>
              <a:path w="1904"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29" name="Google Shape;1429;p63"/>
          <p:cNvSpPr/>
          <p:nvPr/>
        </p:nvSpPr>
        <p:spPr>
          <a:xfrm>
            <a:off x="251968"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0" name="Google Shape;1430;p63"/>
          <p:cNvSpPr/>
          <p:nvPr/>
        </p:nvSpPr>
        <p:spPr>
          <a:xfrm>
            <a:off x="252065" y="2316307"/>
            <a:ext cx="1540" cy="1540"/>
          </a:xfrm>
          <a:custGeom>
            <a:avLst/>
            <a:gdLst/>
            <a:ahLst/>
            <a:cxnLst/>
            <a:rect l="l" t="t" r="r" b="b"/>
            <a:pathLst>
              <a:path w="2540"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1" name="Google Shape;1431;p63"/>
          <p:cNvSpPr/>
          <p:nvPr/>
        </p:nvSpPr>
        <p:spPr>
          <a:xfrm>
            <a:off x="251899" y="3911683"/>
            <a:ext cx="1540" cy="1925"/>
          </a:xfrm>
          <a:custGeom>
            <a:avLst/>
            <a:gdLst/>
            <a:ahLst/>
            <a:cxnLst/>
            <a:rect l="l" t="t" r="r" b="b"/>
            <a:pathLst>
              <a:path w="2540"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2" name="Google Shape;1432;p63"/>
          <p:cNvSpPr/>
          <p:nvPr/>
        </p:nvSpPr>
        <p:spPr>
          <a:xfrm>
            <a:off x="252014" y="4412437"/>
            <a:ext cx="1540" cy="1925"/>
          </a:xfrm>
          <a:custGeom>
            <a:avLst/>
            <a:gdLst/>
            <a:ahLst/>
            <a:cxnLst/>
            <a:rect l="l" t="t" r="r" b="b"/>
            <a:pathLst>
              <a:path w="2540"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3" name="Google Shape;1433;p63"/>
          <p:cNvSpPr/>
          <p:nvPr/>
        </p:nvSpPr>
        <p:spPr>
          <a:xfrm>
            <a:off x="252204"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4" name="Google Shape;1434;p63"/>
          <p:cNvSpPr/>
          <p:nvPr/>
        </p:nvSpPr>
        <p:spPr>
          <a:xfrm>
            <a:off x="252222" y="2755395"/>
            <a:ext cx="1155" cy="1540"/>
          </a:xfrm>
          <a:custGeom>
            <a:avLst/>
            <a:gdLst/>
            <a:ahLst/>
            <a:cxnLst/>
            <a:rect l="l" t="t" r="r" b="b"/>
            <a:pathLst>
              <a:path w="1904"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5" name="Google Shape;1435;p63"/>
          <p:cNvSpPr/>
          <p:nvPr/>
        </p:nvSpPr>
        <p:spPr>
          <a:xfrm>
            <a:off x="252185" y="2409802"/>
            <a:ext cx="1540" cy="1540"/>
          </a:xfrm>
          <a:custGeom>
            <a:avLst/>
            <a:gdLst/>
            <a:ahLst/>
            <a:cxnLst/>
            <a:rect l="l" t="t" r="r" b="b"/>
            <a:pathLst>
              <a:path w="2540" h="2539" extrusionOk="0">
                <a:moveTo>
                  <a:pt x="0" y="0"/>
                </a:moveTo>
                <a:lnTo>
                  <a:pt x="84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6" name="Google Shape;1436;p63"/>
          <p:cNvSpPr/>
          <p:nvPr/>
        </p:nvSpPr>
        <p:spPr>
          <a:xfrm>
            <a:off x="252024" y="1292671"/>
            <a:ext cx="1540" cy="1540"/>
          </a:xfrm>
          <a:custGeom>
            <a:avLst/>
            <a:gdLst/>
            <a:ahLst/>
            <a:cxnLst/>
            <a:rect l="l" t="t" r="r" b="b"/>
            <a:pathLst>
              <a:path w="2540" h="2539" extrusionOk="0">
                <a:moveTo>
                  <a:pt x="261" y="0"/>
                </a:moveTo>
                <a:lnTo>
                  <a:pt x="0" y="2240"/>
                </a:lnTo>
                <a:lnTo>
                  <a:pt x="2439"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7" name="Google Shape;1437;p63"/>
          <p:cNvSpPr/>
          <p:nvPr/>
        </p:nvSpPr>
        <p:spPr>
          <a:xfrm>
            <a:off x="251887" y="1478961"/>
            <a:ext cx="1540" cy="1540"/>
          </a:xfrm>
          <a:custGeom>
            <a:avLst/>
            <a:gdLst/>
            <a:ahLst/>
            <a:cxnLst/>
            <a:rect l="l" t="t" r="r" b="b"/>
            <a:pathLst>
              <a:path w="2540" h="2539" extrusionOk="0">
                <a:moveTo>
                  <a:pt x="2167" y="0"/>
                </a:moveTo>
                <a:lnTo>
                  <a:pt x="0" y="670"/>
                </a:lnTo>
                <a:lnTo>
                  <a:pt x="1884"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8" name="Google Shape;1438;p63"/>
          <p:cNvSpPr/>
          <p:nvPr/>
        </p:nvSpPr>
        <p:spPr>
          <a:xfrm>
            <a:off x="252018" y="1026350"/>
            <a:ext cx="1155" cy="1540"/>
          </a:xfrm>
          <a:custGeom>
            <a:avLst/>
            <a:gdLst/>
            <a:ahLst/>
            <a:cxnLst/>
            <a:rect l="l" t="t" r="r" b="b"/>
            <a:pathLst>
              <a:path w="1904"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39" name="Google Shape;1439;p63"/>
          <p:cNvSpPr/>
          <p:nvPr/>
        </p:nvSpPr>
        <p:spPr>
          <a:xfrm>
            <a:off x="247312" y="4235252"/>
            <a:ext cx="2311" cy="2310"/>
          </a:xfrm>
          <a:custGeom>
            <a:avLst/>
            <a:gdLst/>
            <a:ahLst/>
            <a:cxnLst/>
            <a:rect l="l" t="t" r="r" b="b"/>
            <a:pathLst>
              <a:path w="3809" h="3809" extrusionOk="0">
                <a:moveTo>
                  <a:pt x="1413" y="0"/>
                </a:moveTo>
                <a:lnTo>
                  <a:pt x="670" y="1088"/>
                </a:lnTo>
                <a:lnTo>
                  <a:pt x="0" y="1675"/>
                </a:lnTo>
                <a:lnTo>
                  <a:pt x="1654" y="3811"/>
                </a:lnTo>
                <a:lnTo>
                  <a:pt x="3738" y="2094"/>
                </a:lnTo>
                <a:lnTo>
                  <a:pt x="3172" y="1382"/>
                </a:lnTo>
                <a:lnTo>
                  <a:pt x="2659" y="15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0" name="Google Shape;1440;p63"/>
          <p:cNvSpPr/>
          <p:nvPr/>
        </p:nvSpPr>
        <p:spPr>
          <a:xfrm>
            <a:off x="247736" y="4505974"/>
            <a:ext cx="1155" cy="1540"/>
          </a:xfrm>
          <a:custGeom>
            <a:avLst/>
            <a:gdLst/>
            <a:ahLst/>
            <a:cxnLst/>
            <a:rect l="l" t="t" r="r" b="b"/>
            <a:pathLst>
              <a:path w="1904"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1" name="Google Shape;1441;p63"/>
          <p:cNvSpPr/>
          <p:nvPr/>
        </p:nvSpPr>
        <p:spPr>
          <a:xfrm>
            <a:off x="248117"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2" name="Google Shape;1442;p63"/>
          <p:cNvSpPr/>
          <p:nvPr/>
        </p:nvSpPr>
        <p:spPr>
          <a:xfrm>
            <a:off x="248154" y="3517852"/>
            <a:ext cx="1155" cy="1540"/>
          </a:xfrm>
          <a:custGeom>
            <a:avLst/>
            <a:gdLst/>
            <a:ahLst/>
            <a:cxnLst/>
            <a:rect l="l" t="t" r="r" b="b"/>
            <a:pathLst>
              <a:path w="1904" h="2539" extrusionOk="0">
                <a:moveTo>
                  <a:pt x="0" y="0"/>
                </a:moveTo>
                <a:lnTo>
                  <a:pt x="617" y="2010"/>
                </a:lnTo>
                <a:lnTo>
                  <a:pt x="173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3" name="Google Shape;1443;p63"/>
          <p:cNvSpPr/>
          <p:nvPr/>
        </p:nvSpPr>
        <p:spPr>
          <a:xfrm>
            <a:off x="247891" y="4063227"/>
            <a:ext cx="1540" cy="1925"/>
          </a:xfrm>
          <a:custGeom>
            <a:avLst/>
            <a:gdLst/>
            <a:ahLst/>
            <a:cxnLst/>
            <a:rect l="l" t="t" r="r" b="b"/>
            <a:pathLst>
              <a:path w="2540" h="3175" extrusionOk="0">
                <a:moveTo>
                  <a:pt x="0" y="0"/>
                </a:moveTo>
                <a:lnTo>
                  <a:pt x="1005" y="2586"/>
                </a:lnTo>
                <a:lnTo>
                  <a:pt x="233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4" name="Google Shape;1444;p63"/>
          <p:cNvSpPr/>
          <p:nvPr/>
        </p:nvSpPr>
        <p:spPr>
          <a:xfrm>
            <a:off x="247775" y="2675343"/>
            <a:ext cx="1540" cy="1540"/>
          </a:xfrm>
          <a:custGeom>
            <a:avLst/>
            <a:gdLst/>
            <a:ahLst/>
            <a:cxnLst/>
            <a:rect l="l" t="t" r="r" b="b"/>
            <a:pathLst>
              <a:path w="2540" h="2539" extrusionOk="0">
                <a:moveTo>
                  <a:pt x="0" y="0"/>
                </a:moveTo>
                <a:lnTo>
                  <a:pt x="890"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5" name="Google Shape;1445;p63"/>
          <p:cNvSpPr/>
          <p:nvPr/>
        </p:nvSpPr>
        <p:spPr>
          <a:xfrm>
            <a:off x="248073"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6" name="Google Shape;1446;p63"/>
          <p:cNvSpPr/>
          <p:nvPr/>
        </p:nvSpPr>
        <p:spPr>
          <a:xfrm>
            <a:off x="248094" y="2498199"/>
            <a:ext cx="1540" cy="1540"/>
          </a:xfrm>
          <a:custGeom>
            <a:avLst/>
            <a:gdLst/>
            <a:ahLst/>
            <a:cxnLst/>
            <a:rect l="l" t="t" r="r" b="b"/>
            <a:pathLst>
              <a:path w="2540" h="2539" extrusionOk="0">
                <a:moveTo>
                  <a:pt x="0" y="0"/>
                </a:moveTo>
                <a:lnTo>
                  <a:pt x="691" y="2293"/>
                </a:lnTo>
                <a:lnTo>
                  <a:pt x="194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7" name="Google Shape;1447;p63"/>
          <p:cNvSpPr/>
          <p:nvPr/>
        </p:nvSpPr>
        <p:spPr>
          <a:xfrm>
            <a:off x="247618" y="1979691"/>
            <a:ext cx="1540" cy="1540"/>
          </a:xfrm>
          <a:custGeom>
            <a:avLst/>
            <a:gdLst/>
            <a:ahLst/>
            <a:cxnLst/>
            <a:rect l="l" t="t" r="r" b="b"/>
            <a:pathLst>
              <a:path w="2540" h="2539" extrusionOk="0">
                <a:moveTo>
                  <a:pt x="0" y="0"/>
                </a:moveTo>
                <a:lnTo>
                  <a:pt x="1078" y="2450"/>
                </a:lnTo>
                <a:lnTo>
                  <a:pt x="253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8" name="Google Shape;1448;p63"/>
          <p:cNvSpPr/>
          <p:nvPr/>
        </p:nvSpPr>
        <p:spPr>
          <a:xfrm>
            <a:off x="248003" y="1142257"/>
            <a:ext cx="1540" cy="1540"/>
          </a:xfrm>
          <a:custGeom>
            <a:avLst/>
            <a:gdLst/>
            <a:ahLst/>
            <a:cxnLst/>
            <a:rect l="l" t="t" r="r" b="b"/>
            <a:pathLst>
              <a:path w="2540" h="2539" extrusionOk="0">
                <a:moveTo>
                  <a:pt x="0" y="0"/>
                </a:moveTo>
                <a:lnTo>
                  <a:pt x="76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49" name="Google Shape;1449;p63"/>
          <p:cNvSpPr/>
          <p:nvPr/>
        </p:nvSpPr>
        <p:spPr>
          <a:xfrm>
            <a:off x="234075" y="4271290"/>
            <a:ext cx="1155" cy="1540"/>
          </a:xfrm>
          <a:custGeom>
            <a:avLst/>
            <a:gdLst/>
            <a:ahLst/>
            <a:cxnLst/>
            <a:rect l="l" t="t" r="r" b="b"/>
            <a:pathLst>
              <a:path w="1904"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0" name="Google Shape;1450;p63"/>
          <p:cNvSpPr/>
          <p:nvPr/>
        </p:nvSpPr>
        <p:spPr>
          <a:xfrm>
            <a:off x="234121" y="3486092"/>
            <a:ext cx="1155" cy="1540"/>
          </a:xfrm>
          <a:custGeom>
            <a:avLst/>
            <a:gdLst/>
            <a:ahLst/>
            <a:cxnLst/>
            <a:rect l="l" t="t" r="r" b="b"/>
            <a:pathLst>
              <a:path w="1904" h="2539" extrusionOk="0">
                <a:moveTo>
                  <a:pt x="1078" y="0"/>
                </a:moveTo>
                <a:lnTo>
                  <a:pt x="0" y="2031"/>
                </a:lnTo>
                <a:lnTo>
                  <a:pt x="1727" y="2261"/>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1" name="Google Shape;1451;p63"/>
          <p:cNvSpPr/>
          <p:nvPr/>
        </p:nvSpPr>
        <p:spPr>
          <a:xfrm>
            <a:off x="234258" y="4483677"/>
            <a:ext cx="1540" cy="1540"/>
          </a:xfrm>
          <a:custGeom>
            <a:avLst/>
            <a:gdLst/>
            <a:ahLst/>
            <a:cxnLst/>
            <a:rect l="l" t="t" r="r" b="b"/>
            <a:pathLst>
              <a:path w="2539"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2" name="Google Shape;1452;p63"/>
          <p:cNvSpPr/>
          <p:nvPr/>
        </p:nvSpPr>
        <p:spPr>
          <a:xfrm>
            <a:off x="234264" y="1571817"/>
            <a:ext cx="1540" cy="1925"/>
          </a:xfrm>
          <a:custGeom>
            <a:avLst/>
            <a:gdLst/>
            <a:ahLst/>
            <a:cxnLst/>
            <a:rect l="l" t="t" r="r" b="b"/>
            <a:pathLst>
              <a:path w="2539"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3" name="Google Shape;1453;p63"/>
          <p:cNvSpPr/>
          <p:nvPr/>
        </p:nvSpPr>
        <p:spPr>
          <a:xfrm>
            <a:off x="234339" y="4904860"/>
            <a:ext cx="1540" cy="1540"/>
          </a:xfrm>
          <a:custGeom>
            <a:avLst/>
            <a:gdLst/>
            <a:ahLst/>
            <a:cxnLst/>
            <a:rect l="l" t="t" r="r" b="b"/>
            <a:pathLst>
              <a:path w="2539" h="2540" extrusionOk="0">
                <a:moveTo>
                  <a:pt x="251" y="0"/>
                </a:moveTo>
                <a:lnTo>
                  <a:pt x="0" y="2240"/>
                </a:lnTo>
                <a:lnTo>
                  <a:pt x="2094" y="138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4" name="Google Shape;1454;p63"/>
          <p:cNvSpPr/>
          <p:nvPr/>
        </p:nvSpPr>
        <p:spPr>
          <a:xfrm>
            <a:off x="234038" y="1363634"/>
            <a:ext cx="1540" cy="1540"/>
          </a:xfrm>
          <a:custGeom>
            <a:avLst/>
            <a:gdLst/>
            <a:ahLst/>
            <a:cxnLst/>
            <a:rect l="l" t="t" r="r" b="b"/>
            <a:pathLst>
              <a:path w="2539" h="2539" extrusionOk="0">
                <a:moveTo>
                  <a:pt x="0" y="0"/>
                </a:moveTo>
                <a:lnTo>
                  <a:pt x="743" y="1989"/>
                </a:lnTo>
                <a:lnTo>
                  <a:pt x="1926"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5" name="Google Shape;1455;p63"/>
          <p:cNvSpPr/>
          <p:nvPr/>
        </p:nvSpPr>
        <p:spPr>
          <a:xfrm>
            <a:off x="234115" y="264102"/>
            <a:ext cx="1155" cy="1540"/>
          </a:xfrm>
          <a:custGeom>
            <a:avLst/>
            <a:gdLst/>
            <a:ahLst/>
            <a:cxnLst/>
            <a:rect l="l" t="t" r="r" b="b"/>
            <a:pathLst>
              <a:path w="1904" h="2540" extrusionOk="0">
                <a:moveTo>
                  <a:pt x="1151" y="0"/>
                </a:moveTo>
                <a:lnTo>
                  <a:pt x="0" y="1622"/>
                </a:lnTo>
                <a:lnTo>
                  <a:pt x="1863"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6" name="Google Shape;1456;p63"/>
          <p:cNvSpPr/>
          <p:nvPr/>
        </p:nvSpPr>
        <p:spPr>
          <a:xfrm>
            <a:off x="233991" y="4523206"/>
            <a:ext cx="1540" cy="1540"/>
          </a:xfrm>
          <a:custGeom>
            <a:avLst/>
            <a:gdLst/>
            <a:ahLst/>
            <a:cxnLst/>
            <a:rect l="l" t="t" r="r" b="b"/>
            <a:pathLst>
              <a:path w="2539"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7" name="Google Shape;1457;p63"/>
          <p:cNvSpPr/>
          <p:nvPr/>
        </p:nvSpPr>
        <p:spPr>
          <a:xfrm>
            <a:off x="233944" y="4736432"/>
            <a:ext cx="1540" cy="1540"/>
          </a:xfrm>
          <a:custGeom>
            <a:avLst/>
            <a:gdLst/>
            <a:ahLst/>
            <a:cxnLst/>
            <a:rect l="l" t="t" r="r" b="b"/>
            <a:pathLst>
              <a:path w="2539" h="2540" extrusionOk="0">
                <a:moveTo>
                  <a:pt x="0" y="0"/>
                </a:moveTo>
                <a:lnTo>
                  <a:pt x="973" y="2418"/>
                </a:lnTo>
                <a:lnTo>
                  <a:pt x="2450"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8" name="Google Shape;1458;p63"/>
          <p:cNvSpPr/>
          <p:nvPr/>
        </p:nvSpPr>
        <p:spPr>
          <a:xfrm>
            <a:off x="233603" y="4882905"/>
            <a:ext cx="1540" cy="1540"/>
          </a:xfrm>
          <a:custGeom>
            <a:avLst/>
            <a:gdLst/>
            <a:ahLst/>
            <a:cxnLst/>
            <a:rect l="l" t="t" r="r" b="b"/>
            <a:pathLst>
              <a:path w="2539" h="2540" extrusionOk="0">
                <a:moveTo>
                  <a:pt x="2376" y="0"/>
                </a:moveTo>
                <a:lnTo>
                  <a:pt x="0" y="984"/>
                </a:lnTo>
                <a:lnTo>
                  <a:pt x="2157" y="2429"/>
                </a:lnTo>
                <a:lnTo>
                  <a:pt x="23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59" name="Google Shape;1459;p63"/>
          <p:cNvSpPr/>
          <p:nvPr/>
        </p:nvSpPr>
        <p:spPr>
          <a:xfrm>
            <a:off x="238470" y="2675590"/>
            <a:ext cx="385" cy="385"/>
          </a:xfrm>
          <a:custGeom>
            <a:avLst/>
            <a:gdLst/>
            <a:ahLst/>
            <a:cxnLst/>
            <a:rect l="l" t="t" r="r" b="b"/>
            <a:pathLst>
              <a:path w="635" h="635" extrusionOk="0">
                <a:moveTo>
                  <a:pt x="282" y="0"/>
                </a:moveTo>
                <a:lnTo>
                  <a:pt x="0" y="157"/>
                </a:lnTo>
                <a:lnTo>
                  <a:pt x="282" y="492"/>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0" name="Google Shape;1460;p63"/>
          <p:cNvSpPr/>
          <p:nvPr/>
        </p:nvSpPr>
        <p:spPr>
          <a:xfrm>
            <a:off x="238419" y="2045568"/>
            <a:ext cx="385" cy="1155"/>
          </a:xfrm>
          <a:custGeom>
            <a:avLst/>
            <a:gdLst/>
            <a:ahLst/>
            <a:cxnLst/>
            <a:rect l="l" t="t" r="r" b="b"/>
            <a:pathLst>
              <a:path w="635" h="1904" extrusionOk="0">
                <a:moveTo>
                  <a:pt x="366" y="1643"/>
                </a:moveTo>
                <a:lnTo>
                  <a:pt x="0" y="806"/>
                </a:lnTo>
                <a:lnTo>
                  <a:pt x="62"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1" name="Google Shape;1461;p63"/>
          <p:cNvSpPr/>
          <p:nvPr/>
        </p:nvSpPr>
        <p:spPr>
          <a:xfrm>
            <a:off x="238430" y="707762"/>
            <a:ext cx="385" cy="1155"/>
          </a:xfrm>
          <a:custGeom>
            <a:avLst/>
            <a:gdLst/>
            <a:ahLst/>
            <a:cxnLst/>
            <a:rect l="l" t="t" r="r" b="b"/>
            <a:pathLst>
              <a:path w="635" h="1905" extrusionOk="0">
                <a:moveTo>
                  <a:pt x="0" y="0"/>
                </a:moveTo>
                <a:lnTo>
                  <a:pt x="492" y="1277"/>
                </a:lnTo>
                <a:lnTo>
                  <a:pt x="49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2" name="Google Shape;1462;p63"/>
          <p:cNvSpPr/>
          <p:nvPr/>
        </p:nvSpPr>
        <p:spPr>
          <a:xfrm>
            <a:off x="238083" y="2533861"/>
            <a:ext cx="770" cy="770"/>
          </a:xfrm>
          <a:custGeom>
            <a:avLst/>
            <a:gdLst/>
            <a:ahLst/>
            <a:cxnLst/>
            <a:rect l="l" t="t" r="r" b="b"/>
            <a:pathLst>
              <a:path w="1270" h="1270" extrusionOk="0">
                <a:moveTo>
                  <a:pt x="900" y="0"/>
                </a:moveTo>
                <a:lnTo>
                  <a:pt x="0" y="251"/>
                </a:lnTo>
                <a:lnTo>
                  <a:pt x="900" y="837"/>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3" name="Google Shape;1463;p63"/>
          <p:cNvSpPr/>
          <p:nvPr/>
        </p:nvSpPr>
        <p:spPr>
          <a:xfrm>
            <a:off x="238557" y="5663205"/>
            <a:ext cx="385" cy="770"/>
          </a:xfrm>
          <a:custGeom>
            <a:avLst/>
            <a:gdLst/>
            <a:ahLst/>
            <a:cxnLst/>
            <a:rect l="l" t="t" r="r" b="b"/>
            <a:pathLst>
              <a:path w="635" h="1270" extrusionOk="0">
                <a:moveTo>
                  <a:pt x="293" y="0"/>
                </a:moveTo>
                <a:lnTo>
                  <a:pt x="82" y="345"/>
                </a:lnTo>
                <a:lnTo>
                  <a:pt x="0" y="816"/>
                </a:lnTo>
                <a:lnTo>
                  <a:pt x="167" y="900"/>
                </a:lnTo>
                <a:lnTo>
                  <a:pt x="282" y="1036"/>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4" name="Google Shape;1464;p63"/>
          <p:cNvSpPr/>
          <p:nvPr/>
        </p:nvSpPr>
        <p:spPr>
          <a:xfrm>
            <a:off x="238208" y="6594116"/>
            <a:ext cx="385" cy="770"/>
          </a:xfrm>
          <a:custGeom>
            <a:avLst/>
            <a:gdLst/>
            <a:ahLst/>
            <a:cxnLst/>
            <a:rect l="l" t="t" r="r" b="b"/>
            <a:pathLst>
              <a:path w="635" h="1270" extrusionOk="0">
                <a:moveTo>
                  <a:pt x="429" y="0"/>
                </a:moveTo>
                <a:lnTo>
                  <a:pt x="0" y="680"/>
                </a:lnTo>
                <a:lnTo>
                  <a:pt x="37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5" name="Google Shape;1465;p63"/>
          <p:cNvSpPr/>
          <p:nvPr/>
        </p:nvSpPr>
        <p:spPr>
          <a:xfrm>
            <a:off x="244235" y="6079799"/>
            <a:ext cx="770" cy="1540"/>
          </a:xfrm>
          <a:custGeom>
            <a:avLst/>
            <a:gdLst/>
            <a:ahLst/>
            <a:cxnLst/>
            <a:rect l="l" t="t" r="r" b="b"/>
            <a:pathLst>
              <a:path w="1270" h="2540" extrusionOk="0">
                <a:moveTo>
                  <a:pt x="0" y="0"/>
                </a:moveTo>
                <a:lnTo>
                  <a:pt x="10" y="2429"/>
                </a:lnTo>
                <a:lnTo>
                  <a:pt x="1005" y="1643"/>
                </a:lnTo>
                <a:lnTo>
                  <a:pt x="963" y="90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6" name="Google Shape;1466;p63"/>
          <p:cNvSpPr/>
          <p:nvPr/>
        </p:nvSpPr>
        <p:spPr>
          <a:xfrm>
            <a:off x="244502" y="5955837"/>
            <a:ext cx="770" cy="1155"/>
          </a:xfrm>
          <a:custGeom>
            <a:avLst/>
            <a:gdLst/>
            <a:ahLst/>
            <a:cxnLst/>
            <a:rect l="l" t="t" r="r" b="b"/>
            <a:pathLst>
              <a:path w="1270" h="1904" extrusionOk="0">
                <a:moveTo>
                  <a:pt x="0" y="1298"/>
                </a:moveTo>
                <a:lnTo>
                  <a:pt x="10" y="86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7" name="Google Shape;1467;p63"/>
          <p:cNvSpPr/>
          <p:nvPr/>
        </p:nvSpPr>
        <p:spPr>
          <a:xfrm>
            <a:off x="244380" y="5148949"/>
            <a:ext cx="770" cy="1540"/>
          </a:xfrm>
          <a:custGeom>
            <a:avLst/>
            <a:gdLst/>
            <a:ahLst/>
            <a:cxnLst/>
            <a:rect l="l" t="t" r="r" b="b"/>
            <a:pathLst>
              <a:path w="1270" h="2540" extrusionOk="0">
                <a:moveTo>
                  <a:pt x="900" y="0"/>
                </a:moveTo>
                <a:lnTo>
                  <a:pt x="10" y="303"/>
                </a:lnTo>
                <a:lnTo>
                  <a:pt x="0" y="1581"/>
                </a:lnTo>
                <a:lnTo>
                  <a:pt x="659" y="2020"/>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8" name="Google Shape;1468;p63"/>
          <p:cNvSpPr/>
          <p:nvPr/>
        </p:nvSpPr>
        <p:spPr>
          <a:xfrm>
            <a:off x="243860" y="1385843"/>
            <a:ext cx="1540" cy="1540"/>
          </a:xfrm>
          <a:custGeom>
            <a:avLst/>
            <a:gdLst/>
            <a:ahLst/>
            <a:cxnLst/>
            <a:rect l="l" t="t" r="r" b="b"/>
            <a:pathLst>
              <a:path w="2539" h="2539" extrusionOk="0">
                <a:moveTo>
                  <a:pt x="0" y="0"/>
                </a:moveTo>
                <a:lnTo>
                  <a:pt x="167" y="1246"/>
                </a:lnTo>
                <a:lnTo>
                  <a:pt x="61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69" name="Google Shape;1469;p63"/>
          <p:cNvSpPr/>
          <p:nvPr/>
        </p:nvSpPr>
        <p:spPr>
          <a:xfrm>
            <a:off x="244316" y="47275"/>
            <a:ext cx="770" cy="1155"/>
          </a:xfrm>
          <a:custGeom>
            <a:avLst/>
            <a:gdLst/>
            <a:ahLst/>
            <a:cxnLst/>
            <a:rect l="l" t="t" r="r" b="b"/>
            <a:pathLst>
              <a:path w="1270" h="1905" extrusionOk="0">
                <a:moveTo>
                  <a:pt x="0" y="0"/>
                </a:moveTo>
                <a:lnTo>
                  <a:pt x="0" y="1539"/>
                </a:lnTo>
                <a:lnTo>
                  <a:pt x="101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0" name="Google Shape;1470;p63"/>
          <p:cNvSpPr/>
          <p:nvPr/>
        </p:nvSpPr>
        <p:spPr>
          <a:xfrm>
            <a:off x="237093" y="25363"/>
            <a:ext cx="1925" cy="5006"/>
          </a:xfrm>
          <a:custGeom>
            <a:avLst/>
            <a:gdLst/>
            <a:ahLst/>
            <a:cxnLst/>
            <a:rect l="l" t="t" r="r" b="b"/>
            <a:pathLst>
              <a:path w="3175" h="8254" extrusionOk="0">
                <a:moveTo>
                  <a:pt x="2586" y="0"/>
                </a:moveTo>
                <a:lnTo>
                  <a:pt x="1916" y="795"/>
                </a:lnTo>
                <a:lnTo>
                  <a:pt x="1099" y="1476"/>
                </a:lnTo>
                <a:lnTo>
                  <a:pt x="0" y="4680"/>
                </a:lnTo>
                <a:lnTo>
                  <a:pt x="680" y="6607"/>
                </a:lnTo>
                <a:lnTo>
                  <a:pt x="2523" y="8041"/>
                </a:lnTo>
                <a:lnTo>
                  <a:pt x="2732" y="7758"/>
                </a:lnTo>
                <a:lnTo>
                  <a:pt x="2649" y="31"/>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1" name="Google Shape;1471;p63"/>
          <p:cNvSpPr/>
          <p:nvPr/>
        </p:nvSpPr>
        <p:spPr>
          <a:xfrm>
            <a:off x="237118" y="1930049"/>
            <a:ext cx="1925" cy="3466"/>
          </a:xfrm>
          <a:custGeom>
            <a:avLst/>
            <a:gdLst/>
            <a:ahLst/>
            <a:cxnLst/>
            <a:rect l="l" t="t" r="r" b="b"/>
            <a:pathLst>
              <a:path w="3175" h="5714" extrusionOk="0">
                <a:moveTo>
                  <a:pt x="3057" y="0"/>
                </a:moveTo>
                <a:lnTo>
                  <a:pt x="2324" y="481"/>
                </a:lnTo>
                <a:lnTo>
                  <a:pt x="1654" y="1047"/>
                </a:lnTo>
                <a:lnTo>
                  <a:pt x="0" y="4565"/>
                </a:lnTo>
                <a:lnTo>
                  <a:pt x="795" y="5413"/>
                </a:lnTo>
                <a:lnTo>
                  <a:pt x="3078" y="4104"/>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2" name="Google Shape;1472;p63"/>
          <p:cNvSpPr/>
          <p:nvPr/>
        </p:nvSpPr>
        <p:spPr>
          <a:xfrm>
            <a:off x="237884" y="3162840"/>
            <a:ext cx="1540" cy="1925"/>
          </a:xfrm>
          <a:custGeom>
            <a:avLst/>
            <a:gdLst/>
            <a:ahLst/>
            <a:cxnLst/>
            <a:rect l="l" t="t" r="r" b="b"/>
            <a:pathLst>
              <a:path w="2539" h="3175" extrusionOk="0">
                <a:moveTo>
                  <a:pt x="1853" y="0"/>
                </a:moveTo>
                <a:lnTo>
                  <a:pt x="0" y="973"/>
                </a:lnTo>
                <a:lnTo>
                  <a:pt x="1853" y="2848"/>
                </a:lnTo>
                <a:lnTo>
                  <a:pt x="2282" y="1853"/>
                </a:lnTo>
                <a:lnTo>
                  <a:pt x="209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3" name="Google Shape;1473;p63"/>
          <p:cNvSpPr/>
          <p:nvPr/>
        </p:nvSpPr>
        <p:spPr>
          <a:xfrm>
            <a:off x="237788" y="4429364"/>
            <a:ext cx="1155" cy="3081"/>
          </a:xfrm>
          <a:custGeom>
            <a:avLst/>
            <a:gdLst/>
            <a:ahLst/>
            <a:cxnLst/>
            <a:rect l="l" t="t" r="r" b="b"/>
            <a:pathLst>
              <a:path w="1904" h="5079" extrusionOk="0">
                <a:moveTo>
                  <a:pt x="1581" y="0"/>
                </a:moveTo>
                <a:lnTo>
                  <a:pt x="136" y="1654"/>
                </a:lnTo>
                <a:lnTo>
                  <a:pt x="0" y="3172"/>
                </a:lnTo>
                <a:lnTo>
                  <a:pt x="1570" y="4659"/>
                </a:lnTo>
                <a:lnTo>
                  <a:pt x="158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4" name="Google Shape;1474;p63"/>
          <p:cNvSpPr/>
          <p:nvPr/>
        </p:nvSpPr>
        <p:spPr>
          <a:xfrm>
            <a:off x="244359" y="6828441"/>
            <a:ext cx="770" cy="1540"/>
          </a:xfrm>
          <a:custGeom>
            <a:avLst/>
            <a:gdLst/>
            <a:ahLst/>
            <a:cxnLst/>
            <a:rect l="l" t="t" r="r" b="b"/>
            <a:pathLst>
              <a:path w="1270" h="2540" extrusionOk="0">
                <a:moveTo>
                  <a:pt x="408" y="0"/>
                </a:moveTo>
                <a:lnTo>
                  <a:pt x="0" y="554"/>
                </a:lnTo>
                <a:lnTo>
                  <a:pt x="0" y="1874"/>
                </a:lnTo>
                <a:lnTo>
                  <a:pt x="1204" y="2062"/>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5" name="Google Shape;1475;p63"/>
          <p:cNvSpPr/>
          <p:nvPr/>
        </p:nvSpPr>
        <p:spPr>
          <a:xfrm>
            <a:off x="244334" y="6744251"/>
            <a:ext cx="1155" cy="1540"/>
          </a:xfrm>
          <a:custGeom>
            <a:avLst/>
            <a:gdLst/>
            <a:ahLst/>
            <a:cxnLst/>
            <a:rect l="l" t="t" r="r" b="b"/>
            <a:pathLst>
              <a:path w="1904" h="2540" extrusionOk="0">
                <a:moveTo>
                  <a:pt x="408" y="0"/>
                </a:moveTo>
                <a:lnTo>
                  <a:pt x="0" y="481"/>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6" name="Google Shape;1476;p63"/>
          <p:cNvSpPr/>
          <p:nvPr/>
        </p:nvSpPr>
        <p:spPr>
          <a:xfrm>
            <a:off x="244319" y="4159983"/>
            <a:ext cx="1540" cy="2695"/>
          </a:xfrm>
          <a:custGeom>
            <a:avLst/>
            <a:gdLst/>
            <a:ahLst/>
            <a:cxnLst/>
            <a:rect l="l" t="t" r="r" b="b"/>
            <a:pathLst>
              <a:path w="2539" h="4445" extrusionOk="0">
                <a:moveTo>
                  <a:pt x="335" y="0"/>
                </a:moveTo>
                <a:lnTo>
                  <a:pt x="115" y="219"/>
                </a:lnTo>
                <a:lnTo>
                  <a:pt x="0" y="3549"/>
                </a:lnTo>
                <a:lnTo>
                  <a:pt x="104" y="3738"/>
                </a:lnTo>
                <a:lnTo>
                  <a:pt x="827" y="3842"/>
                </a:lnTo>
                <a:lnTo>
                  <a:pt x="1570" y="2711"/>
                </a:lnTo>
                <a:lnTo>
                  <a:pt x="2251" y="2125"/>
                </a:lnTo>
                <a:lnTo>
                  <a:pt x="1685" y="1361"/>
                </a:lnTo>
                <a:lnTo>
                  <a:pt x="117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7" name="Google Shape;1477;p63"/>
          <p:cNvSpPr/>
          <p:nvPr/>
        </p:nvSpPr>
        <p:spPr>
          <a:xfrm>
            <a:off x="244148" y="2817080"/>
            <a:ext cx="1155" cy="1540"/>
          </a:xfrm>
          <a:custGeom>
            <a:avLst/>
            <a:gdLst/>
            <a:ahLst/>
            <a:cxnLst/>
            <a:rect l="l" t="t" r="r" b="b"/>
            <a:pathLst>
              <a:path w="1904" h="2539" extrusionOk="0">
                <a:moveTo>
                  <a:pt x="429" y="0"/>
                </a:moveTo>
                <a:lnTo>
                  <a:pt x="52" y="481"/>
                </a:lnTo>
                <a:lnTo>
                  <a:pt x="0" y="2125"/>
                </a:lnTo>
                <a:lnTo>
                  <a:pt x="1329" y="2324"/>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8" name="Google Shape;1478;p63"/>
          <p:cNvSpPr/>
          <p:nvPr/>
        </p:nvSpPr>
        <p:spPr>
          <a:xfrm>
            <a:off x="243813" y="2147694"/>
            <a:ext cx="1540" cy="1925"/>
          </a:xfrm>
          <a:custGeom>
            <a:avLst/>
            <a:gdLst/>
            <a:ahLst/>
            <a:cxnLst/>
            <a:rect l="l" t="t" r="r" b="b"/>
            <a:pathLst>
              <a:path w="2539"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79" name="Google Shape;1479;p63"/>
          <p:cNvSpPr/>
          <p:nvPr/>
        </p:nvSpPr>
        <p:spPr>
          <a:xfrm>
            <a:off x="244458" y="689812"/>
            <a:ext cx="1540" cy="2310"/>
          </a:xfrm>
          <a:custGeom>
            <a:avLst/>
            <a:gdLst/>
            <a:ahLst/>
            <a:cxnLst/>
            <a:rect l="l" t="t" r="r" b="b"/>
            <a:pathLst>
              <a:path w="2539" h="3809" extrusionOk="0">
                <a:moveTo>
                  <a:pt x="10" y="0"/>
                </a:moveTo>
                <a:lnTo>
                  <a:pt x="0" y="2575"/>
                </a:lnTo>
                <a:lnTo>
                  <a:pt x="691" y="2889"/>
                </a:lnTo>
                <a:lnTo>
                  <a:pt x="1371" y="3235"/>
                </a:lnTo>
                <a:lnTo>
                  <a:pt x="215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0" name="Google Shape;1480;p63"/>
          <p:cNvSpPr/>
          <p:nvPr/>
        </p:nvSpPr>
        <p:spPr>
          <a:xfrm>
            <a:off x="246859" y="693036"/>
            <a:ext cx="2696" cy="3466"/>
          </a:xfrm>
          <a:custGeom>
            <a:avLst/>
            <a:gdLst/>
            <a:ahLst/>
            <a:cxnLst/>
            <a:rect l="l" t="t" r="r" b="b"/>
            <a:pathLst>
              <a:path w="4445" h="5715" extrusionOk="0">
                <a:moveTo>
                  <a:pt x="0" y="0"/>
                </a:moveTo>
                <a:lnTo>
                  <a:pt x="31" y="1319"/>
                </a:lnTo>
                <a:lnTo>
                  <a:pt x="2994" y="4963"/>
                </a:lnTo>
                <a:lnTo>
                  <a:pt x="4261" y="5476"/>
                </a:lnTo>
                <a:lnTo>
                  <a:pt x="136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1" name="Google Shape;1481;p63"/>
          <p:cNvSpPr/>
          <p:nvPr/>
        </p:nvSpPr>
        <p:spPr>
          <a:xfrm>
            <a:off x="247856" y="357471"/>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2" name="Google Shape;1482;p63"/>
          <p:cNvSpPr/>
          <p:nvPr/>
        </p:nvSpPr>
        <p:spPr>
          <a:xfrm>
            <a:off x="230506" y="6345595"/>
            <a:ext cx="1540" cy="1155"/>
          </a:xfrm>
          <a:custGeom>
            <a:avLst/>
            <a:gdLst/>
            <a:ahLst/>
            <a:cxnLst/>
            <a:rect l="l" t="t" r="r" b="b"/>
            <a:pathLst>
              <a:path w="2539" h="1904" extrusionOk="0">
                <a:moveTo>
                  <a:pt x="188" y="0"/>
                </a:moveTo>
                <a:lnTo>
                  <a:pt x="0" y="1874"/>
                </a:lnTo>
                <a:lnTo>
                  <a:pt x="2094" y="1151"/>
                </a:lnTo>
                <a:lnTo>
                  <a:pt x="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3" name="Google Shape;1483;p63"/>
          <p:cNvSpPr/>
          <p:nvPr/>
        </p:nvSpPr>
        <p:spPr>
          <a:xfrm>
            <a:off x="229615" y="6101775"/>
            <a:ext cx="1540" cy="1540"/>
          </a:xfrm>
          <a:custGeom>
            <a:avLst/>
            <a:gdLst/>
            <a:ahLst/>
            <a:cxnLst/>
            <a:rect l="l" t="t" r="r" b="b"/>
            <a:pathLst>
              <a:path w="2539"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4" name="Google Shape;1484;p63"/>
          <p:cNvSpPr/>
          <p:nvPr/>
        </p:nvSpPr>
        <p:spPr>
          <a:xfrm>
            <a:off x="229984" y="1664580"/>
            <a:ext cx="1540" cy="1540"/>
          </a:xfrm>
          <a:custGeom>
            <a:avLst/>
            <a:gdLst/>
            <a:ahLst/>
            <a:cxnLst/>
            <a:rect l="l" t="t" r="r" b="b"/>
            <a:pathLst>
              <a:path w="2539"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5" name="Google Shape;1485;p63"/>
          <p:cNvSpPr/>
          <p:nvPr/>
        </p:nvSpPr>
        <p:spPr>
          <a:xfrm>
            <a:off x="230047" y="1111158"/>
            <a:ext cx="1155" cy="1540"/>
          </a:xfrm>
          <a:custGeom>
            <a:avLst/>
            <a:gdLst/>
            <a:ahLst/>
            <a:cxnLst/>
            <a:rect l="l" t="t" r="r" b="b"/>
            <a:pathLst>
              <a:path w="1904" h="2539" extrusionOk="0">
                <a:moveTo>
                  <a:pt x="0" y="0"/>
                </a:moveTo>
                <a:lnTo>
                  <a:pt x="69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6" name="Google Shape;1486;p63"/>
          <p:cNvSpPr/>
          <p:nvPr/>
        </p:nvSpPr>
        <p:spPr>
          <a:xfrm>
            <a:off x="230121" y="1921921"/>
            <a:ext cx="1155" cy="1155"/>
          </a:xfrm>
          <a:custGeom>
            <a:avLst/>
            <a:gdLst/>
            <a:ahLst/>
            <a:cxnLst/>
            <a:rect l="l" t="t" r="r" b="b"/>
            <a:pathLst>
              <a:path w="1904"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7" name="Google Shape;1487;p63"/>
          <p:cNvSpPr/>
          <p:nvPr/>
        </p:nvSpPr>
        <p:spPr>
          <a:xfrm>
            <a:off x="229961" y="2524498"/>
            <a:ext cx="1540" cy="1540"/>
          </a:xfrm>
          <a:custGeom>
            <a:avLst/>
            <a:gdLst/>
            <a:ahLst/>
            <a:cxnLst/>
            <a:rect l="l" t="t" r="r" b="b"/>
            <a:pathLst>
              <a:path w="2539" h="2539" extrusionOk="0">
                <a:moveTo>
                  <a:pt x="1214" y="0"/>
                </a:moveTo>
                <a:lnTo>
                  <a:pt x="0" y="1821"/>
                </a:lnTo>
                <a:lnTo>
                  <a:pt x="1958" y="2115"/>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8" name="Google Shape;1488;p63"/>
          <p:cNvSpPr/>
          <p:nvPr/>
        </p:nvSpPr>
        <p:spPr>
          <a:xfrm>
            <a:off x="229971" y="2680195"/>
            <a:ext cx="1540" cy="1540"/>
          </a:xfrm>
          <a:custGeom>
            <a:avLst/>
            <a:gdLst/>
            <a:ahLst/>
            <a:cxnLst/>
            <a:rect l="l" t="t" r="r" b="b"/>
            <a:pathLst>
              <a:path w="2539" h="2539" extrusionOk="0">
                <a:moveTo>
                  <a:pt x="0" y="0"/>
                </a:moveTo>
                <a:lnTo>
                  <a:pt x="973" y="2418"/>
                </a:lnTo>
                <a:lnTo>
                  <a:pt x="2335"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89" name="Google Shape;1489;p63"/>
          <p:cNvSpPr/>
          <p:nvPr/>
        </p:nvSpPr>
        <p:spPr>
          <a:xfrm>
            <a:off x="229744" y="3805351"/>
            <a:ext cx="1540" cy="1540"/>
          </a:xfrm>
          <a:custGeom>
            <a:avLst/>
            <a:gdLst/>
            <a:ahLst/>
            <a:cxnLst/>
            <a:rect l="l" t="t" r="r" b="b"/>
            <a:pathLst>
              <a:path w="2539" h="2539" extrusionOk="0">
                <a:moveTo>
                  <a:pt x="1298" y="0"/>
                </a:moveTo>
                <a:lnTo>
                  <a:pt x="0" y="2052"/>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0" name="Google Shape;1490;p63"/>
          <p:cNvSpPr/>
          <p:nvPr/>
        </p:nvSpPr>
        <p:spPr>
          <a:xfrm>
            <a:off x="230158" y="592382"/>
            <a:ext cx="1540" cy="1540"/>
          </a:xfrm>
          <a:custGeom>
            <a:avLst/>
            <a:gdLst/>
            <a:ahLst/>
            <a:cxnLst/>
            <a:rect l="l" t="t" r="r" b="b"/>
            <a:pathLst>
              <a:path w="2539"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1" name="Google Shape;1491;p63"/>
          <p:cNvSpPr/>
          <p:nvPr/>
        </p:nvSpPr>
        <p:spPr>
          <a:xfrm>
            <a:off x="225923" y="5977396"/>
            <a:ext cx="1540" cy="1540"/>
          </a:xfrm>
          <a:custGeom>
            <a:avLst/>
            <a:gdLst/>
            <a:ahLst/>
            <a:cxnLst/>
            <a:rect l="l" t="t" r="r" b="b"/>
            <a:pathLst>
              <a:path w="2539"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2" name="Google Shape;1492;p63"/>
          <p:cNvSpPr/>
          <p:nvPr/>
        </p:nvSpPr>
        <p:spPr>
          <a:xfrm>
            <a:off x="226053" y="5946411"/>
            <a:ext cx="1540" cy="1925"/>
          </a:xfrm>
          <a:custGeom>
            <a:avLst/>
            <a:gdLst/>
            <a:ahLst/>
            <a:cxnLst/>
            <a:rect l="l" t="t" r="r" b="b"/>
            <a:pathLst>
              <a:path w="2539" h="3175" extrusionOk="0">
                <a:moveTo>
                  <a:pt x="1434" y="0"/>
                </a:moveTo>
                <a:lnTo>
                  <a:pt x="0" y="2272"/>
                </a:lnTo>
                <a:lnTo>
                  <a:pt x="2397" y="2586"/>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3" name="Google Shape;1493;p63"/>
          <p:cNvSpPr/>
          <p:nvPr/>
        </p:nvSpPr>
        <p:spPr>
          <a:xfrm>
            <a:off x="221626" y="5880031"/>
            <a:ext cx="1540" cy="1540"/>
          </a:xfrm>
          <a:custGeom>
            <a:avLst/>
            <a:gdLst/>
            <a:ahLst/>
            <a:cxnLst/>
            <a:rect l="l" t="t" r="r" b="b"/>
            <a:pathLst>
              <a:path w="2539" h="2540" extrusionOk="0">
                <a:moveTo>
                  <a:pt x="2439" y="0"/>
                </a:moveTo>
                <a:lnTo>
                  <a:pt x="0" y="994"/>
                </a:lnTo>
                <a:lnTo>
                  <a:pt x="2177" y="2513"/>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4" name="Google Shape;1494;p63"/>
          <p:cNvSpPr/>
          <p:nvPr/>
        </p:nvSpPr>
        <p:spPr>
          <a:xfrm>
            <a:off x="222190" y="3043269"/>
            <a:ext cx="1540" cy="1540"/>
          </a:xfrm>
          <a:custGeom>
            <a:avLst/>
            <a:gdLst/>
            <a:ahLst/>
            <a:cxnLst/>
            <a:rect l="l" t="t" r="r" b="b"/>
            <a:pathLst>
              <a:path w="2539" h="2539" extrusionOk="0">
                <a:moveTo>
                  <a:pt x="251" y="0"/>
                </a:moveTo>
                <a:lnTo>
                  <a:pt x="0" y="2303"/>
                </a:lnTo>
                <a:lnTo>
                  <a:pt x="2094"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5" name="Google Shape;1495;p63"/>
          <p:cNvSpPr/>
          <p:nvPr/>
        </p:nvSpPr>
        <p:spPr>
          <a:xfrm>
            <a:off x="222036" y="3681674"/>
            <a:ext cx="1540" cy="1540"/>
          </a:xfrm>
          <a:custGeom>
            <a:avLst/>
            <a:gdLst/>
            <a:ahLst/>
            <a:cxnLst/>
            <a:rect l="l" t="t" r="r" b="b"/>
            <a:pathLst>
              <a:path w="2539"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6" name="Google Shape;1496;p63"/>
          <p:cNvSpPr/>
          <p:nvPr/>
        </p:nvSpPr>
        <p:spPr>
          <a:xfrm>
            <a:off x="221924" y="2156948"/>
            <a:ext cx="1540" cy="1540"/>
          </a:xfrm>
          <a:custGeom>
            <a:avLst/>
            <a:gdLst/>
            <a:ahLst/>
            <a:cxnLst/>
            <a:rect l="l" t="t" r="r" b="b"/>
            <a:pathLst>
              <a:path w="2539" h="2539" extrusionOk="0">
                <a:moveTo>
                  <a:pt x="0" y="0"/>
                </a:moveTo>
                <a:lnTo>
                  <a:pt x="816"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7" name="Google Shape;1497;p63"/>
          <p:cNvSpPr/>
          <p:nvPr/>
        </p:nvSpPr>
        <p:spPr>
          <a:xfrm>
            <a:off x="221250" y="3707423"/>
            <a:ext cx="2311" cy="2695"/>
          </a:xfrm>
          <a:custGeom>
            <a:avLst/>
            <a:gdLst/>
            <a:ahLst/>
            <a:cxnLst/>
            <a:rect l="l" t="t" r="r" b="b"/>
            <a:pathLst>
              <a:path w="3810" h="4445" extrusionOk="0">
                <a:moveTo>
                  <a:pt x="1392" y="0"/>
                </a:moveTo>
                <a:lnTo>
                  <a:pt x="146" y="1141"/>
                </a:lnTo>
                <a:lnTo>
                  <a:pt x="0" y="2492"/>
                </a:lnTo>
                <a:lnTo>
                  <a:pt x="1047" y="3298"/>
                </a:lnTo>
                <a:lnTo>
                  <a:pt x="1612" y="4031"/>
                </a:lnTo>
                <a:lnTo>
                  <a:pt x="3727" y="2230"/>
                </a:lnTo>
                <a:lnTo>
                  <a:pt x="3141"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8" name="Google Shape;1498;p63"/>
          <p:cNvSpPr/>
          <p:nvPr/>
        </p:nvSpPr>
        <p:spPr>
          <a:xfrm>
            <a:off x="221777" y="671962"/>
            <a:ext cx="1540" cy="1925"/>
          </a:xfrm>
          <a:custGeom>
            <a:avLst/>
            <a:gdLst/>
            <a:ahLst/>
            <a:cxnLst/>
            <a:rect l="l" t="t" r="r" b="b"/>
            <a:pathLst>
              <a:path w="2539"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499" name="Google Shape;1499;p63"/>
          <p:cNvSpPr/>
          <p:nvPr/>
        </p:nvSpPr>
        <p:spPr>
          <a:xfrm>
            <a:off x="221817" y="392976"/>
            <a:ext cx="1540" cy="1540"/>
          </a:xfrm>
          <a:custGeom>
            <a:avLst/>
            <a:gdLst/>
            <a:ahLst/>
            <a:cxnLst/>
            <a:rect l="l" t="t" r="r" b="b"/>
            <a:pathLst>
              <a:path w="2539"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0" name="Google Shape;1500;p63"/>
          <p:cNvSpPr/>
          <p:nvPr/>
        </p:nvSpPr>
        <p:spPr>
          <a:xfrm>
            <a:off x="217942" y="1567626"/>
            <a:ext cx="1155" cy="1540"/>
          </a:xfrm>
          <a:custGeom>
            <a:avLst/>
            <a:gdLst/>
            <a:ahLst/>
            <a:cxnLst/>
            <a:rect l="l" t="t" r="r" b="b"/>
            <a:pathLst>
              <a:path w="1904" h="2539" extrusionOk="0">
                <a:moveTo>
                  <a:pt x="0" y="0"/>
                </a:moveTo>
                <a:lnTo>
                  <a:pt x="659" y="1958"/>
                </a:lnTo>
                <a:lnTo>
                  <a:pt x="178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1" name="Google Shape;1501;p63"/>
          <p:cNvSpPr/>
          <p:nvPr/>
        </p:nvSpPr>
        <p:spPr>
          <a:xfrm>
            <a:off x="217837" y="836095"/>
            <a:ext cx="1155" cy="1540"/>
          </a:xfrm>
          <a:custGeom>
            <a:avLst/>
            <a:gdLst/>
            <a:ahLst/>
            <a:cxnLst/>
            <a:rect l="l" t="t" r="r" b="b"/>
            <a:pathLst>
              <a:path w="1904" h="2540" extrusionOk="0">
                <a:moveTo>
                  <a:pt x="1842" y="0"/>
                </a:moveTo>
                <a:lnTo>
                  <a:pt x="0" y="795"/>
                </a:lnTo>
                <a:lnTo>
                  <a:pt x="1528" y="213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2" name="Google Shape;1502;p63"/>
          <p:cNvSpPr/>
          <p:nvPr/>
        </p:nvSpPr>
        <p:spPr>
          <a:xfrm>
            <a:off x="218066" y="1731324"/>
            <a:ext cx="1540" cy="1540"/>
          </a:xfrm>
          <a:custGeom>
            <a:avLst/>
            <a:gdLst/>
            <a:ahLst/>
            <a:cxnLst/>
            <a:rect l="l" t="t" r="r" b="b"/>
            <a:pathLst>
              <a:path w="2539" h="2539" extrusionOk="0">
                <a:moveTo>
                  <a:pt x="261" y="0"/>
                </a:moveTo>
                <a:lnTo>
                  <a:pt x="0" y="2209"/>
                </a:lnTo>
                <a:lnTo>
                  <a:pt x="218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3" name="Google Shape;1503;p63"/>
          <p:cNvSpPr/>
          <p:nvPr/>
        </p:nvSpPr>
        <p:spPr>
          <a:xfrm>
            <a:off x="217978" y="4887106"/>
            <a:ext cx="1155" cy="1540"/>
          </a:xfrm>
          <a:custGeom>
            <a:avLst/>
            <a:gdLst/>
            <a:ahLst/>
            <a:cxnLst/>
            <a:rect l="l" t="t" r="r" b="b"/>
            <a:pathLst>
              <a:path w="1904" h="2540" extrusionOk="0">
                <a:moveTo>
                  <a:pt x="1151" y="0"/>
                </a:moveTo>
                <a:lnTo>
                  <a:pt x="0" y="1622"/>
                </a:lnTo>
                <a:lnTo>
                  <a:pt x="1853"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4" name="Google Shape;1504;p63"/>
          <p:cNvSpPr/>
          <p:nvPr/>
        </p:nvSpPr>
        <p:spPr>
          <a:xfrm>
            <a:off x="217765" y="747475"/>
            <a:ext cx="1540" cy="1925"/>
          </a:xfrm>
          <a:custGeom>
            <a:avLst/>
            <a:gdLst/>
            <a:ahLst/>
            <a:cxnLst/>
            <a:rect l="l" t="t" r="r" b="b"/>
            <a:pathLst>
              <a:path w="2539"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5" name="Google Shape;1505;p63"/>
          <p:cNvSpPr/>
          <p:nvPr/>
        </p:nvSpPr>
        <p:spPr>
          <a:xfrm>
            <a:off x="217917" y="87174"/>
            <a:ext cx="1155" cy="1540"/>
          </a:xfrm>
          <a:custGeom>
            <a:avLst/>
            <a:gdLst/>
            <a:ahLst/>
            <a:cxnLst/>
            <a:rect l="l" t="t" r="r" b="b"/>
            <a:pathLst>
              <a:path w="1904"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6" name="Google Shape;1506;p63"/>
          <p:cNvSpPr/>
          <p:nvPr/>
        </p:nvSpPr>
        <p:spPr>
          <a:xfrm>
            <a:off x="217824" y="5192743"/>
            <a:ext cx="1540" cy="1540"/>
          </a:xfrm>
          <a:custGeom>
            <a:avLst/>
            <a:gdLst/>
            <a:ahLst/>
            <a:cxnLst/>
            <a:rect l="l" t="t" r="r" b="b"/>
            <a:pathLst>
              <a:path w="2539"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7" name="Google Shape;1507;p63"/>
          <p:cNvSpPr/>
          <p:nvPr/>
        </p:nvSpPr>
        <p:spPr>
          <a:xfrm>
            <a:off x="226021" y="3828167"/>
            <a:ext cx="1540" cy="1540"/>
          </a:xfrm>
          <a:custGeom>
            <a:avLst/>
            <a:gdLst/>
            <a:ahLst/>
            <a:cxnLst/>
            <a:rect l="l" t="t" r="r" b="b"/>
            <a:pathLst>
              <a:path w="2539"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8" name="Google Shape;1508;p63"/>
          <p:cNvSpPr/>
          <p:nvPr/>
        </p:nvSpPr>
        <p:spPr>
          <a:xfrm>
            <a:off x="226088" y="4984379"/>
            <a:ext cx="1155" cy="1540"/>
          </a:xfrm>
          <a:custGeom>
            <a:avLst/>
            <a:gdLst/>
            <a:ahLst/>
            <a:cxnLst/>
            <a:rect l="l" t="t" r="r" b="b"/>
            <a:pathLst>
              <a:path w="1904" h="2540" extrusionOk="0">
                <a:moveTo>
                  <a:pt x="1151" y="0"/>
                </a:moveTo>
                <a:lnTo>
                  <a:pt x="0" y="1978"/>
                </a:lnTo>
                <a:lnTo>
                  <a:pt x="1905" y="2240"/>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09" name="Google Shape;1509;p63"/>
          <p:cNvSpPr/>
          <p:nvPr/>
        </p:nvSpPr>
        <p:spPr>
          <a:xfrm>
            <a:off x="225907" y="3229884"/>
            <a:ext cx="1925" cy="1540"/>
          </a:xfrm>
          <a:custGeom>
            <a:avLst/>
            <a:gdLst/>
            <a:ahLst/>
            <a:cxnLst/>
            <a:rect l="l" t="t" r="r" b="b"/>
            <a:pathLst>
              <a:path w="3175" h="2539" extrusionOk="0">
                <a:moveTo>
                  <a:pt x="0" y="0"/>
                </a:moveTo>
                <a:lnTo>
                  <a:pt x="1130" y="2481"/>
                </a:lnTo>
                <a:lnTo>
                  <a:pt x="263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0" name="Google Shape;1510;p63"/>
          <p:cNvSpPr/>
          <p:nvPr/>
        </p:nvSpPr>
        <p:spPr>
          <a:xfrm>
            <a:off x="226109" y="3065928"/>
            <a:ext cx="1540" cy="1540"/>
          </a:xfrm>
          <a:custGeom>
            <a:avLst/>
            <a:gdLst/>
            <a:ahLst/>
            <a:cxnLst/>
            <a:rect l="l" t="t" r="r" b="b"/>
            <a:pathLst>
              <a:path w="2539"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1" name="Google Shape;1511;p63"/>
          <p:cNvSpPr/>
          <p:nvPr/>
        </p:nvSpPr>
        <p:spPr>
          <a:xfrm>
            <a:off x="226078" y="2055203"/>
            <a:ext cx="1540" cy="1540"/>
          </a:xfrm>
          <a:custGeom>
            <a:avLst/>
            <a:gdLst/>
            <a:ahLst/>
            <a:cxnLst/>
            <a:rect l="l" t="t" r="r" b="b"/>
            <a:pathLst>
              <a:path w="2539" h="2539" extrusionOk="0">
                <a:moveTo>
                  <a:pt x="0" y="0"/>
                </a:moveTo>
                <a:lnTo>
                  <a:pt x="848" y="2073"/>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2" name="Google Shape;1512;p63"/>
          <p:cNvSpPr/>
          <p:nvPr/>
        </p:nvSpPr>
        <p:spPr>
          <a:xfrm>
            <a:off x="225424" y="1061924"/>
            <a:ext cx="1540" cy="1540"/>
          </a:xfrm>
          <a:custGeom>
            <a:avLst/>
            <a:gdLst/>
            <a:ahLst/>
            <a:cxnLst/>
            <a:rect l="l" t="t" r="r" b="b"/>
            <a:pathLst>
              <a:path w="2539" h="2539" extrusionOk="0">
                <a:moveTo>
                  <a:pt x="2345" y="0"/>
                </a:moveTo>
                <a:lnTo>
                  <a:pt x="0" y="910"/>
                </a:lnTo>
                <a:lnTo>
                  <a:pt x="2157"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3" name="Google Shape;1513;p63"/>
          <p:cNvSpPr/>
          <p:nvPr/>
        </p:nvSpPr>
        <p:spPr>
          <a:xfrm>
            <a:off x="226102" y="955659"/>
            <a:ext cx="1540" cy="1540"/>
          </a:xfrm>
          <a:custGeom>
            <a:avLst/>
            <a:gdLst/>
            <a:ahLst/>
            <a:cxnLst/>
            <a:rect l="l" t="t" r="r" b="b"/>
            <a:pathLst>
              <a:path w="2539" h="2540" extrusionOk="0">
                <a:moveTo>
                  <a:pt x="1235" y="0"/>
                </a:moveTo>
                <a:lnTo>
                  <a:pt x="0" y="1958"/>
                </a:lnTo>
                <a:lnTo>
                  <a:pt x="1947" y="228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4" name="Google Shape;1514;p63"/>
          <p:cNvSpPr/>
          <p:nvPr/>
        </p:nvSpPr>
        <p:spPr>
          <a:xfrm>
            <a:off x="217496" y="5831363"/>
            <a:ext cx="1540" cy="1540"/>
          </a:xfrm>
          <a:custGeom>
            <a:avLst/>
            <a:gdLst/>
            <a:ahLst/>
            <a:cxnLst/>
            <a:rect l="l" t="t" r="r" b="b"/>
            <a:pathLst>
              <a:path w="2539" h="2540" extrusionOk="0">
                <a:moveTo>
                  <a:pt x="2104" y="0"/>
                </a:moveTo>
                <a:lnTo>
                  <a:pt x="0" y="785"/>
                </a:lnTo>
                <a:lnTo>
                  <a:pt x="1884" y="2020"/>
                </a:lnTo>
                <a:lnTo>
                  <a:pt x="21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5" name="Google Shape;1515;p63"/>
          <p:cNvSpPr/>
          <p:nvPr/>
        </p:nvSpPr>
        <p:spPr>
          <a:xfrm>
            <a:off x="218004" y="6797717"/>
            <a:ext cx="1155" cy="1540"/>
          </a:xfrm>
          <a:custGeom>
            <a:avLst/>
            <a:gdLst/>
            <a:ahLst/>
            <a:cxnLst/>
            <a:rect l="l" t="t" r="r" b="b"/>
            <a:pathLst>
              <a:path w="1904" h="2540" extrusionOk="0">
                <a:moveTo>
                  <a:pt x="0" y="0"/>
                </a:moveTo>
                <a:lnTo>
                  <a:pt x="62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6" name="Google Shape;1516;p63"/>
          <p:cNvSpPr/>
          <p:nvPr/>
        </p:nvSpPr>
        <p:spPr>
          <a:xfrm>
            <a:off x="218128" y="6026387"/>
            <a:ext cx="1540" cy="1155"/>
          </a:xfrm>
          <a:custGeom>
            <a:avLst/>
            <a:gdLst/>
            <a:ahLst/>
            <a:cxnLst/>
            <a:rect l="l" t="t" r="r" b="b"/>
            <a:pathLst>
              <a:path w="2539" h="1904" extrusionOk="0">
                <a:moveTo>
                  <a:pt x="240" y="0"/>
                </a:moveTo>
                <a:lnTo>
                  <a:pt x="0" y="1874"/>
                </a:lnTo>
                <a:lnTo>
                  <a:pt x="2146" y="1214"/>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7" name="Google Shape;1517;p63"/>
          <p:cNvSpPr/>
          <p:nvPr/>
        </p:nvSpPr>
        <p:spPr>
          <a:xfrm>
            <a:off x="234356" y="5534153"/>
            <a:ext cx="1925" cy="1540"/>
          </a:xfrm>
          <a:custGeom>
            <a:avLst/>
            <a:gdLst/>
            <a:ahLst/>
            <a:cxnLst/>
            <a:rect l="l" t="t" r="r" b="b"/>
            <a:pathLst>
              <a:path w="3175" h="2540" extrusionOk="0">
                <a:moveTo>
                  <a:pt x="198" y="0"/>
                </a:moveTo>
                <a:lnTo>
                  <a:pt x="0" y="2335"/>
                </a:lnTo>
                <a:lnTo>
                  <a:pt x="262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8" name="Google Shape;1518;p63"/>
          <p:cNvSpPr/>
          <p:nvPr/>
        </p:nvSpPr>
        <p:spPr>
          <a:xfrm>
            <a:off x="248191"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19" name="Google Shape;1519;p63"/>
          <p:cNvSpPr/>
          <p:nvPr/>
        </p:nvSpPr>
        <p:spPr>
          <a:xfrm>
            <a:off x="247969" y="6035522"/>
            <a:ext cx="1155" cy="1540"/>
          </a:xfrm>
          <a:custGeom>
            <a:avLst/>
            <a:gdLst/>
            <a:ahLst/>
            <a:cxnLst/>
            <a:rect l="l" t="t" r="r" b="b"/>
            <a:pathLst>
              <a:path w="1904" h="2540" extrusionOk="0">
                <a:moveTo>
                  <a:pt x="0" y="0"/>
                </a:moveTo>
                <a:lnTo>
                  <a:pt x="691" y="2031"/>
                </a:lnTo>
                <a:lnTo>
                  <a:pt x="182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0" name="Google Shape;1520;p63"/>
          <p:cNvSpPr/>
          <p:nvPr/>
        </p:nvSpPr>
        <p:spPr>
          <a:xfrm>
            <a:off x="247608" y="6806102"/>
            <a:ext cx="2311" cy="2310"/>
          </a:xfrm>
          <a:custGeom>
            <a:avLst/>
            <a:gdLst/>
            <a:ahLst/>
            <a:cxnLst/>
            <a:rect l="l" t="t" r="r" b="b"/>
            <a:pathLst>
              <a:path w="3809" h="3809" extrusionOk="0">
                <a:moveTo>
                  <a:pt x="1424" y="0"/>
                </a:moveTo>
                <a:lnTo>
                  <a:pt x="691" y="1015"/>
                </a:lnTo>
                <a:lnTo>
                  <a:pt x="0" y="1549"/>
                </a:lnTo>
                <a:lnTo>
                  <a:pt x="596" y="2198"/>
                </a:lnTo>
                <a:lnTo>
                  <a:pt x="1120" y="3235"/>
                </a:lnTo>
                <a:lnTo>
                  <a:pt x="2355" y="3434"/>
                </a:lnTo>
                <a:lnTo>
                  <a:pt x="3078" y="2492"/>
                </a:lnTo>
                <a:lnTo>
                  <a:pt x="3738" y="1999"/>
                </a:lnTo>
                <a:lnTo>
                  <a:pt x="3183" y="1319"/>
                </a:lnTo>
                <a:lnTo>
                  <a:pt x="2670"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1" name="Google Shape;1521;p63"/>
          <p:cNvSpPr/>
          <p:nvPr/>
        </p:nvSpPr>
        <p:spPr>
          <a:xfrm>
            <a:off x="268233" y="529824"/>
            <a:ext cx="1155" cy="1540"/>
          </a:xfrm>
          <a:custGeom>
            <a:avLst/>
            <a:gdLst/>
            <a:ahLst/>
            <a:cxnLst/>
            <a:rect l="l" t="t" r="r" b="b"/>
            <a:pathLst>
              <a:path w="1904"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2" name="Google Shape;1522;p63"/>
          <p:cNvSpPr/>
          <p:nvPr/>
        </p:nvSpPr>
        <p:spPr>
          <a:xfrm>
            <a:off x="268442" y="1248351"/>
            <a:ext cx="1540" cy="1540"/>
          </a:xfrm>
          <a:custGeom>
            <a:avLst/>
            <a:gdLst/>
            <a:ahLst/>
            <a:cxnLst/>
            <a:rect l="l" t="t" r="r" b="b"/>
            <a:pathLst>
              <a:path w="2540" h="2539" extrusionOk="0">
                <a:moveTo>
                  <a:pt x="0" y="0"/>
                </a:moveTo>
                <a:lnTo>
                  <a:pt x="879" y="2303"/>
                </a:lnTo>
                <a:lnTo>
                  <a:pt x="236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3" name="Google Shape;1523;p63"/>
          <p:cNvSpPr/>
          <p:nvPr/>
        </p:nvSpPr>
        <p:spPr>
          <a:xfrm>
            <a:off x="268016"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4" name="Google Shape;1524;p63"/>
          <p:cNvSpPr/>
          <p:nvPr/>
        </p:nvSpPr>
        <p:spPr>
          <a:xfrm>
            <a:off x="268243" y="5578877"/>
            <a:ext cx="1540" cy="1540"/>
          </a:xfrm>
          <a:custGeom>
            <a:avLst/>
            <a:gdLst/>
            <a:ahLst/>
            <a:cxnLst/>
            <a:rect l="l" t="t" r="r" b="b"/>
            <a:pathLst>
              <a:path w="2540" h="2540" extrusionOk="0">
                <a:moveTo>
                  <a:pt x="0" y="0"/>
                </a:moveTo>
                <a:lnTo>
                  <a:pt x="1026" y="2513"/>
                </a:lnTo>
                <a:lnTo>
                  <a:pt x="252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5" name="Google Shape;1525;p63"/>
          <p:cNvSpPr/>
          <p:nvPr/>
        </p:nvSpPr>
        <p:spPr>
          <a:xfrm>
            <a:off x="268427" y="6137445"/>
            <a:ext cx="1155" cy="1540"/>
          </a:xfrm>
          <a:custGeom>
            <a:avLst/>
            <a:gdLst/>
            <a:ahLst/>
            <a:cxnLst/>
            <a:rect l="l" t="t" r="r" b="b"/>
            <a:pathLst>
              <a:path w="1904" h="2540" extrusionOk="0">
                <a:moveTo>
                  <a:pt x="0" y="0"/>
                </a:moveTo>
                <a:lnTo>
                  <a:pt x="57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6" name="Google Shape;1526;p63"/>
          <p:cNvSpPr/>
          <p:nvPr/>
        </p:nvSpPr>
        <p:spPr>
          <a:xfrm>
            <a:off x="268636"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7" name="Google Shape;1527;p63"/>
          <p:cNvSpPr/>
          <p:nvPr/>
        </p:nvSpPr>
        <p:spPr>
          <a:xfrm>
            <a:off x="268377" y="2835272"/>
            <a:ext cx="1540" cy="1540"/>
          </a:xfrm>
          <a:custGeom>
            <a:avLst/>
            <a:gdLst/>
            <a:ahLst/>
            <a:cxnLst/>
            <a:rect l="l" t="t" r="r" b="b"/>
            <a:pathLst>
              <a:path w="2540"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8" name="Google Shape;1528;p63"/>
          <p:cNvSpPr/>
          <p:nvPr/>
        </p:nvSpPr>
        <p:spPr>
          <a:xfrm>
            <a:off x="268249" y="4049489"/>
            <a:ext cx="1155" cy="1155"/>
          </a:xfrm>
          <a:custGeom>
            <a:avLst/>
            <a:gdLst/>
            <a:ahLst/>
            <a:cxnLst/>
            <a:rect l="l" t="t" r="r" b="b"/>
            <a:pathLst>
              <a:path w="1904"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29" name="Google Shape;1529;p63"/>
          <p:cNvSpPr/>
          <p:nvPr/>
        </p:nvSpPr>
        <p:spPr>
          <a:xfrm>
            <a:off x="268392" y="4408353"/>
            <a:ext cx="1540" cy="1540"/>
          </a:xfrm>
          <a:custGeom>
            <a:avLst/>
            <a:gdLst/>
            <a:ahLst/>
            <a:cxnLst/>
            <a:rect l="l" t="t" r="r" b="b"/>
            <a:pathLst>
              <a:path w="2540" h="2540" extrusionOk="0">
                <a:moveTo>
                  <a:pt x="1172" y="0"/>
                </a:moveTo>
                <a:lnTo>
                  <a:pt x="0" y="1696"/>
                </a:lnTo>
                <a:lnTo>
                  <a:pt x="1926" y="1999"/>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0" name="Google Shape;1530;p63"/>
          <p:cNvSpPr/>
          <p:nvPr/>
        </p:nvSpPr>
        <p:spPr>
          <a:xfrm>
            <a:off x="268144" y="4812024"/>
            <a:ext cx="1540" cy="1155"/>
          </a:xfrm>
          <a:custGeom>
            <a:avLst/>
            <a:gdLst/>
            <a:ahLst/>
            <a:cxnLst/>
            <a:rect l="l" t="t" r="r" b="b"/>
            <a:pathLst>
              <a:path w="2540" h="1904" extrusionOk="0">
                <a:moveTo>
                  <a:pt x="1947" y="0"/>
                </a:moveTo>
                <a:lnTo>
                  <a:pt x="0" y="596"/>
                </a:lnTo>
                <a:lnTo>
                  <a:pt x="168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1" name="Google Shape;1531;p63"/>
          <p:cNvSpPr/>
          <p:nvPr/>
        </p:nvSpPr>
        <p:spPr>
          <a:xfrm>
            <a:off x="268040" y="1620848"/>
            <a:ext cx="1540" cy="1540"/>
          </a:xfrm>
          <a:custGeom>
            <a:avLst/>
            <a:gdLst/>
            <a:ahLst/>
            <a:cxnLst/>
            <a:rect l="l" t="t" r="r" b="b"/>
            <a:pathLst>
              <a:path w="2540" h="2539" extrusionOk="0">
                <a:moveTo>
                  <a:pt x="0" y="0"/>
                </a:moveTo>
                <a:lnTo>
                  <a:pt x="99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2" name="Google Shape;1532;p63"/>
          <p:cNvSpPr/>
          <p:nvPr/>
        </p:nvSpPr>
        <p:spPr>
          <a:xfrm>
            <a:off x="264401" y="5188668"/>
            <a:ext cx="1540" cy="1155"/>
          </a:xfrm>
          <a:custGeom>
            <a:avLst/>
            <a:gdLst/>
            <a:ahLst/>
            <a:cxnLst/>
            <a:rect l="l" t="t" r="r" b="b"/>
            <a:pathLst>
              <a:path w="2540" h="1904" extrusionOk="0">
                <a:moveTo>
                  <a:pt x="251" y="0"/>
                </a:moveTo>
                <a:lnTo>
                  <a:pt x="0" y="1832"/>
                </a:lnTo>
                <a:lnTo>
                  <a:pt x="2125" y="1193"/>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3" name="Google Shape;1533;p63"/>
          <p:cNvSpPr/>
          <p:nvPr/>
        </p:nvSpPr>
        <p:spPr>
          <a:xfrm>
            <a:off x="264051" y="5494557"/>
            <a:ext cx="1540" cy="1540"/>
          </a:xfrm>
          <a:custGeom>
            <a:avLst/>
            <a:gdLst/>
            <a:ahLst/>
            <a:cxnLst/>
            <a:rect l="l" t="t" r="r" b="b"/>
            <a:pathLst>
              <a:path w="2540"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4" name="Google Shape;1534;p63"/>
          <p:cNvSpPr/>
          <p:nvPr/>
        </p:nvSpPr>
        <p:spPr>
          <a:xfrm>
            <a:off x="264104" y="5007041"/>
            <a:ext cx="1155" cy="1155"/>
          </a:xfrm>
          <a:custGeom>
            <a:avLst/>
            <a:gdLst/>
            <a:ahLst/>
            <a:cxnLst/>
            <a:rect l="l" t="t" r="r" b="b"/>
            <a:pathLst>
              <a:path w="1904" h="1904" extrusionOk="0">
                <a:moveTo>
                  <a:pt x="1905" y="0"/>
                </a:moveTo>
                <a:lnTo>
                  <a:pt x="0" y="617"/>
                </a:lnTo>
                <a:lnTo>
                  <a:pt x="1622"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5" name="Google Shape;1535;p63"/>
          <p:cNvSpPr/>
          <p:nvPr/>
        </p:nvSpPr>
        <p:spPr>
          <a:xfrm>
            <a:off x="264276" y="4528406"/>
            <a:ext cx="1540" cy="1540"/>
          </a:xfrm>
          <a:custGeom>
            <a:avLst/>
            <a:gdLst/>
            <a:ahLst/>
            <a:cxnLst/>
            <a:rect l="l" t="t" r="r" b="b"/>
            <a:pathLst>
              <a:path w="2540" h="2540" extrusionOk="0">
                <a:moveTo>
                  <a:pt x="0" y="0"/>
                </a:moveTo>
                <a:lnTo>
                  <a:pt x="952" y="2335"/>
                </a:lnTo>
                <a:lnTo>
                  <a:pt x="241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6" name="Google Shape;1536;p63"/>
          <p:cNvSpPr/>
          <p:nvPr/>
        </p:nvSpPr>
        <p:spPr>
          <a:xfrm>
            <a:off x="263990" y="3663976"/>
            <a:ext cx="1540" cy="1540"/>
          </a:xfrm>
          <a:custGeom>
            <a:avLst/>
            <a:gdLst/>
            <a:ahLst/>
            <a:cxnLst/>
            <a:rect l="l" t="t" r="r" b="b"/>
            <a:pathLst>
              <a:path w="2540"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7" name="Google Shape;1537;p63"/>
          <p:cNvSpPr/>
          <p:nvPr/>
        </p:nvSpPr>
        <p:spPr>
          <a:xfrm>
            <a:off x="264315" y="3269389"/>
            <a:ext cx="1155" cy="1540"/>
          </a:xfrm>
          <a:custGeom>
            <a:avLst/>
            <a:gdLst/>
            <a:ahLst/>
            <a:cxnLst/>
            <a:rect l="l" t="t" r="r" b="b"/>
            <a:pathLst>
              <a:path w="1904"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8" name="Google Shape;1538;p63"/>
          <p:cNvSpPr/>
          <p:nvPr/>
        </p:nvSpPr>
        <p:spPr>
          <a:xfrm>
            <a:off x="264234"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39" name="Google Shape;1539;p63"/>
          <p:cNvSpPr/>
          <p:nvPr/>
        </p:nvSpPr>
        <p:spPr>
          <a:xfrm>
            <a:off x="264105"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0" name="Google Shape;1540;p63"/>
          <p:cNvSpPr/>
          <p:nvPr/>
        </p:nvSpPr>
        <p:spPr>
          <a:xfrm>
            <a:off x="263868" y="596794"/>
            <a:ext cx="1540" cy="1540"/>
          </a:xfrm>
          <a:custGeom>
            <a:avLst/>
            <a:gdLst/>
            <a:ahLst/>
            <a:cxnLst/>
            <a:rect l="l" t="t" r="r" b="b"/>
            <a:pathLst>
              <a:path w="2540"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1" name="Google Shape;1541;p63"/>
          <p:cNvSpPr/>
          <p:nvPr/>
        </p:nvSpPr>
        <p:spPr>
          <a:xfrm>
            <a:off x="263817" y="4736332"/>
            <a:ext cx="1540" cy="1540"/>
          </a:xfrm>
          <a:custGeom>
            <a:avLst/>
            <a:gdLst/>
            <a:ahLst/>
            <a:cxnLst/>
            <a:rect l="l" t="t" r="r" b="b"/>
            <a:pathLst>
              <a:path w="2540" h="2540" extrusionOk="0">
                <a:moveTo>
                  <a:pt x="2251" y="0"/>
                </a:moveTo>
                <a:lnTo>
                  <a:pt x="0" y="1015"/>
                </a:lnTo>
                <a:lnTo>
                  <a:pt x="2010" y="2418"/>
                </a:lnTo>
                <a:lnTo>
                  <a:pt x="2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2" name="Google Shape;1542;p63"/>
          <p:cNvSpPr/>
          <p:nvPr/>
        </p:nvSpPr>
        <p:spPr>
          <a:xfrm>
            <a:off x="264004" y="5760077"/>
            <a:ext cx="1540" cy="1540"/>
          </a:xfrm>
          <a:custGeom>
            <a:avLst/>
            <a:gdLst/>
            <a:ahLst/>
            <a:cxnLst/>
            <a:rect l="l" t="t" r="r" b="b"/>
            <a:pathLst>
              <a:path w="2540" h="2540" extrusionOk="0">
                <a:moveTo>
                  <a:pt x="1319" y="0"/>
                </a:moveTo>
                <a:lnTo>
                  <a:pt x="0" y="1874"/>
                </a:lnTo>
                <a:lnTo>
                  <a:pt x="2188" y="2167"/>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3" name="Google Shape;1543;p63"/>
          <p:cNvSpPr/>
          <p:nvPr/>
        </p:nvSpPr>
        <p:spPr>
          <a:xfrm>
            <a:off x="264177" y="5835563"/>
            <a:ext cx="1155" cy="1540"/>
          </a:xfrm>
          <a:custGeom>
            <a:avLst/>
            <a:gdLst/>
            <a:ahLst/>
            <a:cxnLst/>
            <a:rect l="l" t="t" r="r" b="b"/>
            <a:pathLst>
              <a:path w="1904" h="2540" extrusionOk="0">
                <a:moveTo>
                  <a:pt x="1172" y="0"/>
                </a:moveTo>
                <a:lnTo>
                  <a:pt x="0" y="1759"/>
                </a:lnTo>
                <a:lnTo>
                  <a:pt x="1842" y="2062"/>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4" name="Google Shape;1544;p63"/>
          <p:cNvSpPr/>
          <p:nvPr/>
        </p:nvSpPr>
        <p:spPr>
          <a:xfrm>
            <a:off x="264031" y="6070999"/>
            <a:ext cx="1540" cy="1540"/>
          </a:xfrm>
          <a:custGeom>
            <a:avLst/>
            <a:gdLst/>
            <a:ahLst/>
            <a:cxnLst/>
            <a:rect l="l" t="t" r="r" b="b"/>
            <a:pathLst>
              <a:path w="2540" h="2540" extrusionOk="0">
                <a:moveTo>
                  <a:pt x="0" y="0"/>
                </a:moveTo>
                <a:lnTo>
                  <a:pt x="858" y="2324"/>
                </a:lnTo>
                <a:lnTo>
                  <a:pt x="208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5" name="Google Shape;1545;p63"/>
          <p:cNvSpPr/>
          <p:nvPr/>
        </p:nvSpPr>
        <p:spPr>
          <a:xfrm>
            <a:off x="264191" y="6722068"/>
            <a:ext cx="1540" cy="1540"/>
          </a:xfrm>
          <a:custGeom>
            <a:avLst/>
            <a:gdLst/>
            <a:ahLst/>
            <a:cxnLst/>
            <a:rect l="l" t="t" r="r" b="b"/>
            <a:pathLst>
              <a:path w="2540"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6" name="Google Shape;1546;p63"/>
          <p:cNvSpPr/>
          <p:nvPr/>
        </p:nvSpPr>
        <p:spPr>
          <a:xfrm>
            <a:off x="263627"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7" name="Google Shape;1547;p63"/>
          <p:cNvSpPr/>
          <p:nvPr/>
        </p:nvSpPr>
        <p:spPr>
          <a:xfrm>
            <a:off x="263622" y="334473"/>
            <a:ext cx="1925" cy="2310"/>
          </a:xfrm>
          <a:custGeom>
            <a:avLst/>
            <a:gdLst/>
            <a:ahLst/>
            <a:cxnLst/>
            <a:rect l="l" t="t" r="r" b="b"/>
            <a:pathLst>
              <a:path w="3175" h="3809" extrusionOk="0">
                <a:moveTo>
                  <a:pt x="0" y="0"/>
                </a:moveTo>
                <a:lnTo>
                  <a:pt x="163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8" name="Google Shape;1548;p63"/>
          <p:cNvSpPr/>
          <p:nvPr/>
        </p:nvSpPr>
        <p:spPr>
          <a:xfrm>
            <a:off x="259968"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49" name="Google Shape;1549;p63"/>
          <p:cNvSpPr/>
          <p:nvPr/>
        </p:nvSpPr>
        <p:spPr>
          <a:xfrm>
            <a:off x="260227" y="747297"/>
            <a:ext cx="1155" cy="1155"/>
          </a:xfrm>
          <a:custGeom>
            <a:avLst/>
            <a:gdLst/>
            <a:ahLst/>
            <a:cxnLst/>
            <a:rect l="l" t="t" r="r" b="b"/>
            <a:pathLst>
              <a:path w="1904" h="1905" extrusionOk="0">
                <a:moveTo>
                  <a:pt x="1120" y="0"/>
                </a:moveTo>
                <a:lnTo>
                  <a:pt x="0" y="1518"/>
                </a:lnTo>
                <a:lnTo>
                  <a:pt x="1811"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0" name="Google Shape;1550;p63"/>
          <p:cNvSpPr/>
          <p:nvPr/>
        </p:nvSpPr>
        <p:spPr>
          <a:xfrm>
            <a:off x="260135" y="1983587"/>
            <a:ext cx="1540" cy="1925"/>
          </a:xfrm>
          <a:custGeom>
            <a:avLst/>
            <a:gdLst/>
            <a:ahLst/>
            <a:cxnLst/>
            <a:rect l="l" t="t" r="r" b="b"/>
            <a:pathLst>
              <a:path w="2540" h="3175" extrusionOk="0">
                <a:moveTo>
                  <a:pt x="1434" y="0"/>
                </a:moveTo>
                <a:lnTo>
                  <a:pt x="0" y="2376"/>
                </a:lnTo>
                <a:lnTo>
                  <a:pt x="2481" y="2649"/>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1" name="Google Shape;1551;p63"/>
          <p:cNvSpPr/>
          <p:nvPr/>
        </p:nvSpPr>
        <p:spPr>
          <a:xfrm>
            <a:off x="260115"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2" name="Google Shape;1552;p63"/>
          <p:cNvSpPr/>
          <p:nvPr/>
        </p:nvSpPr>
        <p:spPr>
          <a:xfrm>
            <a:off x="260309" y="1266238"/>
            <a:ext cx="1155" cy="1540"/>
          </a:xfrm>
          <a:custGeom>
            <a:avLst/>
            <a:gdLst/>
            <a:ahLst/>
            <a:cxnLst/>
            <a:rect l="l" t="t" r="r" b="b"/>
            <a:pathLst>
              <a:path w="1904"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3" name="Google Shape;1553;p63"/>
          <p:cNvSpPr/>
          <p:nvPr/>
        </p:nvSpPr>
        <p:spPr>
          <a:xfrm>
            <a:off x="260445" y="902582"/>
            <a:ext cx="1540" cy="1540"/>
          </a:xfrm>
          <a:custGeom>
            <a:avLst/>
            <a:gdLst/>
            <a:ahLst/>
            <a:cxnLst/>
            <a:rect l="l" t="t" r="r" b="b"/>
            <a:pathLst>
              <a:path w="2540"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4" name="Google Shape;1554;p63"/>
          <p:cNvSpPr/>
          <p:nvPr/>
        </p:nvSpPr>
        <p:spPr>
          <a:xfrm>
            <a:off x="255500" y="817497"/>
            <a:ext cx="2311" cy="2695"/>
          </a:xfrm>
          <a:custGeom>
            <a:avLst/>
            <a:gdLst/>
            <a:ahLst/>
            <a:cxnLst/>
            <a:rect l="l" t="t" r="r" b="b"/>
            <a:pathLst>
              <a:path w="3809" h="4444" extrusionOk="0">
                <a:moveTo>
                  <a:pt x="1895" y="0"/>
                </a:moveTo>
                <a:lnTo>
                  <a:pt x="1246" y="670"/>
                </a:lnTo>
                <a:lnTo>
                  <a:pt x="157" y="1308"/>
                </a:lnTo>
                <a:lnTo>
                  <a:pt x="0" y="2711"/>
                </a:lnTo>
                <a:lnTo>
                  <a:pt x="107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5" name="Google Shape;1555;p63"/>
          <p:cNvSpPr/>
          <p:nvPr/>
        </p:nvSpPr>
        <p:spPr>
          <a:xfrm>
            <a:off x="255726"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6" name="Google Shape;1556;p63"/>
          <p:cNvSpPr/>
          <p:nvPr/>
        </p:nvSpPr>
        <p:spPr>
          <a:xfrm>
            <a:off x="255937" y="2205470"/>
            <a:ext cx="1540" cy="1540"/>
          </a:xfrm>
          <a:custGeom>
            <a:avLst/>
            <a:gdLst/>
            <a:ahLst/>
            <a:cxnLst/>
            <a:rect l="l" t="t" r="r" b="b"/>
            <a:pathLst>
              <a:path w="2540"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7" name="Google Shape;1557;p63"/>
          <p:cNvSpPr/>
          <p:nvPr/>
        </p:nvSpPr>
        <p:spPr>
          <a:xfrm>
            <a:off x="256070" y="2302603"/>
            <a:ext cx="1540" cy="1925"/>
          </a:xfrm>
          <a:custGeom>
            <a:avLst/>
            <a:gdLst/>
            <a:ahLst/>
            <a:cxnLst/>
            <a:rect l="l" t="t" r="r" b="b"/>
            <a:pathLst>
              <a:path w="2540" h="3175" extrusionOk="0">
                <a:moveTo>
                  <a:pt x="1204" y="0"/>
                </a:moveTo>
                <a:lnTo>
                  <a:pt x="0" y="2523"/>
                </a:lnTo>
                <a:lnTo>
                  <a:pt x="1916" y="274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8" name="Google Shape;1558;p63"/>
          <p:cNvSpPr/>
          <p:nvPr/>
        </p:nvSpPr>
        <p:spPr>
          <a:xfrm>
            <a:off x="256142" y="5858405"/>
            <a:ext cx="1155" cy="1540"/>
          </a:xfrm>
          <a:custGeom>
            <a:avLst/>
            <a:gdLst/>
            <a:ahLst/>
            <a:cxnLst/>
            <a:rect l="l" t="t" r="r" b="b"/>
            <a:pathLst>
              <a:path w="1904" h="2540" extrusionOk="0">
                <a:moveTo>
                  <a:pt x="0" y="0"/>
                </a:moveTo>
                <a:lnTo>
                  <a:pt x="691" y="221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59" name="Google Shape;1559;p63"/>
          <p:cNvSpPr/>
          <p:nvPr/>
        </p:nvSpPr>
        <p:spPr>
          <a:xfrm>
            <a:off x="256324" y="3344698"/>
            <a:ext cx="1155" cy="1540"/>
          </a:xfrm>
          <a:custGeom>
            <a:avLst/>
            <a:gdLst/>
            <a:ahLst/>
            <a:cxnLst/>
            <a:rect l="l" t="t" r="r" b="b"/>
            <a:pathLst>
              <a:path w="1904"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0" name="Google Shape;1560;p63"/>
          <p:cNvSpPr/>
          <p:nvPr/>
        </p:nvSpPr>
        <p:spPr>
          <a:xfrm>
            <a:off x="260223" y="4780735"/>
            <a:ext cx="1155" cy="1540"/>
          </a:xfrm>
          <a:custGeom>
            <a:avLst/>
            <a:gdLst/>
            <a:ahLst/>
            <a:cxnLst/>
            <a:rect l="l" t="t" r="r" b="b"/>
            <a:pathLst>
              <a:path w="1904" h="2540" extrusionOk="0">
                <a:moveTo>
                  <a:pt x="1193" y="0"/>
                </a:moveTo>
                <a:lnTo>
                  <a:pt x="0" y="1748"/>
                </a:lnTo>
                <a:lnTo>
                  <a:pt x="1905" y="207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1" name="Google Shape;1561;p63"/>
          <p:cNvSpPr/>
          <p:nvPr/>
        </p:nvSpPr>
        <p:spPr>
          <a:xfrm>
            <a:off x="260042"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2" name="Google Shape;1562;p63"/>
          <p:cNvSpPr/>
          <p:nvPr/>
        </p:nvSpPr>
        <p:spPr>
          <a:xfrm>
            <a:off x="260354" y="4878672"/>
            <a:ext cx="1540" cy="1540"/>
          </a:xfrm>
          <a:custGeom>
            <a:avLst/>
            <a:gdLst/>
            <a:ahLst/>
            <a:cxnLst/>
            <a:rect l="l" t="t" r="r" b="b"/>
            <a:pathLst>
              <a:path w="2540" h="2540" extrusionOk="0">
                <a:moveTo>
                  <a:pt x="0" y="0"/>
                </a:moveTo>
                <a:lnTo>
                  <a:pt x="74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3" name="Google Shape;1563;p63"/>
          <p:cNvSpPr/>
          <p:nvPr/>
        </p:nvSpPr>
        <p:spPr>
          <a:xfrm>
            <a:off x="260298" y="5415024"/>
            <a:ext cx="1540" cy="1540"/>
          </a:xfrm>
          <a:custGeom>
            <a:avLst/>
            <a:gdLst/>
            <a:ahLst/>
            <a:cxnLst/>
            <a:rect l="l" t="t" r="r" b="b"/>
            <a:pathLst>
              <a:path w="2540" h="2540" extrusionOk="0">
                <a:moveTo>
                  <a:pt x="0" y="0"/>
                </a:moveTo>
                <a:lnTo>
                  <a:pt x="785" y="233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4" name="Google Shape;1564;p63"/>
          <p:cNvSpPr/>
          <p:nvPr/>
        </p:nvSpPr>
        <p:spPr>
          <a:xfrm>
            <a:off x="260327"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5" name="Google Shape;1565;p63"/>
          <p:cNvSpPr/>
          <p:nvPr/>
        </p:nvSpPr>
        <p:spPr>
          <a:xfrm>
            <a:off x="260228" y="3079043"/>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6" name="Google Shape;1566;p63"/>
          <p:cNvSpPr/>
          <p:nvPr/>
        </p:nvSpPr>
        <p:spPr>
          <a:xfrm>
            <a:off x="259955" y="2454065"/>
            <a:ext cx="1540" cy="1540"/>
          </a:xfrm>
          <a:custGeom>
            <a:avLst/>
            <a:gdLst/>
            <a:ahLst/>
            <a:cxnLst/>
            <a:rect l="l" t="t" r="r" b="b"/>
            <a:pathLst>
              <a:path w="2540" h="2539" extrusionOk="0">
                <a:moveTo>
                  <a:pt x="0" y="0"/>
                </a:moveTo>
                <a:lnTo>
                  <a:pt x="921" y="1947"/>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7" name="Google Shape;1567;p63"/>
          <p:cNvSpPr/>
          <p:nvPr/>
        </p:nvSpPr>
        <p:spPr>
          <a:xfrm>
            <a:off x="260018"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8" name="Google Shape;1568;p63"/>
          <p:cNvSpPr/>
          <p:nvPr/>
        </p:nvSpPr>
        <p:spPr>
          <a:xfrm>
            <a:off x="312937"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69" name="Google Shape;1569;p63"/>
          <p:cNvSpPr/>
          <p:nvPr/>
        </p:nvSpPr>
        <p:spPr>
          <a:xfrm>
            <a:off x="313003" y="4984379"/>
            <a:ext cx="1155" cy="1540"/>
          </a:xfrm>
          <a:custGeom>
            <a:avLst/>
            <a:gdLst/>
            <a:ahLst/>
            <a:cxnLst/>
            <a:rect l="l" t="t" r="r" b="b"/>
            <a:pathLst>
              <a:path w="1904"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0" name="Google Shape;1570;p63"/>
          <p:cNvSpPr/>
          <p:nvPr/>
        </p:nvSpPr>
        <p:spPr>
          <a:xfrm>
            <a:off x="312829" y="3229884"/>
            <a:ext cx="1925" cy="1540"/>
          </a:xfrm>
          <a:custGeom>
            <a:avLst/>
            <a:gdLst/>
            <a:ahLst/>
            <a:cxnLst/>
            <a:rect l="l" t="t" r="r" b="b"/>
            <a:pathLst>
              <a:path w="3175" h="2539" extrusionOk="0">
                <a:moveTo>
                  <a:pt x="0" y="0"/>
                </a:moveTo>
                <a:lnTo>
                  <a:pt x="113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1" name="Google Shape;1571;p63"/>
          <p:cNvSpPr/>
          <p:nvPr/>
        </p:nvSpPr>
        <p:spPr>
          <a:xfrm>
            <a:off x="313031"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2" name="Google Shape;1572;p63"/>
          <p:cNvSpPr/>
          <p:nvPr/>
        </p:nvSpPr>
        <p:spPr>
          <a:xfrm>
            <a:off x="313000"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3" name="Google Shape;1573;p63"/>
          <p:cNvSpPr/>
          <p:nvPr/>
        </p:nvSpPr>
        <p:spPr>
          <a:xfrm>
            <a:off x="312346" y="1061924"/>
            <a:ext cx="1540" cy="1540"/>
          </a:xfrm>
          <a:custGeom>
            <a:avLst/>
            <a:gdLst/>
            <a:ahLst/>
            <a:cxnLst/>
            <a:rect l="l" t="t" r="r" b="b"/>
            <a:pathLst>
              <a:path w="2540" h="2539" extrusionOk="0">
                <a:moveTo>
                  <a:pt x="2345" y="0"/>
                </a:moveTo>
                <a:lnTo>
                  <a:pt x="0" y="910"/>
                </a:lnTo>
                <a:lnTo>
                  <a:pt x="2146"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4" name="Google Shape;1574;p63"/>
          <p:cNvSpPr/>
          <p:nvPr/>
        </p:nvSpPr>
        <p:spPr>
          <a:xfrm>
            <a:off x="313024" y="955659"/>
            <a:ext cx="1540" cy="1540"/>
          </a:xfrm>
          <a:custGeom>
            <a:avLst/>
            <a:gdLst/>
            <a:ahLst/>
            <a:cxnLst/>
            <a:rect l="l" t="t" r="r" b="b"/>
            <a:pathLst>
              <a:path w="2540"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5" name="Google Shape;1575;p63"/>
          <p:cNvSpPr/>
          <p:nvPr/>
        </p:nvSpPr>
        <p:spPr>
          <a:xfrm>
            <a:off x="325335" y="2045568"/>
            <a:ext cx="385" cy="1155"/>
          </a:xfrm>
          <a:custGeom>
            <a:avLst/>
            <a:gdLst/>
            <a:ahLst/>
            <a:cxnLst/>
            <a:rect l="l" t="t" r="r" b="b"/>
            <a:pathLst>
              <a:path w="634" h="1904" extrusionOk="0">
                <a:moveTo>
                  <a:pt x="366" y="1643"/>
                </a:moveTo>
                <a:lnTo>
                  <a:pt x="0" y="806"/>
                </a:lnTo>
                <a:lnTo>
                  <a:pt x="73"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6" name="Google Shape;1576;p63"/>
          <p:cNvSpPr/>
          <p:nvPr/>
        </p:nvSpPr>
        <p:spPr>
          <a:xfrm>
            <a:off x="324999" y="2533861"/>
            <a:ext cx="770" cy="770"/>
          </a:xfrm>
          <a:custGeom>
            <a:avLst/>
            <a:gdLst/>
            <a:ahLst/>
            <a:cxnLst/>
            <a:rect l="l" t="t" r="r" b="b"/>
            <a:pathLst>
              <a:path w="1270" h="1270" extrusionOk="0">
                <a:moveTo>
                  <a:pt x="900" y="0"/>
                </a:moveTo>
                <a:lnTo>
                  <a:pt x="0" y="251"/>
                </a:lnTo>
                <a:lnTo>
                  <a:pt x="900" y="837"/>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7" name="Google Shape;1577;p63"/>
          <p:cNvSpPr/>
          <p:nvPr/>
        </p:nvSpPr>
        <p:spPr>
          <a:xfrm>
            <a:off x="325403"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8" name="Google Shape;1578;p63"/>
          <p:cNvSpPr/>
          <p:nvPr/>
        </p:nvSpPr>
        <p:spPr>
          <a:xfrm>
            <a:off x="325130"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79" name="Google Shape;1579;p63"/>
          <p:cNvSpPr/>
          <p:nvPr/>
        </p:nvSpPr>
        <p:spPr>
          <a:xfrm>
            <a:off x="325385" y="2675584"/>
            <a:ext cx="385" cy="385"/>
          </a:xfrm>
          <a:custGeom>
            <a:avLst/>
            <a:gdLst/>
            <a:ahLst/>
            <a:cxnLst/>
            <a:rect l="l" t="t" r="r" b="b"/>
            <a:pathLst>
              <a:path w="634" h="635" extrusionOk="0">
                <a:moveTo>
                  <a:pt x="293" y="0"/>
                </a:moveTo>
                <a:lnTo>
                  <a:pt x="0" y="167"/>
                </a:lnTo>
                <a:lnTo>
                  <a:pt x="293" y="50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0" name="Google Shape;1580;p63"/>
          <p:cNvSpPr/>
          <p:nvPr/>
        </p:nvSpPr>
        <p:spPr>
          <a:xfrm>
            <a:off x="325346" y="707762"/>
            <a:ext cx="385" cy="1155"/>
          </a:xfrm>
          <a:custGeom>
            <a:avLst/>
            <a:gdLst/>
            <a:ahLst/>
            <a:cxnLst/>
            <a:rect l="l" t="t" r="r" b="b"/>
            <a:pathLst>
              <a:path w="634" h="1905" extrusionOk="0">
                <a:moveTo>
                  <a:pt x="502" y="83"/>
                </a:moveTo>
                <a:lnTo>
                  <a:pt x="492" y="481"/>
                </a:lnTo>
                <a:lnTo>
                  <a:pt x="492" y="1277"/>
                </a:lnTo>
                <a:lnTo>
                  <a:pt x="0" y="0"/>
                </a:lnTo>
                <a:lnTo>
                  <a:pt x="502" y="8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1" name="Google Shape;1581;p63"/>
          <p:cNvSpPr/>
          <p:nvPr/>
        </p:nvSpPr>
        <p:spPr>
          <a:xfrm>
            <a:off x="324032"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2" name="Google Shape;1582;p63"/>
          <p:cNvSpPr/>
          <p:nvPr/>
        </p:nvSpPr>
        <p:spPr>
          <a:xfrm>
            <a:off x="324799" y="3162840"/>
            <a:ext cx="1540" cy="1925"/>
          </a:xfrm>
          <a:custGeom>
            <a:avLst/>
            <a:gdLst/>
            <a:ahLst/>
            <a:cxnLst/>
            <a:rect l="l" t="t" r="r" b="b"/>
            <a:pathLst>
              <a:path w="2540" h="3175" extrusionOk="0">
                <a:moveTo>
                  <a:pt x="1853" y="0"/>
                </a:moveTo>
                <a:lnTo>
                  <a:pt x="0" y="973"/>
                </a:lnTo>
                <a:lnTo>
                  <a:pt x="1863" y="2848"/>
                </a:lnTo>
                <a:lnTo>
                  <a:pt x="2282" y="1853"/>
                </a:lnTo>
                <a:lnTo>
                  <a:pt x="210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3" name="Google Shape;1583;p63"/>
          <p:cNvSpPr/>
          <p:nvPr/>
        </p:nvSpPr>
        <p:spPr>
          <a:xfrm>
            <a:off x="324710" y="4429364"/>
            <a:ext cx="1155" cy="3081"/>
          </a:xfrm>
          <a:custGeom>
            <a:avLst/>
            <a:gdLst/>
            <a:ahLst/>
            <a:cxnLst/>
            <a:rect l="l" t="t" r="r" b="b"/>
            <a:pathLst>
              <a:path w="1904" h="5079" extrusionOk="0">
                <a:moveTo>
                  <a:pt x="1581" y="0"/>
                </a:moveTo>
                <a:lnTo>
                  <a:pt x="125" y="1654"/>
                </a:lnTo>
                <a:lnTo>
                  <a:pt x="0" y="3162"/>
                </a:lnTo>
                <a:lnTo>
                  <a:pt x="1570" y="4659"/>
                </a:lnTo>
                <a:lnTo>
                  <a:pt x="158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4" name="Google Shape;1584;p63"/>
          <p:cNvSpPr/>
          <p:nvPr/>
        </p:nvSpPr>
        <p:spPr>
          <a:xfrm>
            <a:off x="331150" y="6079799"/>
            <a:ext cx="770" cy="1540"/>
          </a:xfrm>
          <a:custGeom>
            <a:avLst/>
            <a:gdLst/>
            <a:ahLst/>
            <a:cxnLst/>
            <a:rect l="l" t="t" r="r" b="b"/>
            <a:pathLst>
              <a:path w="1270" h="2540" extrusionOk="0">
                <a:moveTo>
                  <a:pt x="10" y="2429"/>
                </a:moveTo>
                <a:lnTo>
                  <a:pt x="0" y="0"/>
                </a:lnTo>
                <a:lnTo>
                  <a:pt x="963" y="900"/>
                </a:lnTo>
                <a:lnTo>
                  <a:pt x="1015" y="1643"/>
                </a:lnTo>
                <a:lnTo>
                  <a:pt x="1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5" name="Google Shape;1585;p63"/>
          <p:cNvSpPr/>
          <p:nvPr/>
        </p:nvSpPr>
        <p:spPr>
          <a:xfrm>
            <a:off x="331423" y="5955837"/>
            <a:ext cx="770" cy="1155"/>
          </a:xfrm>
          <a:custGeom>
            <a:avLst/>
            <a:gdLst/>
            <a:ahLst/>
            <a:cxnLst/>
            <a:rect l="l" t="t" r="r" b="b"/>
            <a:pathLst>
              <a:path w="1270" h="1904" extrusionOk="0">
                <a:moveTo>
                  <a:pt x="0" y="0"/>
                </a:moveTo>
                <a:lnTo>
                  <a:pt x="0" y="1298"/>
                </a:lnTo>
                <a:lnTo>
                  <a:pt x="858" y="12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6" name="Google Shape;1586;p63"/>
          <p:cNvSpPr/>
          <p:nvPr/>
        </p:nvSpPr>
        <p:spPr>
          <a:xfrm>
            <a:off x="331296" y="5148949"/>
            <a:ext cx="770" cy="1540"/>
          </a:xfrm>
          <a:custGeom>
            <a:avLst/>
            <a:gdLst/>
            <a:ahLst/>
            <a:cxnLst/>
            <a:rect l="l" t="t" r="r" b="b"/>
            <a:pathLst>
              <a:path w="1270"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7" name="Google Shape;1587;p63"/>
          <p:cNvSpPr/>
          <p:nvPr/>
        </p:nvSpPr>
        <p:spPr>
          <a:xfrm>
            <a:off x="330782" y="1385843"/>
            <a:ext cx="1540" cy="1540"/>
          </a:xfrm>
          <a:custGeom>
            <a:avLst/>
            <a:gdLst/>
            <a:ahLst/>
            <a:cxnLst/>
            <a:rect l="l" t="t" r="r" b="b"/>
            <a:pathLst>
              <a:path w="2540" h="2539" extrusionOk="0">
                <a:moveTo>
                  <a:pt x="0" y="0"/>
                </a:moveTo>
                <a:lnTo>
                  <a:pt x="16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8" name="Google Shape;1588;p63"/>
          <p:cNvSpPr/>
          <p:nvPr/>
        </p:nvSpPr>
        <p:spPr>
          <a:xfrm>
            <a:off x="331231" y="47275"/>
            <a:ext cx="770" cy="1155"/>
          </a:xfrm>
          <a:custGeom>
            <a:avLst/>
            <a:gdLst/>
            <a:ahLst/>
            <a:cxnLst/>
            <a:rect l="l" t="t" r="r" b="b"/>
            <a:pathLst>
              <a:path w="1270" h="1905" extrusionOk="0">
                <a:moveTo>
                  <a:pt x="0" y="1539"/>
                </a:moveTo>
                <a:lnTo>
                  <a:pt x="10" y="513"/>
                </a:lnTo>
                <a:lnTo>
                  <a:pt x="10" y="0"/>
                </a:lnTo>
                <a:lnTo>
                  <a:pt x="1015" y="178"/>
                </a:lnTo>
                <a:lnTo>
                  <a:pt x="0" y="153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89" name="Google Shape;1589;p63"/>
          <p:cNvSpPr/>
          <p:nvPr/>
        </p:nvSpPr>
        <p:spPr>
          <a:xfrm>
            <a:off x="320992" y="4271290"/>
            <a:ext cx="1155" cy="1540"/>
          </a:xfrm>
          <a:custGeom>
            <a:avLst/>
            <a:gdLst/>
            <a:ahLst/>
            <a:cxnLst/>
            <a:rect l="l" t="t" r="r" b="b"/>
            <a:pathLst>
              <a:path w="1904" h="2540" extrusionOk="0">
                <a:moveTo>
                  <a:pt x="0" y="0"/>
                </a:moveTo>
                <a:lnTo>
                  <a:pt x="712" y="1999"/>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0" name="Google Shape;1590;p63"/>
          <p:cNvSpPr/>
          <p:nvPr/>
        </p:nvSpPr>
        <p:spPr>
          <a:xfrm>
            <a:off x="321043" y="3486092"/>
            <a:ext cx="1155" cy="1540"/>
          </a:xfrm>
          <a:custGeom>
            <a:avLst/>
            <a:gdLst/>
            <a:ahLst/>
            <a:cxnLst/>
            <a:rect l="l" t="t" r="r" b="b"/>
            <a:pathLst>
              <a:path w="1904" h="2539" extrusionOk="0">
                <a:moveTo>
                  <a:pt x="1068" y="0"/>
                </a:moveTo>
                <a:lnTo>
                  <a:pt x="0" y="2031"/>
                </a:lnTo>
                <a:lnTo>
                  <a:pt x="1717" y="2261"/>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1" name="Google Shape;1591;p63"/>
          <p:cNvSpPr/>
          <p:nvPr/>
        </p:nvSpPr>
        <p:spPr>
          <a:xfrm>
            <a:off x="321181" y="4483677"/>
            <a:ext cx="1540" cy="1540"/>
          </a:xfrm>
          <a:custGeom>
            <a:avLst/>
            <a:gdLst/>
            <a:ahLst/>
            <a:cxnLst/>
            <a:rect l="l" t="t" r="r" b="b"/>
            <a:pathLst>
              <a:path w="2540" h="2540" extrusionOk="0">
                <a:moveTo>
                  <a:pt x="1204" y="0"/>
                </a:moveTo>
                <a:lnTo>
                  <a:pt x="0" y="1780"/>
                </a:lnTo>
                <a:lnTo>
                  <a:pt x="2083" y="208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2" name="Google Shape;1592;p63"/>
          <p:cNvSpPr/>
          <p:nvPr/>
        </p:nvSpPr>
        <p:spPr>
          <a:xfrm>
            <a:off x="321181" y="1571817"/>
            <a:ext cx="1540" cy="1925"/>
          </a:xfrm>
          <a:custGeom>
            <a:avLst/>
            <a:gdLst/>
            <a:ahLst/>
            <a:cxnLst/>
            <a:rect l="l" t="t" r="r" b="b"/>
            <a:pathLst>
              <a:path w="2540"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3" name="Google Shape;1593;p63"/>
          <p:cNvSpPr/>
          <p:nvPr/>
        </p:nvSpPr>
        <p:spPr>
          <a:xfrm>
            <a:off x="321255" y="4904860"/>
            <a:ext cx="1540" cy="1540"/>
          </a:xfrm>
          <a:custGeom>
            <a:avLst/>
            <a:gdLst/>
            <a:ahLst/>
            <a:cxnLst/>
            <a:rect l="l" t="t" r="r" b="b"/>
            <a:pathLst>
              <a:path w="2540"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4" name="Google Shape;1594;p63"/>
          <p:cNvSpPr/>
          <p:nvPr/>
        </p:nvSpPr>
        <p:spPr>
          <a:xfrm>
            <a:off x="320953" y="1363634"/>
            <a:ext cx="1540" cy="1540"/>
          </a:xfrm>
          <a:custGeom>
            <a:avLst/>
            <a:gdLst/>
            <a:ahLst/>
            <a:cxnLst/>
            <a:rect l="l" t="t" r="r" b="b"/>
            <a:pathLst>
              <a:path w="2540" h="2539" extrusionOk="0">
                <a:moveTo>
                  <a:pt x="0" y="0"/>
                </a:moveTo>
                <a:lnTo>
                  <a:pt x="74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5" name="Google Shape;1595;p63"/>
          <p:cNvSpPr/>
          <p:nvPr/>
        </p:nvSpPr>
        <p:spPr>
          <a:xfrm>
            <a:off x="321031" y="264102"/>
            <a:ext cx="1155" cy="1540"/>
          </a:xfrm>
          <a:custGeom>
            <a:avLst/>
            <a:gdLst/>
            <a:ahLst/>
            <a:cxnLst/>
            <a:rect l="l" t="t" r="r" b="b"/>
            <a:pathLst>
              <a:path w="1904" h="2540" extrusionOk="0">
                <a:moveTo>
                  <a:pt x="1162" y="0"/>
                </a:moveTo>
                <a:lnTo>
                  <a:pt x="0" y="1622"/>
                </a:lnTo>
                <a:lnTo>
                  <a:pt x="1863"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6" name="Google Shape;1596;p63"/>
          <p:cNvSpPr/>
          <p:nvPr/>
        </p:nvSpPr>
        <p:spPr>
          <a:xfrm>
            <a:off x="320906"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7" name="Google Shape;1597;p63"/>
          <p:cNvSpPr/>
          <p:nvPr/>
        </p:nvSpPr>
        <p:spPr>
          <a:xfrm>
            <a:off x="320865"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8" name="Google Shape;1598;p63"/>
          <p:cNvSpPr/>
          <p:nvPr/>
        </p:nvSpPr>
        <p:spPr>
          <a:xfrm>
            <a:off x="320519"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599" name="Google Shape;1599;p63"/>
          <p:cNvSpPr/>
          <p:nvPr/>
        </p:nvSpPr>
        <p:spPr>
          <a:xfrm>
            <a:off x="317421"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0" name="Google Shape;1600;p63"/>
          <p:cNvSpPr/>
          <p:nvPr/>
        </p:nvSpPr>
        <p:spPr>
          <a:xfrm>
            <a:off x="316530" y="6101775"/>
            <a:ext cx="1540" cy="1540"/>
          </a:xfrm>
          <a:custGeom>
            <a:avLst/>
            <a:gdLst/>
            <a:ahLst/>
            <a:cxnLst/>
            <a:rect l="l" t="t" r="r" b="b"/>
            <a:pathLst>
              <a:path w="2540" h="2540" extrusionOk="0">
                <a:moveTo>
                  <a:pt x="2282" y="0"/>
                </a:moveTo>
                <a:lnTo>
                  <a:pt x="0" y="952"/>
                </a:lnTo>
                <a:lnTo>
                  <a:pt x="206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1" name="Google Shape;1601;p63"/>
          <p:cNvSpPr/>
          <p:nvPr/>
        </p:nvSpPr>
        <p:spPr>
          <a:xfrm>
            <a:off x="316899" y="1664580"/>
            <a:ext cx="1540" cy="1540"/>
          </a:xfrm>
          <a:custGeom>
            <a:avLst/>
            <a:gdLst/>
            <a:ahLst/>
            <a:cxnLst/>
            <a:rect l="l" t="t" r="r" b="b"/>
            <a:pathLst>
              <a:path w="2540" h="2539" extrusionOk="0">
                <a:moveTo>
                  <a:pt x="1403" y="0"/>
                </a:moveTo>
                <a:lnTo>
                  <a:pt x="0" y="2230"/>
                </a:lnTo>
                <a:lnTo>
                  <a:pt x="2282" y="2544"/>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2" name="Google Shape;1602;p63"/>
          <p:cNvSpPr/>
          <p:nvPr/>
        </p:nvSpPr>
        <p:spPr>
          <a:xfrm>
            <a:off x="316962" y="1111158"/>
            <a:ext cx="1155" cy="1540"/>
          </a:xfrm>
          <a:custGeom>
            <a:avLst/>
            <a:gdLst/>
            <a:ahLst/>
            <a:cxnLst/>
            <a:rect l="l" t="t" r="r" b="b"/>
            <a:pathLst>
              <a:path w="1904" h="2539" extrusionOk="0">
                <a:moveTo>
                  <a:pt x="0" y="0"/>
                </a:moveTo>
                <a:lnTo>
                  <a:pt x="69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3" name="Google Shape;1603;p63"/>
          <p:cNvSpPr/>
          <p:nvPr/>
        </p:nvSpPr>
        <p:spPr>
          <a:xfrm>
            <a:off x="317044" y="1921921"/>
            <a:ext cx="1155" cy="1155"/>
          </a:xfrm>
          <a:custGeom>
            <a:avLst/>
            <a:gdLst/>
            <a:ahLst/>
            <a:cxnLst/>
            <a:rect l="l" t="t" r="r" b="b"/>
            <a:pathLst>
              <a:path w="1904"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4" name="Google Shape;1604;p63"/>
          <p:cNvSpPr/>
          <p:nvPr/>
        </p:nvSpPr>
        <p:spPr>
          <a:xfrm>
            <a:off x="316883" y="2524498"/>
            <a:ext cx="1540" cy="1540"/>
          </a:xfrm>
          <a:custGeom>
            <a:avLst/>
            <a:gdLst/>
            <a:ahLst/>
            <a:cxnLst/>
            <a:rect l="l" t="t" r="r" b="b"/>
            <a:pathLst>
              <a:path w="2540" h="2539" extrusionOk="0">
                <a:moveTo>
                  <a:pt x="1214" y="0"/>
                </a:moveTo>
                <a:lnTo>
                  <a:pt x="0" y="1821"/>
                </a:lnTo>
                <a:lnTo>
                  <a:pt x="1958" y="2115"/>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5" name="Google Shape;1605;p63"/>
          <p:cNvSpPr/>
          <p:nvPr/>
        </p:nvSpPr>
        <p:spPr>
          <a:xfrm>
            <a:off x="316893" y="2680195"/>
            <a:ext cx="1540" cy="1540"/>
          </a:xfrm>
          <a:custGeom>
            <a:avLst/>
            <a:gdLst/>
            <a:ahLst/>
            <a:cxnLst/>
            <a:rect l="l" t="t" r="r" b="b"/>
            <a:pathLst>
              <a:path w="2540" h="2539" extrusionOk="0">
                <a:moveTo>
                  <a:pt x="0" y="0"/>
                </a:moveTo>
                <a:lnTo>
                  <a:pt x="97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6" name="Google Shape;1606;p63"/>
          <p:cNvSpPr/>
          <p:nvPr/>
        </p:nvSpPr>
        <p:spPr>
          <a:xfrm>
            <a:off x="316659" y="3805351"/>
            <a:ext cx="1540" cy="1540"/>
          </a:xfrm>
          <a:custGeom>
            <a:avLst/>
            <a:gdLst/>
            <a:ahLst/>
            <a:cxnLst/>
            <a:rect l="l" t="t" r="r" b="b"/>
            <a:pathLst>
              <a:path w="2540" h="2539" extrusionOk="0">
                <a:moveTo>
                  <a:pt x="1298" y="0"/>
                </a:moveTo>
                <a:lnTo>
                  <a:pt x="0" y="2052"/>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7" name="Google Shape;1607;p63"/>
          <p:cNvSpPr/>
          <p:nvPr/>
        </p:nvSpPr>
        <p:spPr>
          <a:xfrm>
            <a:off x="317073" y="592382"/>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8" name="Google Shape;1608;p63"/>
          <p:cNvSpPr/>
          <p:nvPr/>
        </p:nvSpPr>
        <p:spPr>
          <a:xfrm>
            <a:off x="321279" y="5534153"/>
            <a:ext cx="1925" cy="1540"/>
          </a:xfrm>
          <a:custGeom>
            <a:avLst/>
            <a:gdLst/>
            <a:ahLst/>
            <a:cxnLst/>
            <a:rect l="l" t="t" r="r" b="b"/>
            <a:pathLst>
              <a:path w="3175" h="2540" extrusionOk="0">
                <a:moveTo>
                  <a:pt x="188" y="0"/>
                </a:moveTo>
                <a:lnTo>
                  <a:pt x="0" y="2335"/>
                </a:lnTo>
                <a:lnTo>
                  <a:pt x="2628" y="1392"/>
                </a:lnTo>
                <a:lnTo>
                  <a:pt x="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09" name="Google Shape;1609;p63"/>
          <p:cNvSpPr/>
          <p:nvPr/>
        </p:nvSpPr>
        <p:spPr>
          <a:xfrm>
            <a:off x="331281" y="6828441"/>
            <a:ext cx="770" cy="1540"/>
          </a:xfrm>
          <a:custGeom>
            <a:avLst/>
            <a:gdLst/>
            <a:ahLst/>
            <a:cxnLst/>
            <a:rect l="l" t="t" r="r" b="b"/>
            <a:pathLst>
              <a:path w="1270"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0" name="Google Shape;1610;p63"/>
          <p:cNvSpPr/>
          <p:nvPr/>
        </p:nvSpPr>
        <p:spPr>
          <a:xfrm>
            <a:off x="331250" y="6744251"/>
            <a:ext cx="1155" cy="1540"/>
          </a:xfrm>
          <a:custGeom>
            <a:avLst/>
            <a:gdLst/>
            <a:ahLst/>
            <a:cxnLst/>
            <a:rect l="l" t="t" r="r" b="b"/>
            <a:pathLst>
              <a:path w="1904" h="2540" extrusionOk="0">
                <a:moveTo>
                  <a:pt x="408" y="0"/>
                </a:moveTo>
                <a:lnTo>
                  <a:pt x="0" y="492"/>
                </a:lnTo>
                <a:lnTo>
                  <a:pt x="0" y="1968"/>
                </a:lnTo>
                <a:lnTo>
                  <a:pt x="141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1" name="Google Shape;1611;p63"/>
          <p:cNvSpPr/>
          <p:nvPr/>
        </p:nvSpPr>
        <p:spPr>
          <a:xfrm>
            <a:off x="331234" y="4159983"/>
            <a:ext cx="1540" cy="2695"/>
          </a:xfrm>
          <a:custGeom>
            <a:avLst/>
            <a:gdLst/>
            <a:ahLst/>
            <a:cxnLst/>
            <a:rect l="l" t="t" r="r" b="b"/>
            <a:pathLst>
              <a:path w="2540" h="4445" extrusionOk="0">
                <a:moveTo>
                  <a:pt x="345" y="0"/>
                </a:moveTo>
                <a:lnTo>
                  <a:pt x="125" y="219"/>
                </a:lnTo>
                <a:lnTo>
                  <a:pt x="0" y="3549"/>
                </a:lnTo>
                <a:lnTo>
                  <a:pt x="104" y="3738"/>
                </a:lnTo>
                <a:lnTo>
                  <a:pt x="827" y="3842"/>
                </a:lnTo>
                <a:lnTo>
                  <a:pt x="1581" y="2711"/>
                </a:lnTo>
                <a:lnTo>
                  <a:pt x="2251" y="2125"/>
                </a:lnTo>
                <a:lnTo>
                  <a:pt x="1696" y="1361"/>
                </a:lnTo>
                <a:lnTo>
                  <a:pt x="1172" y="73"/>
                </a:lnTo>
                <a:lnTo>
                  <a:pt x="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2" name="Google Shape;1612;p63"/>
          <p:cNvSpPr/>
          <p:nvPr/>
        </p:nvSpPr>
        <p:spPr>
          <a:xfrm>
            <a:off x="331070" y="2817080"/>
            <a:ext cx="1155" cy="1540"/>
          </a:xfrm>
          <a:custGeom>
            <a:avLst/>
            <a:gdLst/>
            <a:ahLst/>
            <a:cxnLst/>
            <a:rect l="l" t="t" r="r" b="b"/>
            <a:pathLst>
              <a:path w="1904" h="2539" extrusionOk="0">
                <a:moveTo>
                  <a:pt x="418" y="0"/>
                </a:moveTo>
                <a:lnTo>
                  <a:pt x="41" y="481"/>
                </a:lnTo>
                <a:lnTo>
                  <a:pt x="0" y="2125"/>
                </a:lnTo>
                <a:lnTo>
                  <a:pt x="131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3" name="Google Shape;1613;p63"/>
          <p:cNvSpPr/>
          <p:nvPr/>
        </p:nvSpPr>
        <p:spPr>
          <a:xfrm>
            <a:off x="330729" y="2147694"/>
            <a:ext cx="1540" cy="1925"/>
          </a:xfrm>
          <a:custGeom>
            <a:avLst/>
            <a:gdLst/>
            <a:ahLst/>
            <a:cxnLst/>
            <a:rect l="l" t="t" r="r" b="b"/>
            <a:pathLst>
              <a:path w="2540" h="3175" extrusionOk="0">
                <a:moveTo>
                  <a:pt x="1434" y="0"/>
                </a:moveTo>
                <a:lnTo>
                  <a:pt x="0" y="2481"/>
                </a:lnTo>
                <a:lnTo>
                  <a:pt x="234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4" name="Google Shape;1614;p63"/>
          <p:cNvSpPr/>
          <p:nvPr/>
        </p:nvSpPr>
        <p:spPr>
          <a:xfrm>
            <a:off x="331374" y="689812"/>
            <a:ext cx="1540" cy="2310"/>
          </a:xfrm>
          <a:custGeom>
            <a:avLst/>
            <a:gdLst/>
            <a:ahLst/>
            <a:cxnLst/>
            <a:rect l="l" t="t" r="r" b="b"/>
            <a:pathLst>
              <a:path w="2540" h="3809" extrusionOk="0">
                <a:moveTo>
                  <a:pt x="10" y="0"/>
                </a:moveTo>
                <a:lnTo>
                  <a:pt x="0" y="2575"/>
                </a:lnTo>
                <a:lnTo>
                  <a:pt x="691" y="2889"/>
                </a:lnTo>
                <a:lnTo>
                  <a:pt x="1371" y="3235"/>
                </a:lnTo>
                <a:lnTo>
                  <a:pt x="2167" y="3455"/>
                </a:lnTo>
                <a:lnTo>
                  <a:pt x="984"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5" name="Google Shape;1615;p63"/>
          <p:cNvSpPr/>
          <p:nvPr/>
        </p:nvSpPr>
        <p:spPr>
          <a:xfrm>
            <a:off x="333775" y="693036"/>
            <a:ext cx="2696" cy="3466"/>
          </a:xfrm>
          <a:custGeom>
            <a:avLst/>
            <a:gdLst/>
            <a:ahLst/>
            <a:cxnLst/>
            <a:rect l="l" t="t" r="r" b="b"/>
            <a:pathLst>
              <a:path w="4445" h="5715" extrusionOk="0">
                <a:moveTo>
                  <a:pt x="0" y="0"/>
                </a:moveTo>
                <a:lnTo>
                  <a:pt x="31" y="1319"/>
                </a:lnTo>
                <a:lnTo>
                  <a:pt x="2994"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6" name="Google Shape;1616;p63"/>
          <p:cNvSpPr/>
          <p:nvPr/>
        </p:nvSpPr>
        <p:spPr>
          <a:xfrm>
            <a:off x="334772" y="357471"/>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7" name="Google Shape;1617;p63"/>
          <p:cNvSpPr/>
          <p:nvPr/>
        </p:nvSpPr>
        <p:spPr>
          <a:xfrm>
            <a:off x="334918"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8" name="Google Shape;1618;p63"/>
          <p:cNvSpPr/>
          <p:nvPr/>
        </p:nvSpPr>
        <p:spPr>
          <a:xfrm>
            <a:off x="334537" y="1979690"/>
            <a:ext cx="1540" cy="1540"/>
          </a:xfrm>
          <a:custGeom>
            <a:avLst/>
            <a:gdLst/>
            <a:ahLst/>
            <a:cxnLst/>
            <a:rect l="l" t="t" r="r" b="b"/>
            <a:pathLst>
              <a:path w="2540" h="2539" extrusionOk="0">
                <a:moveTo>
                  <a:pt x="0" y="0"/>
                </a:moveTo>
                <a:lnTo>
                  <a:pt x="1068" y="2450"/>
                </a:lnTo>
                <a:lnTo>
                  <a:pt x="253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19" name="Google Shape;1619;p63"/>
          <p:cNvSpPr/>
          <p:nvPr/>
        </p:nvSpPr>
        <p:spPr>
          <a:xfrm>
            <a:off x="335010" y="2498202"/>
            <a:ext cx="1540" cy="1540"/>
          </a:xfrm>
          <a:custGeom>
            <a:avLst/>
            <a:gdLst/>
            <a:ahLst/>
            <a:cxnLst/>
            <a:rect l="l" t="t" r="r" b="b"/>
            <a:pathLst>
              <a:path w="2540" h="2539" extrusionOk="0">
                <a:moveTo>
                  <a:pt x="0" y="0"/>
                </a:moveTo>
                <a:lnTo>
                  <a:pt x="69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0" name="Google Shape;1620;p63"/>
          <p:cNvSpPr/>
          <p:nvPr/>
        </p:nvSpPr>
        <p:spPr>
          <a:xfrm>
            <a:off x="334807"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1" name="Google Shape;1621;p63"/>
          <p:cNvSpPr/>
          <p:nvPr/>
        </p:nvSpPr>
        <p:spPr>
          <a:xfrm>
            <a:off x="335070" y="3517850"/>
            <a:ext cx="1155" cy="1540"/>
          </a:xfrm>
          <a:custGeom>
            <a:avLst/>
            <a:gdLst/>
            <a:ahLst/>
            <a:cxnLst/>
            <a:rect l="l" t="t" r="r" b="b"/>
            <a:pathLst>
              <a:path w="1904" h="2539" extrusionOk="0">
                <a:moveTo>
                  <a:pt x="0" y="0"/>
                </a:moveTo>
                <a:lnTo>
                  <a:pt x="617"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2" name="Google Shape;1622;p63"/>
          <p:cNvSpPr/>
          <p:nvPr/>
        </p:nvSpPr>
        <p:spPr>
          <a:xfrm>
            <a:off x="335032"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3" name="Google Shape;1623;p63"/>
          <p:cNvSpPr/>
          <p:nvPr/>
        </p:nvSpPr>
        <p:spPr>
          <a:xfrm>
            <a:off x="334995" y="3056600"/>
            <a:ext cx="1540" cy="1540"/>
          </a:xfrm>
          <a:custGeom>
            <a:avLst/>
            <a:gdLst/>
            <a:ahLst/>
            <a:cxnLst/>
            <a:rect l="l" t="t" r="r" b="b"/>
            <a:pathLst>
              <a:path w="2540" h="2539" extrusionOk="0">
                <a:moveTo>
                  <a:pt x="219" y="0"/>
                </a:moveTo>
                <a:lnTo>
                  <a:pt x="0" y="2282"/>
                </a:lnTo>
                <a:lnTo>
                  <a:pt x="2523" y="1403"/>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4" name="Google Shape;1624;p63"/>
          <p:cNvSpPr/>
          <p:nvPr/>
        </p:nvSpPr>
        <p:spPr>
          <a:xfrm>
            <a:off x="334691" y="2675345"/>
            <a:ext cx="1540" cy="1540"/>
          </a:xfrm>
          <a:custGeom>
            <a:avLst/>
            <a:gdLst/>
            <a:ahLst/>
            <a:cxnLst/>
            <a:rect l="l" t="t" r="r" b="b"/>
            <a:pathLst>
              <a:path w="2540" h="2539" extrusionOk="0">
                <a:moveTo>
                  <a:pt x="0" y="0"/>
                </a:moveTo>
                <a:lnTo>
                  <a:pt x="890" y="2492"/>
                </a:lnTo>
                <a:lnTo>
                  <a:pt x="2272"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5" name="Google Shape;1625;p63"/>
          <p:cNvSpPr/>
          <p:nvPr/>
        </p:nvSpPr>
        <p:spPr>
          <a:xfrm>
            <a:off x="334228" y="4235249"/>
            <a:ext cx="2311" cy="2310"/>
          </a:xfrm>
          <a:custGeom>
            <a:avLst/>
            <a:gdLst/>
            <a:ahLst/>
            <a:cxnLst/>
            <a:rect l="l" t="t" r="r" b="b"/>
            <a:pathLst>
              <a:path w="3809" h="3809" extrusionOk="0">
                <a:moveTo>
                  <a:pt x="1413" y="0"/>
                </a:moveTo>
                <a:lnTo>
                  <a:pt x="670" y="1099"/>
                </a:lnTo>
                <a:lnTo>
                  <a:pt x="0" y="1675"/>
                </a:lnTo>
                <a:lnTo>
                  <a:pt x="1654" y="3811"/>
                </a:lnTo>
                <a:lnTo>
                  <a:pt x="3738" y="2094"/>
                </a:lnTo>
                <a:lnTo>
                  <a:pt x="3162" y="1382"/>
                </a:lnTo>
                <a:lnTo>
                  <a:pt x="2659" y="16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6" name="Google Shape;1626;p63"/>
          <p:cNvSpPr/>
          <p:nvPr/>
        </p:nvSpPr>
        <p:spPr>
          <a:xfrm>
            <a:off x="334658" y="4505974"/>
            <a:ext cx="1155" cy="1540"/>
          </a:xfrm>
          <a:custGeom>
            <a:avLst/>
            <a:gdLst/>
            <a:ahLst/>
            <a:cxnLst/>
            <a:rect l="l" t="t" r="r" b="b"/>
            <a:pathLst>
              <a:path w="1904" h="2540" extrusionOk="0">
                <a:moveTo>
                  <a:pt x="1884" y="0"/>
                </a:moveTo>
                <a:lnTo>
                  <a:pt x="0" y="848"/>
                </a:lnTo>
                <a:lnTo>
                  <a:pt x="1622"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7" name="Google Shape;1627;p63"/>
          <p:cNvSpPr/>
          <p:nvPr/>
        </p:nvSpPr>
        <p:spPr>
          <a:xfrm>
            <a:off x="335106" y="6491998"/>
            <a:ext cx="1540" cy="1540"/>
          </a:xfrm>
          <a:custGeom>
            <a:avLst/>
            <a:gdLst/>
            <a:ahLst/>
            <a:cxnLst/>
            <a:rect l="l" t="t" r="r" b="b"/>
            <a:pathLst>
              <a:path w="2540" h="2540" extrusionOk="0">
                <a:moveTo>
                  <a:pt x="0" y="0"/>
                </a:moveTo>
                <a:lnTo>
                  <a:pt x="816" y="2094"/>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8" name="Google Shape;1628;p63"/>
          <p:cNvSpPr/>
          <p:nvPr/>
        </p:nvSpPr>
        <p:spPr>
          <a:xfrm>
            <a:off x="334890" y="6035522"/>
            <a:ext cx="1155" cy="1540"/>
          </a:xfrm>
          <a:custGeom>
            <a:avLst/>
            <a:gdLst/>
            <a:ahLst/>
            <a:cxnLst/>
            <a:rect l="l" t="t" r="r" b="b"/>
            <a:pathLst>
              <a:path w="1904" h="2540" extrusionOk="0">
                <a:moveTo>
                  <a:pt x="0" y="0"/>
                </a:moveTo>
                <a:lnTo>
                  <a:pt x="680"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29" name="Google Shape;1629;p63"/>
          <p:cNvSpPr/>
          <p:nvPr/>
        </p:nvSpPr>
        <p:spPr>
          <a:xfrm>
            <a:off x="334530" y="6806102"/>
            <a:ext cx="2311" cy="2310"/>
          </a:xfrm>
          <a:custGeom>
            <a:avLst/>
            <a:gdLst/>
            <a:ahLst/>
            <a:cxnLst/>
            <a:rect l="l" t="t" r="r" b="b"/>
            <a:pathLst>
              <a:path w="3809" h="3809" extrusionOk="0">
                <a:moveTo>
                  <a:pt x="1424" y="0"/>
                </a:moveTo>
                <a:lnTo>
                  <a:pt x="680" y="1015"/>
                </a:lnTo>
                <a:lnTo>
                  <a:pt x="0" y="1549"/>
                </a:lnTo>
                <a:lnTo>
                  <a:pt x="586" y="2198"/>
                </a:lnTo>
                <a:lnTo>
                  <a:pt x="1109" y="3235"/>
                </a:lnTo>
                <a:lnTo>
                  <a:pt x="2355" y="3434"/>
                </a:lnTo>
                <a:lnTo>
                  <a:pt x="3078" y="2492"/>
                </a:lnTo>
                <a:lnTo>
                  <a:pt x="3727" y="1999"/>
                </a:lnTo>
                <a:lnTo>
                  <a:pt x="3183" y="1319"/>
                </a:lnTo>
                <a:lnTo>
                  <a:pt x="2659"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0" name="Google Shape;1630;p63"/>
          <p:cNvSpPr/>
          <p:nvPr/>
        </p:nvSpPr>
        <p:spPr>
          <a:xfrm>
            <a:off x="338803" y="1478963"/>
            <a:ext cx="1540" cy="1540"/>
          </a:xfrm>
          <a:custGeom>
            <a:avLst/>
            <a:gdLst/>
            <a:ahLst/>
            <a:cxnLst/>
            <a:rect l="l" t="t" r="r" b="b"/>
            <a:pathLst>
              <a:path w="2540"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1" name="Google Shape;1631;p63"/>
          <p:cNvSpPr/>
          <p:nvPr/>
        </p:nvSpPr>
        <p:spPr>
          <a:xfrm>
            <a:off x="338890"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2" name="Google Shape;1632;p63"/>
          <p:cNvSpPr/>
          <p:nvPr/>
        </p:nvSpPr>
        <p:spPr>
          <a:xfrm>
            <a:off x="338987" y="2316307"/>
            <a:ext cx="1540" cy="1540"/>
          </a:xfrm>
          <a:custGeom>
            <a:avLst/>
            <a:gdLst/>
            <a:ahLst/>
            <a:cxnLst/>
            <a:rect l="l" t="t" r="r" b="b"/>
            <a:pathLst>
              <a:path w="2540" h="2539" extrusionOk="0">
                <a:moveTo>
                  <a:pt x="282" y="0"/>
                </a:moveTo>
                <a:lnTo>
                  <a:pt x="0" y="2188"/>
                </a:lnTo>
                <a:lnTo>
                  <a:pt x="2303" y="140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3" name="Google Shape;1633;p63"/>
          <p:cNvSpPr/>
          <p:nvPr/>
        </p:nvSpPr>
        <p:spPr>
          <a:xfrm>
            <a:off x="338815" y="3911683"/>
            <a:ext cx="1540" cy="1925"/>
          </a:xfrm>
          <a:custGeom>
            <a:avLst/>
            <a:gdLst/>
            <a:ahLst/>
            <a:cxnLst/>
            <a:rect l="l" t="t" r="r" b="b"/>
            <a:pathLst>
              <a:path w="2540"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4" name="Google Shape;1634;p63"/>
          <p:cNvSpPr/>
          <p:nvPr/>
        </p:nvSpPr>
        <p:spPr>
          <a:xfrm>
            <a:off x="338936" y="4412437"/>
            <a:ext cx="1540" cy="1925"/>
          </a:xfrm>
          <a:custGeom>
            <a:avLst/>
            <a:gdLst/>
            <a:ahLst/>
            <a:cxnLst/>
            <a:rect l="l" t="t" r="r" b="b"/>
            <a:pathLst>
              <a:path w="2540"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5" name="Google Shape;1635;p63"/>
          <p:cNvSpPr/>
          <p:nvPr/>
        </p:nvSpPr>
        <p:spPr>
          <a:xfrm>
            <a:off x="339125"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6" name="Google Shape;1636;p63"/>
          <p:cNvSpPr/>
          <p:nvPr/>
        </p:nvSpPr>
        <p:spPr>
          <a:xfrm>
            <a:off x="339138" y="2755395"/>
            <a:ext cx="1155" cy="1540"/>
          </a:xfrm>
          <a:custGeom>
            <a:avLst/>
            <a:gdLst/>
            <a:ahLst/>
            <a:cxnLst/>
            <a:rect l="l" t="t" r="r" b="b"/>
            <a:pathLst>
              <a:path w="1904"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7" name="Google Shape;1637;p63"/>
          <p:cNvSpPr/>
          <p:nvPr/>
        </p:nvSpPr>
        <p:spPr>
          <a:xfrm>
            <a:off x="339101" y="2409802"/>
            <a:ext cx="1540" cy="1540"/>
          </a:xfrm>
          <a:custGeom>
            <a:avLst/>
            <a:gdLst/>
            <a:ahLst/>
            <a:cxnLst/>
            <a:rect l="l" t="t" r="r" b="b"/>
            <a:pathLst>
              <a:path w="2540" h="2539" extrusionOk="0">
                <a:moveTo>
                  <a:pt x="0" y="0"/>
                </a:moveTo>
                <a:lnTo>
                  <a:pt x="85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8" name="Google Shape;1638;p63"/>
          <p:cNvSpPr/>
          <p:nvPr/>
        </p:nvSpPr>
        <p:spPr>
          <a:xfrm>
            <a:off x="338945"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39" name="Google Shape;1639;p63"/>
          <p:cNvSpPr/>
          <p:nvPr/>
        </p:nvSpPr>
        <p:spPr>
          <a:xfrm>
            <a:off x="338933" y="1026350"/>
            <a:ext cx="1155" cy="1540"/>
          </a:xfrm>
          <a:custGeom>
            <a:avLst/>
            <a:gdLst/>
            <a:ahLst/>
            <a:cxnLst/>
            <a:rect l="l" t="t" r="r" b="b"/>
            <a:pathLst>
              <a:path w="1904"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0" name="Google Shape;1640;p63"/>
          <p:cNvSpPr/>
          <p:nvPr/>
        </p:nvSpPr>
        <p:spPr>
          <a:xfrm>
            <a:off x="339111" y="6762347"/>
            <a:ext cx="1155" cy="1155"/>
          </a:xfrm>
          <a:custGeom>
            <a:avLst/>
            <a:gdLst/>
            <a:ahLst/>
            <a:cxnLst/>
            <a:rect l="l" t="t" r="r" b="b"/>
            <a:pathLst>
              <a:path w="1904"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1" name="Google Shape;1641;p63"/>
          <p:cNvSpPr/>
          <p:nvPr/>
        </p:nvSpPr>
        <p:spPr>
          <a:xfrm>
            <a:off x="338951" y="6469502"/>
            <a:ext cx="1155" cy="1155"/>
          </a:xfrm>
          <a:custGeom>
            <a:avLst/>
            <a:gdLst/>
            <a:ahLst/>
            <a:cxnLst/>
            <a:rect l="l" t="t" r="r" b="b"/>
            <a:pathLst>
              <a:path w="1904"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2" name="Google Shape;1642;p63"/>
          <p:cNvSpPr/>
          <p:nvPr/>
        </p:nvSpPr>
        <p:spPr>
          <a:xfrm>
            <a:off x="338282" y="5272468"/>
            <a:ext cx="2696" cy="2695"/>
          </a:xfrm>
          <a:custGeom>
            <a:avLst/>
            <a:gdLst/>
            <a:ahLst/>
            <a:cxnLst/>
            <a:rect l="l" t="t" r="r" b="b"/>
            <a:pathLst>
              <a:path w="4445" h="4445" extrusionOk="0">
                <a:moveTo>
                  <a:pt x="1465" y="0"/>
                </a:moveTo>
                <a:lnTo>
                  <a:pt x="701" y="1109"/>
                </a:lnTo>
                <a:lnTo>
                  <a:pt x="0" y="1706"/>
                </a:lnTo>
                <a:lnTo>
                  <a:pt x="1738" y="3853"/>
                </a:lnTo>
                <a:lnTo>
                  <a:pt x="3895" y="2115"/>
                </a:lnTo>
                <a:lnTo>
                  <a:pt x="3287" y="1392"/>
                </a:lnTo>
                <a:lnTo>
                  <a:pt x="2764"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3" name="Google Shape;1643;p63"/>
          <p:cNvSpPr/>
          <p:nvPr/>
        </p:nvSpPr>
        <p:spPr>
          <a:xfrm>
            <a:off x="350927" y="5760077"/>
            <a:ext cx="1540" cy="1540"/>
          </a:xfrm>
          <a:custGeom>
            <a:avLst/>
            <a:gdLst/>
            <a:ahLst/>
            <a:cxnLst/>
            <a:rect l="l" t="t" r="r" b="b"/>
            <a:pathLst>
              <a:path w="2540"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4" name="Google Shape;1644;p63"/>
          <p:cNvSpPr/>
          <p:nvPr/>
        </p:nvSpPr>
        <p:spPr>
          <a:xfrm>
            <a:off x="351092" y="5835563"/>
            <a:ext cx="1155" cy="1540"/>
          </a:xfrm>
          <a:custGeom>
            <a:avLst/>
            <a:gdLst/>
            <a:ahLst/>
            <a:cxnLst/>
            <a:rect l="l" t="t" r="r" b="b"/>
            <a:pathLst>
              <a:path w="1904" h="2540" extrusionOk="0">
                <a:moveTo>
                  <a:pt x="1172" y="0"/>
                </a:moveTo>
                <a:lnTo>
                  <a:pt x="0" y="1759"/>
                </a:lnTo>
                <a:lnTo>
                  <a:pt x="1853" y="2062"/>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5" name="Google Shape;1645;p63"/>
          <p:cNvSpPr/>
          <p:nvPr/>
        </p:nvSpPr>
        <p:spPr>
          <a:xfrm>
            <a:off x="350946" y="6070999"/>
            <a:ext cx="1540" cy="1540"/>
          </a:xfrm>
          <a:custGeom>
            <a:avLst/>
            <a:gdLst/>
            <a:ahLst/>
            <a:cxnLst/>
            <a:rect l="l" t="t" r="r" b="b"/>
            <a:pathLst>
              <a:path w="2540"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6" name="Google Shape;1646;p63"/>
          <p:cNvSpPr/>
          <p:nvPr/>
        </p:nvSpPr>
        <p:spPr>
          <a:xfrm>
            <a:off x="351112" y="6722068"/>
            <a:ext cx="1540" cy="1540"/>
          </a:xfrm>
          <a:custGeom>
            <a:avLst/>
            <a:gdLst/>
            <a:ahLst/>
            <a:cxnLst/>
            <a:rect l="l" t="t" r="r" b="b"/>
            <a:pathLst>
              <a:path w="2540" h="2540" extrusionOk="0">
                <a:moveTo>
                  <a:pt x="1298" y="0"/>
                </a:moveTo>
                <a:lnTo>
                  <a:pt x="0" y="1738"/>
                </a:lnTo>
                <a:lnTo>
                  <a:pt x="221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7" name="Google Shape;1647;p63"/>
          <p:cNvSpPr/>
          <p:nvPr/>
        </p:nvSpPr>
        <p:spPr>
          <a:xfrm>
            <a:off x="350912" y="3663976"/>
            <a:ext cx="1540" cy="1540"/>
          </a:xfrm>
          <a:custGeom>
            <a:avLst/>
            <a:gdLst/>
            <a:ahLst/>
            <a:cxnLst/>
            <a:rect l="l" t="t" r="r" b="b"/>
            <a:pathLst>
              <a:path w="2540" h="2539" extrusionOk="0">
                <a:moveTo>
                  <a:pt x="2261" y="0"/>
                </a:moveTo>
                <a:lnTo>
                  <a:pt x="0" y="785"/>
                </a:lnTo>
                <a:lnTo>
                  <a:pt x="1989" y="2167"/>
                </a:lnTo>
                <a:lnTo>
                  <a:pt x="2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8" name="Google Shape;1648;p63"/>
          <p:cNvSpPr/>
          <p:nvPr/>
        </p:nvSpPr>
        <p:spPr>
          <a:xfrm>
            <a:off x="351230" y="3269389"/>
            <a:ext cx="1155" cy="1540"/>
          </a:xfrm>
          <a:custGeom>
            <a:avLst/>
            <a:gdLst/>
            <a:ahLst/>
            <a:cxnLst/>
            <a:rect l="l" t="t" r="r" b="b"/>
            <a:pathLst>
              <a:path w="1904" h="2539" extrusionOk="0">
                <a:moveTo>
                  <a:pt x="1099" y="0"/>
                </a:moveTo>
                <a:lnTo>
                  <a:pt x="0" y="1591"/>
                </a:lnTo>
                <a:lnTo>
                  <a:pt x="1685" y="1916"/>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49" name="Google Shape;1649;p63"/>
          <p:cNvSpPr/>
          <p:nvPr/>
        </p:nvSpPr>
        <p:spPr>
          <a:xfrm>
            <a:off x="351323" y="5188668"/>
            <a:ext cx="1540" cy="1155"/>
          </a:xfrm>
          <a:custGeom>
            <a:avLst/>
            <a:gdLst/>
            <a:ahLst/>
            <a:cxnLst/>
            <a:rect l="l" t="t" r="r" b="b"/>
            <a:pathLst>
              <a:path w="2540"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0" name="Google Shape;1650;p63"/>
          <p:cNvSpPr/>
          <p:nvPr/>
        </p:nvSpPr>
        <p:spPr>
          <a:xfrm>
            <a:off x="350973" y="5494557"/>
            <a:ext cx="1540" cy="1540"/>
          </a:xfrm>
          <a:custGeom>
            <a:avLst/>
            <a:gdLst/>
            <a:ahLst/>
            <a:cxnLst/>
            <a:rect l="l" t="t" r="r" b="b"/>
            <a:pathLst>
              <a:path w="2540" h="2540" extrusionOk="0">
                <a:moveTo>
                  <a:pt x="1937" y="0"/>
                </a:moveTo>
                <a:lnTo>
                  <a:pt x="0" y="691"/>
                </a:lnTo>
                <a:lnTo>
                  <a:pt x="165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1" name="Google Shape;1651;p63"/>
          <p:cNvSpPr/>
          <p:nvPr/>
        </p:nvSpPr>
        <p:spPr>
          <a:xfrm>
            <a:off x="351021" y="5007043"/>
            <a:ext cx="1155" cy="1155"/>
          </a:xfrm>
          <a:custGeom>
            <a:avLst/>
            <a:gdLst/>
            <a:ahLst/>
            <a:cxnLst/>
            <a:rect l="l" t="t" r="r" b="b"/>
            <a:pathLst>
              <a:path w="1904" h="1904" extrusionOk="0">
                <a:moveTo>
                  <a:pt x="1895" y="0"/>
                </a:moveTo>
                <a:lnTo>
                  <a:pt x="0" y="617"/>
                </a:lnTo>
                <a:lnTo>
                  <a:pt x="1633" y="1800"/>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2" name="Google Shape;1652;p63"/>
          <p:cNvSpPr/>
          <p:nvPr/>
        </p:nvSpPr>
        <p:spPr>
          <a:xfrm>
            <a:off x="350743" y="4736334"/>
            <a:ext cx="1540" cy="1540"/>
          </a:xfrm>
          <a:custGeom>
            <a:avLst/>
            <a:gdLst/>
            <a:ahLst/>
            <a:cxnLst/>
            <a:rect l="l" t="t" r="r" b="b"/>
            <a:pathLst>
              <a:path w="2540" h="2540" extrusionOk="0">
                <a:moveTo>
                  <a:pt x="2230" y="0"/>
                </a:moveTo>
                <a:lnTo>
                  <a:pt x="0" y="1005"/>
                </a:lnTo>
                <a:lnTo>
                  <a:pt x="198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3" name="Google Shape;1653;p63"/>
          <p:cNvSpPr/>
          <p:nvPr/>
        </p:nvSpPr>
        <p:spPr>
          <a:xfrm>
            <a:off x="351198" y="4528406"/>
            <a:ext cx="1540" cy="1540"/>
          </a:xfrm>
          <a:custGeom>
            <a:avLst/>
            <a:gdLst/>
            <a:ahLst/>
            <a:cxnLst/>
            <a:rect l="l" t="t" r="r" b="b"/>
            <a:pathLst>
              <a:path w="2540" h="2540" extrusionOk="0">
                <a:moveTo>
                  <a:pt x="0" y="0"/>
                </a:moveTo>
                <a:lnTo>
                  <a:pt x="94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4" name="Google Shape;1654;p63"/>
          <p:cNvSpPr/>
          <p:nvPr/>
        </p:nvSpPr>
        <p:spPr>
          <a:xfrm>
            <a:off x="351156" y="3176512"/>
            <a:ext cx="1540" cy="1540"/>
          </a:xfrm>
          <a:custGeom>
            <a:avLst/>
            <a:gdLst/>
            <a:ahLst/>
            <a:cxnLst/>
            <a:rect l="l" t="t" r="r" b="b"/>
            <a:pathLst>
              <a:path w="2540" h="2539" extrusionOk="0">
                <a:moveTo>
                  <a:pt x="0" y="0"/>
                </a:moveTo>
                <a:lnTo>
                  <a:pt x="858" y="2177"/>
                </a:lnTo>
                <a:lnTo>
                  <a:pt x="220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5" name="Google Shape;1655;p63"/>
          <p:cNvSpPr/>
          <p:nvPr/>
        </p:nvSpPr>
        <p:spPr>
          <a:xfrm>
            <a:off x="351021" y="2555963"/>
            <a:ext cx="1540" cy="1540"/>
          </a:xfrm>
          <a:custGeom>
            <a:avLst/>
            <a:gdLst/>
            <a:ahLst/>
            <a:cxnLst/>
            <a:rect l="l" t="t" r="r" b="b"/>
            <a:pathLst>
              <a:path w="2540" h="2539" extrusionOk="0">
                <a:moveTo>
                  <a:pt x="0" y="0"/>
                </a:moveTo>
                <a:lnTo>
                  <a:pt x="743"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6" name="Google Shape;1656;p63"/>
          <p:cNvSpPr/>
          <p:nvPr/>
        </p:nvSpPr>
        <p:spPr>
          <a:xfrm>
            <a:off x="350790" y="596794"/>
            <a:ext cx="1540" cy="1540"/>
          </a:xfrm>
          <a:custGeom>
            <a:avLst/>
            <a:gdLst/>
            <a:ahLst/>
            <a:cxnLst/>
            <a:rect l="l" t="t" r="r" b="b"/>
            <a:pathLst>
              <a:path w="2540" h="2540" extrusionOk="0">
                <a:moveTo>
                  <a:pt x="0" y="0"/>
                </a:moveTo>
                <a:lnTo>
                  <a:pt x="994" y="2188"/>
                </a:lnTo>
                <a:lnTo>
                  <a:pt x="233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7" name="Google Shape;1657;p63"/>
          <p:cNvSpPr/>
          <p:nvPr/>
        </p:nvSpPr>
        <p:spPr>
          <a:xfrm>
            <a:off x="350538"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8" name="Google Shape;1658;p63"/>
          <p:cNvSpPr/>
          <p:nvPr/>
        </p:nvSpPr>
        <p:spPr>
          <a:xfrm>
            <a:off x="350549"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59" name="Google Shape;1659;p63"/>
          <p:cNvSpPr/>
          <p:nvPr/>
        </p:nvSpPr>
        <p:spPr>
          <a:xfrm>
            <a:off x="355149" y="529824"/>
            <a:ext cx="1155" cy="1540"/>
          </a:xfrm>
          <a:custGeom>
            <a:avLst/>
            <a:gdLst/>
            <a:ahLst/>
            <a:cxnLst/>
            <a:rect l="l" t="t" r="r" b="b"/>
            <a:pathLst>
              <a:path w="1904"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0" name="Google Shape;1660;p63"/>
          <p:cNvSpPr/>
          <p:nvPr/>
        </p:nvSpPr>
        <p:spPr>
          <a:xfrm>
            <a:off x="355357" y="1248351"/>
            <a:ext cx="1540" cy="1540"/>
          </a:xfrm>
          <a:custGeom>
            <a:avLst/>
            <a:gdLst/>
            <a:ahLst/>
            <a:cxnLst/>
            <a:rect l="l" t="t" r="r" b="b"/>
            <a:pathLst>
              <a:path w="2540" h="2539" extrusionOk="0">
                <a:moveTo>
                  <a:pt x="0" y="0"/>
                </a:moveTo>
                <a:lnTo>
                  <a:pt x="879"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1" name="Google Shape;1661;p63"/>
          <p:cNvSpPr/>
          <p:nvPr/>
        </p:nvSpPr>
        <p:spPr>
          <a:xfrm>
            <a:off x="354932" y="100128"/>
            <a:ext cx="1540" cy="1540"/>
          </a:xfrm>
          <a:custGeom>
            <a:avLst/>
            <a:gdLst/>
            <a:ahLst/>
            <a:cxnLst/>
            <a:rect l="l" t="t" r="r" b="b"/>
            <a:pathLst>
              <a:path w="2540" h="2539" extrusionOk="0">
                <a:moveTo>
                  <a:pt x="1298" y="0"/>
                </a:moveTo>
                <a:lnTo>
                  <a:pt x="0" y="1706"/>
                </a:lnTo>
                <a:lnTo>
                  <a:pt x="2031"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2" name="Google Shape;1662;p63"/>
          <p:cNvSpPr/>
          <p:nvPr/>
        </p:nvSpPr>
        <p:spPr>
          <a:xfrm>
            <a:off x="355166"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3" name="Google Shape;1663;p63"/>
          <p:cNvSpPr/>
          <p:nvPr/>
        </p:nvSpPr>
        <p:spPr>
          <a:xfrm>
            <a:off x="355349" y="6137445"/>
            <a:ext cx="1155" cy="1540"/>
          </a:xfrm>
          <a:custGeom>
            <a:avLst/>
            <a:gdLst/>
            <a:ahLst/>
            <a:cxnLst/>
            <a:rect l="l" t="t" r="r" b="b"/>
            <a:pathLst>
              <a:path w="1904"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4" name="Google Shape;1664;p63"/>
          <p:cNvSpPr/>
          <p:nvPr/>
        </p:nvSpPr>
        <p:spPr>
          <a:xfrm>
            <a:off x="355165" y="4049489"/>
            <a:ext cx="1155" cy="1155"/>
          </a:xfrm>
          <a:custGeom>
            <a:avLst/>
            <a:gdLst/>
            <a:ahLst/>
            <a:cxnLst/>
            <a:rect l="l" t="t" r="r" b="b"/>
            <a:pathLst>
              <a:path w="1904"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5" name="Google Shape;1665;p63"/>
          <p:cNvSpPr/>
          <p:nvPr/>
        </p:nvSpPr>
        <p:spPr>
          <a:xfrm>
            <a:off x="355298" y="2835273"/>
            <a:ext cx="1540" cy="1540"/>
          </a:xfrm>
          <a:custGeom>
            <a:avLst/>
            <a:gdLst/>
            <a:ahLst/>
            <a:cxnLst/>
            <a:rect l="l" t="t" r="r" b="b"/>
            <a:pathLst>
              <a:path w="2540"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6" name="Google Shape;1666;p63"/>
          <p:cNvSpPr/>
          <p:nvPr/>
        </p:nvSpPr>
        <p:spPr>
          <a:xfrm>
            <a:off x="355308" y="4408353"/>
            <a:ext cx="1540" cy="1540"/>
          </a:xfrm>
          <a:custGeom>
            <a:avLst/>
            <a:gdLst/>
            <a:ahLst/>
            <a:cxnLst/>
            <a:rect l="l" t="t" r="r" b="b"/>
            <a:pathLst>
              <a:path w="2540" h="2540" extrusionOk="0">
                <a:moveTo>
                  <a:pt x="1172" y="0"/>
                </a:moveTo>
                <a:lnTo>
                  <a:pt x="0" y="1696"/>
                </a:lnTo>
                <a:lnTo>
                  <a:pt x="1926" y="1999"/>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7" name="Google Shape;1667;p63"/>
          <p:cNvSpPr/>
          <p:nvPr/>
        </p:nvSpPr>
        <p:spPr>
          <a:xfrm>
            <a:off x="355059" y="4812024"/>
            <a:ext cx="1540" cy="1155"/>
          </a:xfrm>
          <a:custGeom>
            <a:avLst/>
            <a:gdLst/>
            <a:ahLst/>
            <a:cxnLst/>
            <a:rect l="l" t="t" r="r" b="b"/>
            <a:pathLst>
              <a:path w="2540" h="1904" extrusionOk="0">
                <a:moveTo>
                  <a:pt x="1947" y="0"/>
                </a:moveTo>
                <a:lnTo>
                  <a:pt x="0" y="596"/>
                </a:lnTo>
                <a:lnTo>
                  <a:pt x="168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8" name="Google Shape;1668;p63"/>
          <p:cNvSpPr/>
          <p:nvPr/>
        </p:nvSpPr>
        <p:spPr>
          <a:xfrm>
            <a:off x="355559"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69" name="Google Shape;1669;p63"/>
          <p:cNvSpPr/>
          <p:nvPr/>
        </p:nvSpPr>
        <p:spPr>
          <a:xfrm>
            <a:off x="354961" y="1620848"/>
            <a:ext cx="1540" cy="1540"/>
          </a:xfrm>
          <a:custGeom>
            <a:avLst/>
            <a:gdLst/>
            <a:ahLst/>
            <a:cxnLst/>
            <a:rect l="l" t="t" r="r" b="b"/>
            <a:pathLst>
              <a:path w="2540"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0" name="Google Shape;1670;p63"/>
          <p:cNvSpPr/>
          <p:nvPr/>
        </p:nvSpPr>
        <p:spPr>
          <a:xfrm>
            <a:off x="346957"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1" name="Google Shape;1671;p63"/>
          <p:cNvSpPr/>
          <p:nvPr/>
        </p:nvSpPr>
        <p:spPr>
          <a:xfrm>
            <a:off x="347134" y="4780737"/>
            <a:ext cx="1540" cy="1540"/>
          </a:xfrm>
          <a:custGeom>
            <a:avLst/>
            <a:gdLst/>
            <a:ahLst/>
            <a:cxnLst/>
            <a:rect l="l" t="t" r="r" b="b"/>
            <a:pathLst>
              <a:path w="2540" h="2540" extrusionOk="0">
                <a:moveTo>
                  <a:pt x="1214" y="0"/>
                </a:moveTo>
                <a:lnTo>
                  <a:pt x="0" y="1748"/>
                </a:lnTo>
                <a:lnTo>
                  <a:pt x="1926" y="207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2" name="Google Shape;1672;p63"/>
          <p:cNvSpPr/>
          <p:nvPr/>
        </p:nvSpPr>
        <p:spPr>
          <a:xfrm>
            <a:off x="346870" y="2454061"/>
            <a:ext cx="1540" cy="1540"/>
          </a:xfrm>
          <a:custGeom>
            <a:avLst/>
            <a:gdLst/>
            <a:ahLst/>
            <a:cxnLst/>
            <a:rect l="l" t="t" r="r" b="b"/>
            <a:pathLst>
              <a:path w="2540" h="2539" extrusionOk="0">
                <a:moveTo>
                  <a:pt x="0" y="0"/>
                </a:moveTo>
                <a:lnTo>
                  <a:pt x="931" y="1958"/>
                </a:lnTo>
                <a:lnTo>
                  <a:pt x="219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3" name="Google Shape;1673;p63"/>
          <p:cNvSpPr/>
          <p:nvPr/>
        </p:nvSpPr>
        <p:spPr>
          <a:xfrm>
            <a:off x="347153" y="3079044"/>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4" name="Google Shape;1674;p63"/>
          <p:cNvSpPr/>
          <p:nvPr/>
        </p:nvSpPr>
        <p:spPr>
          <a:xfrm>
            <a:off x="346940" y="5875618"/>
            <a:ext cx="1540" cy="1155"/>
          </a:xfrm>
          <a:custGeom>
            <a:avLst/>
            <a:gdLst/>
            <a:ahLst/>
            <a:cxnLst/>
            <a:rect l="l" t="t" r="r" b="b"/>
            <a:pathLst>
              <a:path w="2540" h="1904" extrusionOk="0">
                <a:moveTo>
                  <a:pt x="1235" y="0"/>
                </a:moveTo>
                <a:lnTo>
                  <a:pt x="0" y="1507"/>
                </a:lnTo>
                <a:lnTo>
                  <a:pt x="1978" y="1853"/>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5" name="Google Shape;1675;p63"/>
          <p:cNvSpPr/>
          <p:nvPr/>
        </p:nvSpPr>
        <p:spPr>
          <a:xfrm>
            <a:off x="347212" y="5415021"/>
            <a:ext cx="1540" cy="1540"/>
          </a:xfrm>
          <a:custGeom>
            <a:avLst/>
            <a:gdLst/>
            <a:ahLst/>
            <a:cxnLst/>
            <a:rect l="l" t="t" r="r" b="b"/>
            <a:pathLst>
              <a:path w="2540" h="2540" extrusionOk="0">
                <a:moveTo>
                  <a:pt x="0" y="0"/>
                </a:moveTo>
                <a:lnTo>
                  <a:pt x="79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6" name="Google Shape;1676;p63"/>
          <p:cNvSpPr/>
          <p:nvPr/>
        </p:nvSpPr>
        <p:spPr>
          <a:xfrm>
            <a:off x="347269" y="4878672"/>
            <a:ext cx="1540" cy="1540"/>
          </a:xfrm>
          <a:custGeom>
            <a:avLst/>
            <a:gdLst/>
            <a:ahLst/>
            <a:cxnLst/>
            <a:rect l="l" t="t" r="r" b="b"/>
            <a:pathLst>
              <a:path w="2540" h="2540" extrusionOk="0">
                <a:moveTo>
                  <a:pt x="0" y="0"/>
                </a:moveTo>
                <a:lnTo>
                  <a:pt x="75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7" name="Google Shape;1677;p63"/>
          <p:cNvSpPr/>
          <p:nvPr/>
        </p:nvSpPr>
        <p:spPr>
          <a:xfrm>
            <a:off x="347249" y="3623919"/>
            <a:ext cx="1925" cy="1540"/>
          </a:xfrm>
          <a:custGeom>
            <a:avLst/>
            <a:gdLst/>
            <a:ahLst/>
            <a:cxnLst/>
            <a:rect l="l" t="t" r="r" b="b"/>
            <a:pathLst>
              <a:path w="3175" h="2539" extrusionOk="0">
                <a:moveTo>
                  <a:pt x="198" y="0"/>
                </a:moveTo>
                <a:lnTo>
                  <a:pt x="0" y="2230"/>
                </a:lnTo>
                <a:lnTo>
                  <a:pt x="2628" y="136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8" name="Google Shape;1678;p63"/>
          <p:cNvSpPr/>
          <p:nvPr/>
        </p:nvSpPr>
        <p:spPr>
          <a:xfrm>
            <a:off x="342996" y="2302605"/>
            <a:ext cx="1155" cy="1925"/>
          </a:xfrm>
          <a:custGeom>
            <a:avLst/>
            <a:gdLst/>
            <a:ahLst/>
            <a:cxnLst/>
            <a:rect l="l" t="t" r="r" b="b"/>
            <a:pathLst>
              <a:path w="1904" h="3175" extrusionOk="0">
                <a:moveTo>
                  <a:pt x="1183" y="0"/>
                </a:moveTo>
                <a:lnTo>
                  <a:pt x="0" y="2513"/>
                </a:lnTo>
                <a:lnTo>
                  <a:pt x="1905" y="2743"/>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79" name="Google Shape;1679;p63"/>
          <p:cNvSpPr/>
          <p:nvPr/>
        </p:nvSpPr>
        <p:spPr>
          <a:xfrm>
            <a:off x="342852" y="2205470"/>
            <a:ext cx="1540" cy="1540"/>
          </a:xfrm>
          <a:custGeom>
            <a:avLst/>
            <a:gdLst/>
            <a:ahLst/>
            <a:cxnLst/>
            <a:rect l="l" t="t" r="r" b="b"/>
            <a:pathLst>
              <a:path w="2540" h="2539" extrusionOk="0">
                <a:moveTo>
                  <a:pt x="1298" y="0"/>
                </a:moveTo>
                <a:lnTo>
                  <a:pt x="0" y="1706"/>
                </a:lnTo>
                <a:lnTo>
                  <a:pt x="2115"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0" name="Google Shape;1680;p63"/>
          <p:cNvSpPr/>
          <p:nvPr/>
        </p:nvSpPr>
        <p:spPr>
          <a:xfrm>
            <a:off x="343240" y="3344698"/>
            <a:ext cx="1155" cy="1540"/>
          </a:xfrm>
          <a:custGeom>
            <a:avLst/>
            <a:gdLst/>
            <a:ahLst/>
            <a:cxnLst/>
            <a:rect l="l" t="t" r="r" b="b"/>
            <a:pathLst>
              <a:path w="1904"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1" name="Google Shape;1681;p63"/>
          <p:cNvSpPr/>
          <p:nvPr/>
        </p:nvSpPr>
        <p:spPr>
          <a:xfrm>
            <a:off x="343056" y="5858407"/>
            <a:ext cx="1155" cy="1540"/>
          </a:xfrm>
          <a:custGeom>
            <a:avLst/>
            <a:gdLst/>
            <a:ahLst/>
            <a:cxnLst/>
            <a:rect l="l" t="t" r="r" b="b"/>
            <a:pathLst>
              <a:path w="1904" h="2540" extrusionOk="0">
                <a:moveTo>
                  <a:pt x="0" y="0"/>
                </a:moveTo>
                <a:lnTo>
                  <a:pt x="701" y="220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2" name="Google Shape;1682;p63"/>
          <p:cNvSpPr/>
          <p:nvPr/>
        </p:nvSpPr>
        <p:spPr>
          <a:xfrm>
            <a:off x="347050"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3" name="Google Shape;1683;p63"/>
          <p:cNvSpPr/>
          <p:nvPr/>
        </p:nvSpPr>
        <p:spPr>
          <a:xfrm>
            <a:off x="347031" y="1993091"/>
            <a:ext cx="1540" cy="1540"/>
          </a:xfrm>
          <a:custGeom>
            <a:avLst/>
            <a:gdLst/>
            <a:ahLst/>
            <a:cxnLst/>
            <a:rect l="l" t="t" r="r" b="b"/>
            <a:pathLst>
              <a:path w="2540" h="2539" extrusionOk="0">
                <a:moveTo>
                  <a:pt x="0" y="0"/>
                </a:moveTo>
                <a:lnTo>
                  <a:pt x="910" y="2209"/>
                </a:lnTo>
                <a:lnTo>
                  <a:pt x="224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4" name="Google Shape;1684;p63"/>
          <p:cNvSpPr/>
          <p:nvPr/>
        </p:nvSpPr>
        <p:spPr>
          <a:xfrm>
            <a:off x="347230" y="1266238"/>
            <a:ext cx="1155" cy="1540"/>
          </a:xfrm>
          <a:custGeom>
            <a:avLst/>
            <a:gdLst/>
            <a:ahLst/>
            <a:cxnLst/>
            <a:rect l="l" t="t" r="r" b="b"/>
            <a:pathLst>
              <a:path w="1904" h="2539" extrusionOk="0">
                <a:moveTo>
                  <a:pt x="0" y="0"/>
                </a:moveTo>
                <a:lnTo>
                  <a:pt x="62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5" name="Google Shape;1685;p63"/>
          <p:cNvSpPr/>
          <p:nvPr/>
        </p:nvSpPr>
        <p:spPr>
          <a:xfrm>
            <a:off x="347360" y="902582"/>
            <a:ext cx="1540" cy="1540"/>
          </a:xfrm>
          <a:custGeom>
            <a:avLst/>
            <a:gdLst/>
            <a:ahLst/>
            <a:cxnLst/>
            <a:rect l="l" t="t" r="r" b="b"/>
            <a:pathLst>
              <a:path w="2540" h="2540" extrusionOk="0">
                <a:moveTo>
                  <a:pt x="230" y="0"/>
                </a:moveTo>
                <a:lnTo>
                  <a:pt x="0" y="2261"/>
                </a:lnTo>
                <a:lnTo>
                  <a:pt x="2219" y="1340"/>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6" name="Google Shape;1686;p63"/>
          <p:cNvSpPr/>
          <p:nvPr/>
        </p:nvSpPr>
        <p:spPr>
          <a:xfrm>
            <a:off x="347144" y="747296"/>
            <a:ext cx="1155" cy="1155"/>
          </a:xfrm>
          <a:custGeom>
            <a:avLst/>
            <a:gdLst/>
            <a:ahLst/>
            <a:cxnLst/>
            <a:rect l="l" t="t" r="r" b="b"/>
            <a:pathLst>
              <a:path w="1904" h="1905" extrusionOk="0">
                <a:moveTo>
                  <a:pt x="1120" y="0"/>
                </a:moveTo>
                <a:lnTo>
                  <a:pt x="0" y="1518"/>
                </a:lnTo>
                <a:lnTo>
                  <a:pt x="1811"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7" name="Google Shape;1687;p63"/>
          <p:cNvSpPr/>
          <p:nvPr/>
        </p:nvSpPr>
        <p:spPr>
          <a:xfrm>
            <a:off x="346890" y="486064"/>
            <a:ext cx="1540" cy="1540"/>
          </a:xfrm>
          <a:custGeom>
            <a:avLst/>
            <a:gdLst/>
            <a:ahLst/>
            <a:cxnLst/>
            <a:rect l="l" t="t" r="r" b="b"/>
            <a:pathLst>
              <a:path w="2540" h="2540" extrusionOk="0">
                <a:moveTo>
                  <a:pt x="0" y="0"/>
                </a:moveTo>
                <a:lnTo>
                  <a:pt x="795" y="2010"/>
                </a:lnTo>
                <a:lnTo>
                  <a:pt x="197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8" name="Google Shape;1688;p63"/>
          <p:cNvSpPr/>
          <p:nvPr/>
        </p:nvSpPr>
        <p:spPr>
          <a:xfrm>
            <a:off x="342415" y="817497"/>
            <a:ext cx="2311" cy="2695"/>
          </a:xfrm>
          <a:custGeom>
            <a:avLst/>
            <a:gdLst/>
            <a:ahLst/>
            <a:cxnLst/>
            <a:rect l="l" t="t" r="r" b="b"/>
            <a:pathLst>
              <a:path w="3809" h="4444" extrusionOk="0">
                <a:moveTo>
                  <a:pt x="1895" y="0"/>
                </a:moveTo>
                <a:lnTo>
                  <a:pt x="1246" y="670"/>
                </a:lnTo>
                <a:lnTo>
                  <a:pt x="157" y="1308"/>
                </a:lnTo>
                <a:lnTo>
                  <a:pt x="0" y="2711"/>
                </a:lnTo>
                <a:lnTo>
                  <a:pt x="108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89" name="Google Shape;1689;p63"/>
          <p:cNvSpPr/>
          <p:nvPr/>
        </p:nvSpPr>
        <p:spPr>
          <a:xfrm>
            <a:off x="342641" y="1713708"/>
            <a:ext cx="1540" cy="1540"/>
          </a:xfrm>
          <a:custGeom>
            <a:avLst/>
            <a:gdLst/>
            <a:ahLst/>
            <a:cxnLst/>
            <a:rect l="l" t="t" r="r" b="b"/>
            <a:pathLst>
              <a:path w="2540" h="2539" extrusionOk="0">
                <a:moveTo>
                  <a:pt x="2188" y="0"/>
                </a:moveTo>
                <a:lnTo>
                  <a:pt x="0" y="848"/>
                </a:lnTo>
                <a:lnTo>
                  <a:pt x="1958"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0" name="Google Shape;1690;p63"/>
          <p:cNvSpPr/>
          <p:nvPr/>
        </p:nvSpPr>
        <p:spPr>
          <a:xfrm>
            <a:off x="342822" y="5911430"/>
            <a:ext cx="1925" cy="1540"/>
          </a:xfrm>
          <a:custGeom>
            <a:avLst/>
            <a:gdLst/>
            <a:ahLst/>
            <a:cxnLst/>
            <a:rect l="l" t="t" r="r" b="b"/>
            <a:pathLst>
              <a:path w="3175" h="2540" extrusionOk="0">
                <a:moveTo>
                  <a:pt x="0" y="0"/>
                </a:moveTo>
                <a:lnTo>
                  <a:pt x="109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1" name="Google Shape;1691;p63"/>
          <p:cNvSpPr/>
          <p:nvPr/>
        </p:nvSpPr>
        <p:spPr>
          <a:xfrm>
            <a:off x="367495" y="370731"/>
            <a:ext cx="1540" cy="1540"/>
          </a:xfrm>
          <a:custGeom>
            <a:avLst/>
            <a:gdLst/>
            <a:ahLst/>
            <a:cxnLst/>
            <a:rect l="l" t="t" r="r" b="b"/>
            <a:pathLst>
              <a:path w="2540"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2" name="Google Shape;1692;p63"/>
          <p:cNvSpPr/>
          <p:nvPr/>
        </p:nvSpPr>
        <p:spPr>
          <a:xfrm>
            <a:off x="371159" y="897840"/>
            <a:ext cx="1540" cy="1540"/>
          </a:xfrm>
          <a:custGeom>
            <a:avLst/>
            <a:gdLst/>
            <a:ahLst/>
            <a:cxnLst/>
            <a:rect l="l" t="t" r="r" b="b"/>
            <a:pathLst>
              <a:path w="2540"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3" name="Google Shape;1693;p63"/>
          <p:cNvSpPr/>
          <p:nvPr/>
        </p:nvSpPr>
        <p:spPr>
          <a:xfrm>
            <a:off x="371384" y="441188"/>
            <a:ext cx="1540" cy="1540"/>
          </a:xfrm>
          <a:custGeom>
            <a:avLst/>
            <a:gdLst/>
            <a:ahLst/>
            <a:cxnLst/>
            <a:rect l="l" t="t" r="r" b="b"/>
            <a:pathLst>
              <a:path w="2540" h="2540" extrusionOk="0">
                <a:moveTo>
                  <a:pt x="1371" y="0"/>
                </a:moveTo>
                <a:lnTo>
                  <a:pt x="0" y="2115"/>
                </a:lnTo>
                <a:lnTo>
                  <a:pt x="2314" y="2408"/>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4" name="Google Shape;1694;p63"/>
          <p:cNvSpPr/>
          <p:nvPr/>
        </p:nvSpPr>
        <p:spPr>
          <a:xfrm>
            <a:off x="383609"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5" name="Google Shape;1695;p63"/>
          <p:cNvSpPr/>
          <p:nvPr/>
        </p:nvSpPr>
        <p:spPr>
          <a:xfrm>
            <a:off x="383246"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6" name="Google Shape;1696;p63"/>
          <p:cNvSpPr/>
          <p:nvPr/>
        </p:nvSpPr>
        <p:spPr>
          <a:xfrm>
            <a:off x="383692" y="6292763"/>
            <a:ext cx="1155" cy="1540"/>
          </a:xfrm>
          <a:custGeom>
            <a:avLst/>
            <a:gdLst/>
            <a:ahLst/>
            <a:cxnLst/>
            <a:rect l="l" t="t" r="r" b="b"/>
            <a:pathLst>
              <a:path w="1904"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7" name="Google Shape;1697;p63"/>
          <p:cNvSpPr/>
          <p:nvPr/>
        </p:nvSpPr>
        <p:spPr>
          <a:xfrm>
            <a:off x="387661" y="3797187"/>
            <a:ext cx="1540" cy="1925"/>
          </a:xfrm>
          <a:custGeom>
            <a:avLst/>
            <a:gdLst/>
            <a:ahLst/>
            <a:cxnLst/>
            <a:rect l="l" t="t" r="r" b="b"/>
            <a:pathLst>
              <a:path w="2540" h="3175" extrusionOk="0">
                <a:moveTo>
                  <a:pt x="0" y="0"/>
                </a:moveTo>
                <a:lnTo>
                  <a:pt x="973" y="2575"/>
                </a:lnTo>
                <a:lnTo>
                  <a:pt x="2366"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8" name="Google Shape;1698;p63"/>
          <p:cNvSpPr/>
          <p:nvPr/>
        </p:nvSpPr>
        <p:spPr>
          <a:xfrm>
            <a:off x="387730"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699" name="Google Shape;1699;p63"/>
          <p:cNvSpPr/>
          <p:nvPr/>
        </p:nvSpPr>
        <p:spPr>
          <a:xfrm>
            <a:off x="387686" y="2812829"/>
            <a:ext cx="1540" cy="1540"/>
          </a:xfrm>
          <a:custGeom>
            <a:avLst/>
            <a:gdLst/>
            <a:ahLst/>
            <a:cxnLst/>
            <a:rect l="l" t="t" r="r" b="b"/>
            <a:pathLst>
              <a:path w="2540"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0" name="Google Shape;1700;p63"/>
          <p:cNvSpPr/>
          <p:nvPr/>
        </p:nvSpPr>
        <p:spPr>
          <a:xfrm>
            <a:off x="387655"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1" name="Google Shape;1701;p63"/>
          <p:cNvSpPr/>
          <p:nvPr/>
        </p:nvSpPr>
        <p:spPr>
          <a:xfrm>
            <a:off x="383584" y="689929"/>
            <a:ext cx="1155" cy="1155"/>
          </a:xfrm>
          <a:custGeom>
            <a:avLst/>
            <a:gdLst/>
            <a:ahLst/>
            <a:cxnLst/>
            <a:rect l="l" t="t" r="r" b="b"/>
            <a:pathLst>
              <a:path w="1904"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2" name="Google Shape;1702;p63"/>
          <p:cNvSpPr/>
          <p:nvPr/>
        </p:nvSpPr>
        <p:spPr>
          <a:xfrm>
            <a:off x="383636" y="916035"/>
            <a:ext cx="1155" cy="1540"/>
          </a:xfrm>
          <a:custGeom>
            <a:avLst/>
            <a:gdLst/>
            <a:ahLst/>
            <a:cxnLst/>
            <a:rect l="l" t="t" r="r" b="b"/>
            <a:pathLst>
              <a:path w="1904" h="2540" extrusionOk="0">
                <a:moveTo>
                  <a:pt x="0" y="0"/>
                </a:moveTo>
                <a:lnTo>
                  <a:pt x="701" y="227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3" name="Google Shape;1703;p63"/>
          <p:cNvSpPr/>
          <p:nvPr/>
        </p:nvSpPr>
        <p:spPr>
          <a:xfrm>
            <a:off x="383607"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4" name="Google Shape;1704;p63"/>
          <p:cNvSpPr/>
          <p:nvPr/>
        </p:nvSpPr>
        <p:spPr>
          <a:xfrm>
            <a:off x="387550" y="933596"/>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5" name="Google Shape;1705;p63"/>
          <p:cNvSpPr/>
          <p:nvPr/>
        </p:nvSpPr>
        <p:spPr>
          <a:xfrm>
            <a:off x="387683" y="2090741"/>
            <a:ext cx="1540" cy="1540"/>
          </a:xfrm>
          <a:custGeom>
            <a:avLst/>
            <a:gdLst/>
            <a:ahLst/>
            <a:cxnLst/>
            <a:rect l="l" t="t" r="r" b="b"/>
            <a:pathLst>
              <a:path w="2540"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6" name="Google Shape;1706;p63"/>
          <p:cNvSpPr/>
          <p:nvPr/>
        </p:nvSpPr>
        <p:spPr>
          <a:xfrm>
            <a:off x="387667" y="1372084"/>
            <a:ext cx="1155" cy="1540"/>
          </a:xfrm>
          <a:custGeom>
            <a:avLst/>
            <a:gdLst/>
            <a:ahLst/>
            <a:cxnLst/>
            <a:rect l="l" t="t" r="r" b="b"/>
            <a:pathLst>
              <a:path w="1904"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7" name="Google Shape;1707;p63"/>
          <p:cNvSpPr/>
          <p:nvPr/>
        </p:nvSpPr>
        <p:spPr>
          <a:xfrm>
            <a:off x="387752" y="676726"/>
            <a:ext cx="1155" cy="1155"/>
          </a:xfrm>
          <a:custGeom>
            <a:avLst/>
            <a:gdLst/>
            <a:ahLst/>
            <a:cxnLst/>
            <a:rect l="l" t="t" r="r" b="b"/>
            <a:pathLst>
              <a:path w="1904" h="1905" extrusionOk="0">
                <a:moveTo>
                  <a:pt x="0" y="0"/>
                </a:moveTo>
                <a:lnTo>
                  <a:pt x="64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8" name="Google Shape;1708;p63"/>
          <p:cNvSpPr/>
          <p:nvPr/>
        </p:nvSpPr>
        <p:spPr>
          <a:xfrm>
            <a:off x="387792" y="344012"/>
            <a:ext cx="1155" cy="1155"/>
          </a:xfrm>
          <a:custGeom>
            <a:avLst/>
            <a:gdLst/>
            <a:ahLst/>
            <a:cxnLst/>
            <a:rect l="l" t="t" r="r" b="b"/>
            <a:pathLst>
              <a:path w="1904"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09" name="Google Shape;1709;p63"/>
          <p:cNvSpPr/>
          <p:nvPr/>
        </p:nvSpPr>
        <p:spPr>
          <a:xfrm>
            <a:off x="387606" y="286287"/>
            <a:ext cx="1155" cy="1540"/>
          </a:xfrm>
          <a:custGeom>
            <a:avLst/>
            <a:gdLst/>
            <a:ahLst/>
            <a:cxnLst/>
            <a:rect l="l" t="t" r="r" b="b"/>
            <a:pathLst>
              <a:path w="1904"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0" name="Google Shape;1710;p63"/>
          <p:cNvSpPr/>
          <p:nvPr/>
        </p:nvSpPr>
        <p:spPr>
          <a:xfrm>
            <a:off x="387181"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1" name="Google Shape;1711;p63"/>
          <p:cNvSpPr/>
          <p:nvPr/>
        </p:nvSpPr>
        <p:spPr>
          <a:xfrm>
            <a:off x="387575" y="2116800"/>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2" name="Google Shape;1712;p63"/>
          <p:cNvSpPr/>
          <p:nvPr/>
        </p:nvSpPr>
        <p:spPr>
          <a:xfrm>
            <a:off x="379580" y="2524915"/>
            <a:ext cx="1540" cy="1540"/>
          </a:xfrm>
          <a:custGeom>
            <a:avLst/>
            <a:gdLst/>
            <a:ahLst/>
            <a:cxnLst/>
            <a:rect l="l" t="t" r="r" b="b"/>
            <a:pathLst>
              <a:path w="2540" h="2539" extrusionOk="0">
                <a:moveTo>
                  <a:pt x="0" y="0"/>
                </a:moveTo>
                <a:lnTo>
                  <a:pt x="858"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3" name="Google Shape;1713;p63"/>
          <p:cNvSpPr/>
          <p:nvPr/>
        </p:nvSpPr>
        <p:spPr>
          <a:xfrm>
            <a:off x="379656" y="2405320"/>
            <a:ext cx="1155" cy="1155"/>
          </a:xfrm>
          <a:custGeom>
            <a:avLst/>
            <a:gdLst/>
            <a:ahLst/>
            <a:cxnLst/>
            <a:rect l="l" t="t" r="r" b="b"/>
            <a:pathLst>
              <a:path w="1904" h="1904" extrusionOk="0">
                <a:moveTo>
                  <a:pt x="0" y="0"/>
                </a:moveTo>
                <a:lnTo>
                  <a:pt x="649" y="1874"/>
                </a:lnTo>
                <a:lnTo>
                  <a:pt x="1800"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4" name="Google Shape;1714;p63"/>
          <p:cNvSpPr/>
          <p:nvPr/>
        </p:nvSpPr>
        <p:spPr>
          <a:xfrm>
            <a:off x="379496" y="2688452"/>
            <a:ext cx="1540" cy="1540"/>
          </a:xfrm>
          <a:custGeom>
            <a:avLst/>
            <a:gdLst/>
            <a:ahLst/>
            <a:cxnLst/>
            <a:rect l="l" t="t" r="r" b="b"/>
            <a:pathLst>
              <a:path w="2540"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5" name="Google Shape;1715;p63"/>
          <p:cNvSpPr/>
          <p:nvPr/>
        </p:nvSpPr>
        <p:spPr>
          <a:xfrm>
            <a:off x="379801"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6" name="Google Shape;1716;p63"/>
          <p:cNvSpPr/>
          <p:nvPr/>
        </p:nvSpPr>
        <p:spPr>
          <a:xfrm>
            <a:off x="379472" y="1806924"/>
            <a:ext cx="1540" cy="1540"/>
          </a:xfrm>
          <a:custGeom>
            <a:avLst/>
            <a:gdLst/>
            <a:ahLst/>
            <a:cxnLst/>
            <a:rect l="l" t="t" r="r" b="b"/>
            <a:pathLst>
              <a:path w="2540"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7" name="Google Shape;1717;p63"/>
          <p:cNvSpPr/>
          <p:nvPr/>
        </p:nvSpPr>
        <p:spPr>
          <a:xfrm>
            <a:off x="379351"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8" name="Google Shape;1718;p63"/>
          <p:cNvSpPr/>
          <p:nvPr/>
        </p:nvSpPr>
        <p:spPr>
          <a:xfrm>
            <a:off x="379502"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19" name="Google Shape;1719;p63"/>
          <p:cNvSpPr/>
          <p:nvPr/>
        </p:nvSpPr>
        <p:spPr>
          <a:xfrm>
            <a:off x="383507" y="2905918"/>
            <a:ext cx="1540" cy="1925"/>
          </a:xfrm>
          <a:custGeom>
            <a:avLst/>
            <a:gdLst/>
            <a:ahLst/>
            <a:cxnLst/>
            <a:rect l="l" t="t" r="r" b="b"/>
            <a:pathLst>
              <a:path w="2540" h="3175" extrusionOk="0">
                <a:moveTo>
                  <a:pt x="0" y="0"/>
                </a:moveTo>
                <a:lnTo>
                  <a:pt x="753" y="2596"/>
                </a:lnTo>
                <a:lnTo>
                  <a:pt x="201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0" name="Google Shape;1720;p63"/>
          <p:cNvSpPr/>
          <p:nvPr/>
        </p:nvSpPr>
        <p:spPr>
          <a:xfrm>
            <a:off x="383538" y="3602008"/>
            <a:ext cx="1155" cy="1155"/>
          </a:xfrm>
          <a:custGeom>
            <a:avLst/>
            <a:gdLst/>
            <a:ahLst/>
            <a:cxnLst/>
            <a:rect l="l" t="t" r="r" b="b"/>
            <a:pathLst>
              <a:path w="1904" h="1904" extrusionOk="0">
                <a:moveTo>
                  <a:pt x="0" y="0"/>
                </a:moveTo>
                <a:lnTo>
                  <a:pt x="680" y="187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1" name="Google Shape;1721;p63"/>
          <p:cNvSpPr/>
          <p:nvPr/>
        </p:nvSpPr>
        <p:spPr>
          <a:xfrm>
            <a:off x="387728" y="5543132"/>
            <a:ext cx="1155" cy="1540"/>
          </a:xfrm>
          <a:custGeom>
            <a:avLst/>
            <a:gdLst/>
            <a:ahLst/>
            <a:cxnLst/>
            <a:rect l="l" t="t" r="r" b="b"/>
            <a:pathLst>
              <a:path w="1904" h="2540" extrusionOk="0">
                <a:moveTo>
                  <a:pt x="0" y="0"/>
                </a:moveTo>
                <a:lnTo>
                  <a:pt x="607" y="2366"/>
                </a:lnTo>
                <a:lnTo>
                  <a:pt x="180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2" name="Google Shape;1722;p63"/>
          <p:cNvSpPr/>
          <p:nvPr/>
        </p:nvSpPr>
        <p:spPr>
          <a:xfrm>
            <a:off x="387322"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3" name="Google Shape;1723;p63"/>
          <p:cNvSpPr/>
          <p:nvPr/>
        </p:nvSpPr>
        <p:spPr>
          <a:xfrm>
            <a:off x="387202" y="5511618"/>
            <a:ext cx="2696" cy="2695"/>
          </a:xfrm>
          <a:custGeom>
            <a:avLst/>
            <a:gdLst/>
            <a:ahLst/>
            <a:cxnLst/>
            <a:rect l="l" t="t" r="r" b="b"/>
            <a:pathLst>
              <a:path w="4445" h="4445" extrusionOk="0">
                <a:moveTo>
                  <a:pt x="1444" y="0"/>
                </a:moveTo>
                <a:lnTo>
                  <a:pt x="712" y="1172"/>
                </a:lnTo>
                <a:lnTo>
                  <a:pt x="0" y="1811"/>
                </a:lnTo>
                <a:lnTo>
                  <a:pt x="617" y="2513"/>
                </a:lnTo>
                <a:lnTo>
                  <a:pt x="1183" y="3696"/>
                </a:lnTo>
                <a:lnTo>
                  <a:pt x="2471" y="3863"/>
                </a:lnTo>
                <a:lnTo>
                  <a:pt x="3214" y="2743"/>
                </a:lnTo>
                <a:lnTo>
                  <a:pt x="3895" y="2157"/>
                </a:lnTo>
                <a:lnTo>
                  <a:pt x="3308" y="1403"/>
                </a:lnTo>
                <a:lnTo>
                  <a:pt x="274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4" name="Google Shape;1724;p63"/>
          <p:cNvSpPr/>
          <p:nvPr/>
        </p:nvSpPr>
        <p:spPr>
          <a:xfrm>
            <a:off x="387602"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5" name="Google Shape;1725;p63"/>
          <p:cNvSpPr/>
          <p:nvPr/>
        </p:nvSpPr>
        <p:spPr>
          <a:xfrm>
            <a:off x="387743" y="4767322"/>
            <a:ext cx="1155" cy="1540"/>
          </a:xfrm>
          <a:custGeom>
            <a:avLst/>
            <a:gdLst/>
            <a:ahLst/>
            <a:cxnLst/>
            <a:rect l="l" t="t" r="r" b="b"/>
            <a:pathLst>
              <a:path w="1904"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6" name="Google Shape;1726;p63"/>
          <p:cNvSpPr/>
          <p:nvPr/>
        </p:nvSpPr>
        <p:spPr>
          <a:xfrm>
            <a:off x="375056" y="5228577"/>
            <a:ext cx="1540" cy="1540"/>
          </a:xfrm>
          <a:custGeom>
            <a:avLst/>
            <a:gdLst/>
            <a:ahLst/>
            <a:cxnLst/>
            <a:rect l="l" t="t" r="r" b="b"/>
            <a:pathLst>
              <a:path w="2540" h="2540" extrusionOk="0">
                <a:moveTo>
                  <a:pt x="2492" y="0"/>
                </a:moveTo>
                <a:lnTo>
                  <a:pt x="0" y="869"/>
                </a:lnTo>
                <a:lnTo>
                  <a:pt x="2272" y="2282"/>
                </a:lnTo>
                <a:lnTo>
                  <a:pt x="24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7" name="Google Shape;1727;p63"/>
          <p:cNvSpPr/>
          <p:nvPr/>
        </p:nvSpPr>
        <p:spPr>
          <a:xfrm>
            <a:off x="375427" y="4749728"/>
            <a:ext cx="1155" cy="1155"/>
          </a:xfrm>
          <a:custGeom>
            <a:avLst/>
            <a:gdLst/>
            <a:ahLst/>
            <a:cxnLst/>
            <a:rect l="l" t="t" r="r" b="b"/>
            <a:pathLst>
              <a:path w="1904" h="1904" extrusionOk="0">
                <a:moveTo>
                  <a:pt x="1172" y="0"/>
                </a:moveTo>
                <a:lnTo>
                  <a:pt x="0" y="1570"/>
                </a:lnTo>
                <a:lnTo>
                  <a:pt x="1884" y="1895"/>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8" name="Google Shape;1728;p63"/>
          <p:cNvSpPr/>
          <p:nvPr/>
        </p:nvSpPr>
        <p:spPr>
          <a:xfrm>
            <a:off x="374783" y="6473771"/>
            <a:ext cx="2696" cy="2310"/>
          </a:xfrm>
          <a:custGeom>
            <a:avLst/>
            <a:gdLst/>
            <a:ahLst/>
            <a:cxnLst/>
            <a:rect l="l" t="t" r="r" b="b"/>
            <a:pathLst>
              <a:path w="4445" h="3809" extrusionOk="0">
                <a:moveTo>
                  <a:pt x="1486" y="0"/>
                </a:moveTo>
                <a:lnTo>
                  <a:pt x="722" y="984"/>
                </a:lnTo>
                <a:lnTo>
                  <a:pt x="0" y="1507"/>
                </a:lnTo>
                <a:lnTo>
                  <a:pt x="617" y="2136"/>
                </a:lnTo>
                <a:lnTo>
                  <a:pt x="1172" y="3225"/>
                </a:lnTo>
                <a:lnTo>
                  <a:pt x="2502" y="3361"/>
                </a:lnTo>
                <a:lnTo>
                  <a:pt x="3256" y="2450"/>
                </a:lnTo>
                <a:lnTo>
                  <a:pt x="4094" y="1895"/>
                </a:lnTo>
                <a:lnTo>
                  <a:pt x="3434" y="1225"/>
                </a:lnTo>
                <a:lnTo>
                  <a:pt x="283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29" name="Google Shape;1729;p63"/>
          <p:cNvSpPr/>
          <p:nvPr/>
        </p:nvSpPr>
        <p:spPr>
          <a:xfrm>
            <a:off x="375600" y="1527491"/>
            <a:ext cx="1540" cy="1540"/>
          </a:xfrm>
          <a:custGeom>
            <a:avLst/>
            <a:gdLst/>
            <a:ahLst/>
            <a:cxnLst/>
            <a:rect l="l" t="t" r="r" b="b"/>
            <a:pathLst>
              <a:path w="2540" h="2539" extrusionOk="0">
                <a:moveTo>
                  <a:pt x="240" y="0"/>
                </a:moveTo>
                <a:lnTo>
                  <a:pt x="0" y="1947"/>
                </a:lnTo>
                <a:lnTo>
                  <a:pt x="2314" y="1256"/>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0" name="Google Shape;1730;p63"/>
          <p:cNvSpPr/>
          <p:nvPr/>
        </p:nvSpPr>
        <p:spPr>
          <a:xfrm>
            <a:off x="375638" y="2063665"/>
            <a:ext cx="1540" cy="1540"/>
          </a:xfrm>
          <a:custGeom>
            <a:avLst/>
            <a:gdLst/>
            <a:ahLst/>
            <a:cxnLst/>
            <a:rect l="l" t="t" r="r" b="b"/>
            <a:pathLst>
              <a:path w="2540" h="2539" extrusionOk="0">
                <a:moveTo>
                  <a:pt x="272" y="0"/>
                </a:moveTo>
                <a:lnTo>
                  <a:pt x="0" y="2146"/>
                </a:lnTo>
                <a:lnTo>
                  <a:pt x="214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1" name="Google Shape;1731;p63"/>
          <p:cNvSpPr/>
          <p:nvPr/>
        </p:nvSpPr>
        <p:spPr>
          <a:xfrm>
            <a:off x="375515" y="38363"/>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2" name="Google Shape;1732;p63"/>
          <p:cNvSpPr/>
          <p:nvPr/>
        </p:nvSpPr>
        <p:spPr>
          <a:xfrm>
            <a:off x="375441" y="4023164"/>
            <a:ext cx="1540" cy="1925"/>
          </a:xfrm>
          <a:custGeom>
            <a:avLst/>
            <a:gdLst/>
            <a:ahLst/>
            <a:cxnLst/>
            <a:rect l="l" t="t" r="r" b="b"/>
            <a:pathLst>
              <a:path w="2540" h="3175" extrusionOk="0">
                <a:moveTo>
                  <a:pt x="0" y="0"/>
                </a:moveTo>
                <a:lnTo>
                  <a:pt x="795" y="2869"/>
                </a:lnTo>
                <a:lnTo>
                  <a:pt x="1999"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3" name="Google Shape;1733;p63"/>
          <p:cNvSpPr/>
          <p:nvPr/>
        </p:nvSpPr>
        <p:spPr>
          <a:xfrm>
            <a:off x="375171" y="4203974"/>
            <a:ext cx="2311" cy="2695"/>
          </a:xfrm>
          <a:custGeom>
            <a:avLst/>
            <a:gdLst/>
            <a:ahLst/>
            <a:cxnLst/>
            <a:rect l="l" t="t" r="r" b="b"/>
            <a:pathLst>
              <a:path w="3809" h="4445" extrusionOk="0">
                <a:moveTo>
                  <a:pt x="1790" y="0"/>
                </a:moveTo>
                <a:lnTo>
                  <a:pt x="1162" y="628"/>
                </a:lnTo>
                <a:lnTo>
                  <a:pt x="104" y="1204"/>
                </a:lnTo>
                <a:lnTo>
                  <a:pt x="0" y="2533"/>
                </a:lnTo>
                <a:lnTo>
                  <a:pt x="973" y="3287"/>
                </a:lnTo>
                <a:lnTo>
                  <a:pt x="1507" y="4010"/>
                </a:lnTo>
                <a:lnTo>
                  <a:pt x="2157" y="3392"/>
                </a:lnTo>
                <a:lnTo>
                  <a:pt x="3298" y="2827"/>
                </a:lnTo>
                <a:lnTo>
                  <a:pt x="339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4" name="Google Shape;1734;p63"/>
          <p:cNvSpPr/>
          <p:nvPr/>
        </p:nvSpPr>
        <p:spPr>
          <a:xfrm>
            <a:off x="371706" y="2741865"/>
            <a:ext cx="1540" cy="1540"/>
          </a:xfrm>
          <a:custGeom>
            <a:avLst/>
            <a:gdLst/>
            <a:ahLst/>
            <a:cxnLst/>
            <a:rect l="l" t="t" r="r" b="b"/>
            <a:pathLst>
              <a:path w="2540" h="2539" extrusionOk="0">
                <a:moveTo>
                  <a:pt x="219" y="0"/>
                </a:moveTo>
                <a:lnTo>
                  <a:pt x="0" y="2094"/>
                </a:lnTo>
                <a:lnTo>
                  <a:pt x="2167" y="1298"/>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5" name="Google Shape;1735;p63"/>
          <p:cNvSpPr/>
          <p:nvPr/>
        </p:nvSpPr>
        <p:spPr>
          <a:xfrm>
            <a:off x="370990" y="3987611"/>
            <a:ext cx="1540" cy="1540"/>
          </a:xfrm>
          <a:custGeom>
            <a:avLst/>
            <a:gdLst/>
            <a:ahLst/>
            <a:cxnLst/>
            <a:rect l="l" t="t" r="r" b="b"/>
            <a:pathLst>
              <a:path w="2540" h="2540" extrusionOk="0">
                <a:moveTo>
                  <a:pt x="2429" y="0"/>
                </a:moveTo>
                <a:lnTo>
                  <a:pt x="0" y="795"/>
                </a:lnTo>
                <a:lnTo>
                  <a:pt x="2209"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6" name="Google Shape;1736;p63"/>
          <p:cNvSpPr/>
          <p:nvPr/>
        </p:nvSpPr>
        <p:spPr>
          <a:xfrm>
            <a:off x="371452"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7" name="Google Shape;1737;p63"/>
          <p:cNvSpPr/>
          <p:nvPr/>
        </p:nvSpPr>
        <p:spPr>
          <a:xfrm>
            <a:off x="371266" y="1615917"/>
            <a:ext cx="1540" cy="1540"/>
          </a:xfrm>
          <a:custGeom>
            <a:avLst/>
            <a:gdLst/>
            <a:ahLst/>
            <a:cxnLst/>
            <a:rect l="l" t="t" r="r" b="b"/>
            <a:pathLst>
              <a:path w="2540" h="2539" extrusionOk="0">
                <a:moveTo>
                  <a:pt x="1246" y="0"/>
                </a:moveTo>
                <a:lnTo>
                  <a:pt x="0" y="1748"/>
                </a:lnTo>
                <a:lnTo>
                  <a:pt x="2010"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8" name="Google Shape;1738;p63"/>
          <p:cNvSpPr/>
          <p:nvPr/>
        </p:nvSpPr>
        <p:spPr>
          <a:xfrm>
            <a:off x="367288" y="1390274"/>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39" name="Google Shape;1739;p63"/>
          <p:cNvSpPr/>
          <p:nvPr/>
        </p:nvSpPr>
        <p:spPr>
          <a:xfrm>
            <a:off x="367193" y="5445801"/>
            <a:ext cx="1540" cy="1540"/>
          </a:xfrm>
          <a:custGeom>
            <a:avLst/>
            <a:gdLst/>
            <a:ahLst/>
            <a:cxnLst/>
            <a:rect l="l" t="t" r="r" b="b"/>
            <a:pathLst>
              <a:path w="2540" h="2540" extrusionOk="0">
                <a:moveTo>
                  <a:pt x="2533" y="0"/>
                </a:moveTo>
                <a:lnTo>
                  <a:pt x="0" y="670"/>
                </a:lnTo>
                <a:lnTo>
                  <a:pt x="2272" y="2041"/>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0" name="Google Shape;1740;p63"/>
          <p:cNvSpPr/>
          <p:nvPr/>
        </p:nvSpPr>
        <p:spPr>
          <a:xfrm>
            <a:off x="367402" y="5326307"/>
            <a:ext cx="1540" cy="1540"/>
          </a:xfrm>
          <a:custGeom>
            <a:avLst/>
            <a:gdLst/>
            <a:ahLst/>
            <a:cxnLst/>
            <a:rect l="l" t="t" r="r" b="b"/>
            <a:pathLst>
              <a:path w="2540"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1" name="Google Shape;1741;p63"/>
          <p:cNvSpPr/>
          <p:nvPr/>
        </p:nvSpPr>
        <p:spPr>
          <a:xfrm>
            <a:off x="367483" y="5148770"/>
            <a:ext cx="1540" cy="1540"/>
          </a:xfrm>
          <a:custGeom>
            <a:avLst/>
            <a:gdLst/>
            <a:ahLst/>
            <a:cxnLst/>
            <a:rect l="l" t="t" r="r" b="b"/>
            <a:pathLst>
              <a:path w="2540" h="2540" extrusionOk="0">
                <a:moveTo>
                  <a:pt x="272" y="0"/>
                </a:moveTo>
                <a:lnTo>
                  <a:pt x="0" y="1958"/>
                </a:lnTo>
                <a:lnTo>
                  <a:pt x="207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2" name="Google Shape;1742;p63"/>
          <p:cNvSpPr/>
          <p:nvPr/>
        </p:nvSpPr>
        <p:spPr>
          <a:xfrm>
            <a:off x="367341" y="3504296"/>
            <a:ext cx="1540" cy="1540"/>
          </a:xfrm>
          <a:custGeom>
            <a:avLst/>
            <a:gdLst/>
            <a:ahLst/>
            <a:cxnLst/>
            <a:rect l="l" t="t" r="r" b="b"/>
            <a:pathLst>
              <a:path w="2540" h="2539" extrusionOk="0">
                <a:moveTo>
                  <a:pt x="0" y="0"/>
                </a:moveTo>
                <a:lnTo>
                  <a:pt x="81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3" name="Google Shape;1743;p63"/>
          <p:cNvSpPr/>
          <p:nvPr/>
        </p:nvSpPr>
        <p:spPr>
          <a:xfrm>
            <a:off x="367224" y="2179097"/>
            <a:ext cx="1540" cy="1155"/>
          </a:xfrm>
          <a:custGeom>
            <a:avLst/>
            <a:gdLst/>
            <a:ahLst/>
            <a:cxnLst/>
            <a:rect l="l" t="t" r="r" b="b"/>
            <a:pathLst>
              <a:path w="2540" h="1904" extrusionOk="0">
                <a:moveTo>
                  <a:pt x="1958" y="0"/>
                </a:moveTo>
                <a:lnTo>
                  <a:pt x="0" y="680"/>
                </a:lnTo>
                <a:lnTo>
                  <a:pt x="1685"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4" name="Google Shape;1744;p63"/>
          <p:cNvSpPr/>
          <p:nvPr/>
        </p:nvSpPr>
        <p:spPr>
          <a:xfrm>
            <a:off x="367372" y="3925157"/>
            <a:ext cx="1540" cy="1540"/>
          </a:xfrm>
          <a:custGeom>
            <a:avLst/>
            <a:gdLst/>
            <a:ahLst/>
            <a:cxnLst/>
            <a:rect l="l" t="t" r="r" b="b"/>
            <a:pathLst>
              <a:path w="2540" h="2539" extrusionOk="0">
                <a:moveTo>
                  <a:pt x="1329" y="0"/>
                </a:moveTo>
                <a:lnTo>
                  <a:pt x="0" y="2104"/>
                </a:lnTo>
                <a:lnTo>
                  <a:pt x="217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5" name="Google Shape;1745;p63"/>
          <p:cNvSpPr/>
          <p:nvPr/>
        </p:nvSpPr>
        <p:spPr>
          <a:xfrm>
            <a:off x="363111" y="5698483"/>
            <a:ext cx="1540" cy="1540"/>
          </a:xfrm>
          <a:custGeom>
            <a:avLst/>
            <a:gdLst/>
            <a:ahLst/>
            <a:cxnLst/>
            <a:rect l="l" t="t" r="r" b="b"/>
            <a:pathLst>
              <a:path w="2540"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6" name="Google Shape;1746;p63"/>
          <p:cNvSpPr/>
          <p:nvPr/>
        </p:nvSpPr>
        <p:spPr>
          <a:xfrm>
            <a:off x="363302"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7" name="Google Shape;1747;p63"/>
          <p:cNvSpPr/>
          <p:nvPr/>
        </p:nvSpPr>
        <p:spPr>
          <a:xfrm>
            <a:off x="366978" y="4585858"/>
            <a:ext cx="1540" cy="1540"/>
          </a:xfrm>
          <a:custGeom>
            <a:avLst/>
            <a:gdLst/>
            <a:ahLst/>
            <a:cxnLst/>
            <a:rect l="l" t="t" r="r" b="b"/>
            <a:pathLst>
              <a:path w="2540" h="2540" extrusionOk="0">
                <a:moveTo>
                  <a:pt x="2397" y="0"/>
                </a:moveTo>
                <a:lnTo>
                  <a:pt x="0" y="795"/>
                </a:lnTo>
                <a:lnTo>
                  <a:pt x="217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8" name="Google Shape;1748;p63"/>
          <p:cNvSpPr/>
          <p:nvPr/>
        </p:nvSpPr>
        <p:spPr>
          <a:xfrm>
            <a:off x="367053" y="5782738"/>
            <a:ext cx="1540" cy="1155"/>
          </a:xfrm>
          <a:custGeom>
            <a:avLst/>
            <a:gdLst/>
            <a:ahLst/>
            <a:cxnLst/>
            <a:rect l="l" t="t" r="r" b="b"/>
            <a:pathLst>
              <a:path w="2540" h="1904" extrusionOk="0">
                <a:moveTo>
                  <a:pt x="2345" y="0"/>
                </a:moveTo>
                <a:lnTo>
                  <a:pt x="0" y="638"/>
                </a:lnTo>
                <a:lnTo>
                  <a:pt x="2115"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49" name="Google Shape;1749;p63"/>
          <p:cNvSpPr/>
          <p:nvPr/>
        </p:nvSpPr>
        <p:spPr>
          <a:xfrm>
            <a:off x="367449" y="6301305"/>
            <a:ext cx="1540" cy="1540"/>
          </a:xfrm>
          <a:custGeom>
            <a:avLst/>
            <a:gdLst/>
            <a:ahLst/>
            <a:cxnLst/>
            <a:rect l="l" t="t" r="r" b="b"/>
            <a:pathLst>
              <a:path w="2540" h="2540" extrusionOk="0">
                <a:moveTo>
                  <a:pt x="0" y="0"/>
                </a:moveTo>
                <a:lnTo>
                  <a:pt x="921" y="2460"/>
                </a:lnTo>
                <a:lnTo>
                  <a:pt x="239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0" name="Google Shape;1750;p63"/>
          <p:cNvSpPr/>
          <p:nvPr/>
        </p:nvSpPr>
        <p:spPr>
          <a:xfrm>
            <a:off x="367439" y="977635"/>
            <a:ext cx="1540" cy="1540"/>
          </a:xfrm>
          <a:custGeom>
            <a:avLst/>
            <a:gdLst/>
            <a:ahLst/>
            <a:cxnLst/>
            <a:rect l="l" t="t" r="r" b="b"/>
            <a:pathLst>
              <a:path w="2540" h="2540" extrusionOk="0">
                <a:moveTo>
                  <a:pt x="1225" y="0"/>
                </a:moveTo>
                <a:lnTo>
                  <a:pt x="0" y="1895"/>
                </a:lnTo>
                <a:lnTo>
                  <a:pt x="1999"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1" name="Google Shape;1751;p63"/>
          <p:cNvSpPr/>
          <p:nvPr/>
        </p:nvSpPr>
        <p:spPr>
          <a:xfrm>
            <a:off x="363248" y="1115455"/>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2" name="Google Shape;1752;p63"/>
          <p:cNvSpPr/>
          <p:nvPr/>
        </p:nvSpPr>
        <p:spPr>
          <a:xfrm>
            <a:off x="362943" y="609316"/>
            <a:ext cx="2311" cy="2695"/>
          </a:xfrm>
          <a:custGeom>
            <a:avLst/>
            <a:gdLst/>
            <a:ahLst/>
            <a:cxnLst/>
            <a:rect l="l" t="t" r="r" b="b"/>
            <a:pathLst>
              <a:path w="3809" h="4444" extrusionOk="0">
                <a:moveTo>
                  <a:pt x="2041" y="0"/>
                </a:moveTo>
                <a:lnTo>
                  <a:pt x="0" y="1884"/>
                </a:lnTo>
                <a:lnTo>
                  <a:pt x="596" y="2586"/>
                </a:lnTo>
                <a:lnTo>
                  <a:pt x="1141" y="3738"/>
                </a:lnTo>
                <a:lnTo>
                  <a:pt x="2387" y="3926"/>
                </a:lnTo>
                <a:lnTo>
                  <a:pt x="3099" y="2816"/>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3" name="Google Shape;1753;p63"/>
          <p:cNvSpPr/>
          <p:nvPr/>
        </p:nvSpPr>
        <p:spPr>
          <a:xfrm>
            <a:off x="363288" y="255610"/>
            <a:ext cx="1155" cy="1540"/>
          </a:xfrm>
          <a:custGeom>
            <a:avLst/>
            <a:gdLst/>
            <a:ahLst/>
            <a:cxnLst/>
            <a:rect l="l" t="t" r="r" b="b"/>
            <a:pathLst>
              <a:path w="1904" h="2540" extrusionOk="0">
                <a:moveTo>
                  <a:pt x="0" y="0"/>
                </a:moveTo>
                <a:lnTo>
                  <a:pt x="680" y="2272"/>
                </a:lnTo>
                <a:lnTo>
                  <a:pt x="1811"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4" name="Google Shape;1754;p63"/>
          <p:cNvSpPr/>
          <p:nvPr/>
        </p:nvSpPr>
        <p:spPr>
          <a:xfrm>
            <a:off x="359452" y="552597"/>
            <a:ext cx="1540" cy="1540"/>
          </a:xfrm>
          <a:custGeom>
            <a:avLst/>
            <a:gdLst/>
            <a:ahLst/>
            <a:cxnLst/>
            <a:rect l="l" t="t" r="r" b="b"/>
            <a:pathLst>
              <a:path w="2540" h="2540" extrusionOk="0">
                <a:moveTo>
                  <a:pt x="0" y="0"/>
                </a:moveTo>
                <a:lnTo>
                  <a:pt x="858"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5" name="Google Shape;1755;p63"/>
          <p:cNvSpPr/>
          <p:nvPr/>
        </p:nvSpPr>
        <p:spPr>
          <a:xfrm>
            <a:off x="359209" y="1562995"/>
            <a:ext cx="1540" cy="1540"/>
          </a:xfrm>
          <a:custGeom>
            <a:avLst/>
            <a:gdLst/>
            <a:ahLst/>
            <a:cxnLst/>
            <a:rect l="l" t="t" r="r" b="b"/>
            <a:pathLst>
              <a:path w="2540" h="2539" extrusionOk="0">
                <a:moveTo>
                  <a:pt x="0" y="0"/>
                </a:moveTo>
                <a:lnTo>
                  <a:pt x="900" y="2513"/>
                </a:lnTo>
                <a:lnTo>
                  <a:pt x="2324"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6" name="Google Shape;1756;p63"/>
          <p:cNvSpPr/>
          <p:nvPr/>
        </p:nvSpPr>
        <p:spPr>
          <a:xfrm>
            <a:off x="359057" y="1846841"/>
            <a:ext cx="1540" cy="1540"/>
          </a:xfrm>
          <a:custGeom>
            <a:avLst/>
            <a:gdLst/>
            <a:ahLst/>
            <a:cxnLst/>
            <a:rect l="l" t="t" r="r" b="b"/>
            <a:pathLst>
              <a:path w="2540" h="2539" extrusionOk="0">
                <a:moveTo>
                  <a:pt x="0" y="0"/>
                </a:moveTo>
                <a:lnTo>
                  <a:pt x="879" y="2533"/>
                </a:lnTo>
                <a:lnTo>
                  <a:pt x="212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7" name="Google Shape;1757;p63"/>
          <p:cNvSpPr/>
          <p:nvPr/>
        </p:nvSpPr>
        <p:spPr>
          <a:xfrm>
            <a:off x="359181" y="3034727"/>
            <a:ext cx="1540" cy="1540"/>
          </a:xfrm>
          <a:custGeom>
            <a:avLst/>
            <a:gdLst/>
            <a:ahLst/>
            <a:cxnLst/>
            <a:rect l="l" t="t" r="r" b="b"/>
            <a:pathLst>
              <a:path w="2540" h="2539" extrusionOk="0">
                <a:moveTo>
                  <a:pt x="0" y="0"/>
                </a:moveTo>
                <a:lnTo>
                  <a:pt x="85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8" name="Google Shape;1758;p63"/>
          <p:cNvSpPr/>
          <p:nvPr/>
        </p:nvSpPr>
        <p:spPr>
          <a:xfrm>
            <a:off x="359017" y="3535510"/>
            <a:ext cx="1155" cy="1155"/>
          </a:xfrm>
          <a:custGeom>
            <a:avLst/>
            <a:gdLst/>
            <a:ahLst/>
            <a:cxnLst/>
            <a:rect l="l" t="t" r="r" b="b"/>
            <a:pathLst>
              <a:path w="1904" h="1904" extrusionOk="0">
                <a:moveTo>
                  <a:pt x="1884" y="0"/>
                </a:moveTo>
                <a:lnTo>
                  <a:pt x="0" y="607"/>
                </a:lnTo>
                <a:lnTo>
                  <a:pt x="1643" y="1727"/>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59" name="Google Shape;1759;p63"/>
          <p:cNvSpPr/>
          <p:nvPr/>
        </p:nvSpPr>
        <p:spPr>
          <a:xfrm>
            <a:off x="359253" y="3552913"/>
            <a:ext cx="1155" cy="1540"/>
          </a:xfrm>
          <a:custGeom>
            <a:avLst/>
            <a:gdLst/>
            <a:ahLst/>
            <a:cxnLst/>
            <a:rect l="l" t="t" r="r" b="b"/>
            <a:pathLst>
              <a:path w="1904" h="2539" extrusionOk="0">
                <a:moveTo>
                  <a:pt x="1183" y="0"/>
                </a:moveTo>
                <a:lnTo>
                  <a:pt x="0" y="2062"/>
                </a:lnTo>
                <a:lnTo>
                  <a:pt x="1832" y="2366"/>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0" name="Google Shape;1760;p63"/>
          <p:cNvSpPr/>
          <p:nvPr/>
        </p:nvSpPr>
        <p:spPr>
          <a:xfrm>
            <a:off x="358749" y="3800596"/>
            <a:ext cx="2311" cy="3081"/>
          </a:xfrm>
          <a:custGeom>
            <a:avLst/>
            <a:gdLst/>
            <a:ahLst/>
            <a:cxnLst/>
            <a:rect l="l" t="t" r="r" b="b"/>
            <a:pathLst>
              <a:path w="3809" h="5079" extrusionOk="0">
                <a:moveTo>
                  <a:pt x="1978" y="0"/>
                </a:moveTo>
                <a:lnTo>
                  <a:pt x="1287" y="722"/>
                </a:lnTo>
                <a:lnTo>
                  <a:pt x="115" y="1392"/>
                </a:lnTo>
                <a:lnTo>
                  <a:pt x="0" y="2910"/>
                </a:lnTo>
                <a:lnTo>
                  <a:pt x="1078" y="3769"/>
                </a:lnTo>
                <a:lnTo>
                  <a:pt x="1664"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1" name="Google Shape;1761;p63"/>
          <p:cNvSpPr/>
          <p:nvPr/>
        </p:nvSpPr>
        <p:spPr>
          <a:xfrm>
            <a:off x="359272" y="6762043"/>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2" name="Google Shape;1762;p63"/>
          <p:cNvSpPr/>
          <p:nvPr/>
        </p:nvSpPr>
        <p:spPr>
          <a:xfrm>
            <a:off x="359293" y="5875872"/>
            <a:ext cx="1540" cy="1540"/>
          </a:xfrm>
          <a:custGeom>
            <a:avLst/>
            <a:gdLst/>
            <a:ahLst/>
            <a:cxnLst/>
            <a:rect l="l" t="t" r="r" b="b"/>
            <a:pathLst>
              <a:path w="2540" h="2540" extrusionOk="0">
                <a:moveTo>
                  <a:pt x="0" y="0"/>
                </a:moveTo>
                <a:lnTo>
                  <a:pt x="774"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3" name="Google Shape;1763;p63"/>
          <p:cNvSpPr/>
          <p:nvPr/>
        </p:nvSpPr>
        <p:spPr>
          <a:xfrm>
            <a:off x="359134" y="4382152"/>
            <a:ext cx="1925" cy="1540"/>
          </a:xfrm>
          <a:custGeom>
            <a:avLst/>
            <a:gdLst/>
            <a:ahLst/>
            <a:cxnLst/>
            <a:rect l="l" t="t" r="r" b="b"/>
            <a:pathLst>
              <a:path w="3175" h="2540" extrusionOk="0">
                <a:moveTo>
                  <a:pt x="0" y="0"/>
                </a:moveTo>
                <a:lnTo>
                  <a:pt x="1078" y="2177"/>
                </a:lnTo>
                <a:lnTo>
                  <a:pt x="2596"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4" name="Google Shape;1764;p63"/>
          <p:cNvSpPr/>
          <p:nvPr/>
        </p:nvSpPr>
        <p:spPr>
          <a:xfrm>
            <a:off x="358701" y="6234739"/>
            <a:ext cx="1540" cy="1540"/>
          </a:xfrm>
          <a:custGeom>
            <a:avLst/>
            <a:gdLst/>
            <a:ahLst/>
            <a:cxnLst/>
            <a:rect l="l" t="t" r="r" b="b"/>
            <a:pathLst>
              <a:path w="2540" h="2540" extrusionOk="0">
                <a:moveTo>
                  <a:pt x="2282" y="0"/>
                </a:moveTo>
                <a:lnTo>
                  <a:pt x="0" y="764"/>
                </a:lnTo>
                <a:lnTo>
                  <a:pt x="2094" y="1958"/>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5" name="Google Shape;1765;p63"/>
          <p:cNvSpPr/>
          <p:nvPr/>
        </p:nvSpPr>
        <p:spPr>
          <a:xfrm>
            <a:off x="395463"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6" name="Google Shape;1766;p63"/>
          <p:cNvSpPr/>
          <p:nvPr/>
        </p:nvSpPr>
        <p:spPr>
          <a:xfrm>
            <a:off x="391841" y="6797719"/>
            <a:ext cx="1155" cy="1540"/>
          </a:xfrm>
          <a:custGeom>
            <a:avLst/>
            <a:gdLst/>
            <a:ahLst/>
            <a:cxnLst/>
            <a:rect l="l" t="t" r="r" b="b"/>
            <a:pathLst>
              <a:path w="1904" h="2540" extrusionOk="0">
                <a:moveTo>
                  <a:pt x="0" y="0"/>
                </a:moveTo>
                <a:lnTo>
                  <a:pt x="628" y="236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7" name="Google Shape;1767;p63"/>
          <p:cNvSpPr/>
          <p:nvPr/>
        </p:nvSpPr>
        <p:spPr>
          <a:xfrm>
            <a:off x="391971" y="6026387"/>
            <a:ext cx="1540" cy="1155"/>
          </a:xfrm>
          <a:custGeom>
            <a:avLst/>
            <a:gdLst/>
            <a:ahLst/>
            <a:cxnLst/>
            <a:rect l="l" t="t" r="r" b="b"/>
            <a:pathLst>
              <a:path w="2540" h="1904" extrusionOk="0">
                <a:moveTo>
                  <a:pt x="219" y="0"/>
                </a:moveTo>
                <a:lnTo>
                  <a:pt x="0" y="1874"/>
                </a:lnTo>
                <a:lnTo>
                  <a:pt x="2125" y="121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8" name="Google Shape;1768;p63"/>
          <p:cNvSpPr/>
          <p:nvPr/>
        </p:nvSpPr>
        <p:spPr>
          <a:xfrm>
            <a:off x="395656" y="392978"/>
            <a:ext cx="1540" cy="1540"/>
          </a:xfrm>
          <a:custGeom>
            <a:avLst/>
            <a:gdLst/>
            <a:ahLst/>
            <a:cxnLst/>
            <a:rect l="l" t="t" r="r" b="b"/>
            <a:pathLst>
              <a:path w="2540"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69" name="Google Shape;1769;p63"/>
          <p:cNvSpPr/>
          <p:nvPr/>
        </p:nvSpPr>
        <p:spPr>
          <a:xfrm>
            <a:off x="395608" y="671962"/>
            <a:ext cx="1540" cy="1925"/>
          </a:xfrm>
          <a:custGeom>
            <a:avLst/>
            <a:gdLst/>
            <a:ahLst/>
            <a:cxnLst/>
            <a:rect l="l" t="t" r="r" b="b"/>
            <a:pathLst>
              <a:path w="2540" h="3175" extrusionOk="0">
                <a:moveTo>
                  <a:pt x="0" y="0"/>
                </a:moveTo>
                <a:lnTo>
                  <a:pt x="952" y="2670"/>
                </a:lnTo>
                <a:lnTo>
                  <a:pt x="243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0" name="Google Shape;1770;p63"/>
          <p:cNvSpPr/>
          <p:nvPr/>
        </p:nvSpPr>
        <p:spPr>
          <a:xfrm>
            <a:off x="391779" y="1567626"/>
            <a:ext cx="1155" cy="1540"/>
          </a:xfrm>
          <a:custGeom>
            <a:avLst/>
            <a:gdLst/>
            <a:ahLst/>
            <a:cxnLst/>
            <a:rect l="l" t="t" r="r" b="b"/>
            <a:pathLst>
              <a:path w="1904"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1" name="Google Shape;1771;p63"/>
          <p:cNvSpPr/>
          <p:nvPr/>
        </p:nvSpPr>
        <p:spPr>
          <a:xfrm>
            <a:off x="391674" y="836095"/>
            <a:ext cx="1155" cy="1540"/>
          </a:xfrm>
          <a:custGeom>
            <a:avLst/>
            <a:gdLst/>
            <a:ahLst/>
            <a:cxnLst/>
            <a:rect l="l" t="t" r="r" b="b"/>
            <a:pathLst>
              <a:path w="1904" h="2540" extrusionOk="0">
                <a:moveTo>
                  <a:pt x="1842" y="0"/>
                </a:moveTo>
                <a:lnTo>
                  <a:pt x="0" y="795"/>
                </a:lnTo>
                <a:lnTo>
                  <a:pt x="1518" y="213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2" name="Google Shape;1772;p63"/>
          <p:cNvSpPr/>
          <p:nvPr/>
        </p:nvSpPr>
        <p:spPr>
          <a:xfrm>
            <a:off x="391903" y="1731324"/>
            <a:ext cx="1540" cy="1540"/>
          </a:xfrm>
          <a:custGeom>
            <a:avLst/>
            <a:gdLst/>
            <a:ahLst/>
            <a:cxnLst/>
            <a:rect l="l" t="t" r="r" b="b"/>
            <a:pathLst>
              <a:path w="2540"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3" name="Google Shape;1773;p63"/>
          <p:cNvSpPr/>
          <p:nvPr/>
        </p:nvSpPr>
        <p:spPr>
          <a:xfrm>
            <a:off x="391816" y="4887106"/>
            <a:ext cx="1155" cy="1540"/>
          </a:xfrm>
          <a:custGeom>
            <a:avLst/>
            <a:gdLst/>
            <a:ahLst/>
            <a:cxnLst/>
            <a:rect l="l" t="t" r="r" b="b"/>
            <a:pathLst>
              <a:path w="1904" h="2540" extrusionOk="0">
                <a:moveTo>
                  <a:pt x="1141" y="0"/>
                </a:moveTo>
                <a:lnTo>
                  <a:pt x="0" y="1622"/>
                </a:lnTo>
                <a:lnTo>
                  <a:pt x="1853" y="1937"/>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4" name="Google Shape;1774;p63"/>
          <p:cNvSpPr/>
          <p:nvPr/>
        </p:nvSpPr>
        <p:spPr>
          <a:xfrm>
            <a:off x="391603" y="747475"/>
            <a:ext cx="1540" cy="1925"/>
          </a:xfrm>
          <a:custGeom>
            <a:avLst/>
            <a:gdLst/>
            <a:ahLst/>
            <a:cxnLst/>
            <a:rect l="l" t="t" r="r" b="b"/>
            <a:pathLst>
              <a:path w="2540" h="3175" extrusionOk="0">
                <a:moveTo>
                  <a:pt x="0" y="0"/>
                </a:moveTo>
                <a:lnTo>
                  <a:pt x="973" y="2659"/>
                </a:lnTo>
                <a:lnTo>
                  <a:pt x="242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5" name="Google Shape;1775;p63"/>
          <p:cNvSpPr/>
          <p:nvPr/>
        </p:nvSpPr>
        <p:spPr>
          <a:xfrm>
            <a:off x="391754" y="87174"/>
            <a:ext cx="1155" cy="1540"/>
          </a:xfrm>
          <a:custGeom>
            <a:avLst/>
            <a:gdLst/>
            <a:ahLst/>
            <a:cxnLst/>
            <a:rect l="l" t="t" r="r" b="b"/>
            <a:pathLst>
              <a:path w="1904"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6" name="Google Shape;1776;p63"/>
          <p:cNvSpPr/>
          <p:nvPr/>
        </p:nvSpPr>
        <p:spPr>
          <a:xfrm>
            <a:off x="391661"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7" name="Google Shape;1777;p63"/>
          <p:cNvSpPr/>
          <p:nvPr/>
        </p:nvSpPr>
        <p:spPr>
          <a:xfrm>
            <a:off x="396027" y="3043269"/>
            <a:ext cx="1540" cy="1540"/>
          </a:xfrm>
          <a:custGeom>
            <a:avLst/>
            <a:gdLst/>
            <a:ahLst/>
            <a:cxnLst/>
            <a:rect l="l" t="t" r="r" b="b"/>
            <a:pathLst>
              <a:path w="2540"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8" name="Google Shape;1778;p63"/>
          <p:cNvSpPr/>
          <p:nvPr/>
        </p:nvSpPr>
        <p:spPr>
          <a:xfrm>
            <a:off x="395873" y="3681674"/>
            <a:ext cx="1540" cy="1540"/>
          </a:xfrm>
          <a:custGeom>
            <a:avLst/>
            <a:gdLst/>
            <a:ahLst/>
            <a:cxnLst/>
            <a:rect l="l" t="t" r="r" b="b"/>
            <a:pathLst>
              <a:path w="2540" h="2539" extrusionOk="0">
                <a:moveTo>
                  <a:pt x="272" y="0"/>
                </a:moveTo>
                <a:lnTo>
                  <a:pt x="0" y="1926"/>
                </a:lnTo>
                <a:lnTo>
                  <a:pt x="2136" y="1256"/>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79" name="Google Shape;1779;p63"/>
          <p:cNvSpPr/>
          <p:nvPr/>
        </p:nvSpPr>
        <p:spPr>
          <a:xfrm>
            <a:off x="395761" y="2156948"/>
            <a:ext cx="1540" cy="1540"/>
          </a:xfrm>
          <a:custGeom>
            <a:avLst/>
            <a:gdLst/>
            <a:ahLst/>
            <a:cxnLst/>
            <a:rect l="l" t="t" r="r" b="b"/>
            <a:pathLst>
              <a:path w="2540" h="2539" extrusionOk="0">
                <a:moveTo>
                  <a:pt x="0" y="0"/>
                </a:moveTo>
                <a:lnTo>
                  <a:pt x="827" y="2324"/>
                </a:lnTo>
                <a:lnTo>
                  <a:pt x="213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0" name="Google Shape;1780;p63"/>
          <p:cNvSpPr/>
          <p:nvPr/>
        </p:nvSpPr>
        <p:spPr>
          <a:xfrm>
            <a:off x="395087" y="3707423"/>
            <a:ext cx="2311" cy="2695"/>
          </a:xfrm>
          <a:custGeom>
            <a:avLst/>
            <a:gdLst/>
            <a:ahLst/>
            <a:cxnLst/>
            <a:rect l="l" t="t" r="r" b="b"/>
            <a:pathLst>
              <a:path w="3809" h="4445" extrusionOk="0">
                <a:moveTo>
                  <a:pt x="1392" y="0"/>
                </a:moveTo>
                <a:lnTo>
                  <a:pt x="146" y="1141"/>
                </a:lnTo>
                <a:lnTo>
                  <a:pt x="0" y="2492"/>
                </a:lnTo>
                <a:lnTo>
                  <a:pt x="1057" y="3298"/>
                </a:lnTo>
                <a:lnTo>
                  <a:pt x="1612" y="4031"/>
                </a:lnTo>
                <a:lnTo>
                  <a:pt x="3727" y="2230"/>
                </a:lnTo>
                <a:lnTo>
                  <a:pt x="3141"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1" name="Google Shape;1781;p63"/>
          <p:cNvSpPr/>
          <p:nvPr/>
        </p:nvSpPr>
        <p:spPr>
          <a:xfrm>
            <a:off x="391334" y="5831363"/>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2" name="Google Shape;1782;p63"/>
          <p:cNvSpPr/>
          <p:nvPr/>
        </p:nvSpPr>
        <p:spPr>
          <a:xfrm>
            <a:off x="399859" y="3828167"/>
            <a:ext cx="1540" cy="1540"/>
          </a:xfrm>
          <a:custGeom>
            <a:avLst/>
            <a:gdLst/>
            <a:ahLst/>
            <a:cxnLst/>
            <a:rect l="l" t="t" r="r" b="b"/>
            <a:pathLst>
              <a:path w="2540" h="2539" extrusionOk="0">
                <a:moveTo>
                  <a:pt x="0" y="0"/>
                </a:moveTo>
                <a:lnTo>
                  <a:pt x="942" y="2533"/>
                </a:lnTo>
                <a:lnTo>
                  <a:pt x="231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3" name="Google Shape;1783;p63"/>
          <p:cNvSpPr/>
          <p:nvPr/>
        </p:nvSpPr>
        <p:spPr>
          <a:xfrm>
            <a:off x="399926" y="4984379"/>
            <a:ext cx="1155" cy="1540"/>
          </a:xfrm>
          <a:custGeom>
            <a:avLst/>
            <a:gdLst/>
            <a:ahLst/>
            <a:cxnLst/>
            <a:rect l="l" t="t" r="r" b="b"/>
            <a:pathLst>
              <a:path w="1904"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4" name="Google Shape;1784;p63"/>
          <p:cNvSpPr/>
          <p:nvPr/>
        </p:nvSpPr>
        <p:spPr>
          <a:xfrm>
            <a:off x="399751" y="3229884"/>
            <a:ext cx="1925" cy="1540"/>
          </a:xfrm>
          <a:custGeom>
            <a:avLst/>
            <a:gdLst/>
            <a:ahLst/>
            <a:cxnLst/>
            <a:rect l="l" t="t" r="r" b="b"/>
            <a:pathLst>
              <a:path w="3175" h="2539" extrusionOk="0">
                <a:moveTo>
                  <a:pt x="0" y="0"/>
                </a:moveTo>
                <a:lnTo>
                  <a:pt x="112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5" name="Google Shape;1785;p63"/>
          <p:cNvSpPr/>
          <p:nvPr/>
        </p:nvSpPr>
        <p:spPr>
          <a:xfrm>
            <a:off x="399947"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6" name="Google Shape;1786;p63"/>
          <p:cNvSpPr/>
          <p:nvPr/>
        </p:nvSpPr>
        <p:spPr>
          <a:xfrm>
            <a:off x="399922"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7" name="Google Shape;1787;p63"/>
          <p:cNvSpPr/>
          <p:nvPr/>
        </p:nvSpPr>
        <p:spPr>
          <a:xfrm>
            <a:off x="399262" y="1061924"/>
            <a:ext cx="1540" cy="1540"/>
          </a:xfrm>
          <a:custGeom>
            <a:avLst/>
            <a:gdLst/>
            <a:ahLst/>
            <a:cxnLst/>
            <a:rect l="l" t="t" r="r" b="b"/>
            <a:pathLst>
              <a:path w="2540" h="2539" extrusionOk="0">
                <a:moveTo>
                  <a:pt x="2345" y="0"/>
                </a:moveTo>
                <a:lnTo>
                  <a:pt x="0" y="910"/>
                </a:lnTo>
                <a:lnTo>
                  <a:pt x="2157"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8" name="Google Shape;1788;p63"/>
          <p:cNvSpPr/>
          <p:nvPr/>
        </p:nvSpPr>
        <p:spPr>
          <a:xfrm>
            <a:off x="399940" y="955659"/>
            <a:ext cx="1540" cy="1540"/>
          </a:xfrm>
          <a:custGeom>
            <a:avLst/>
            <a:gdLst/>
            <a:ahLst/>
            <a:cxnLst/>
            <a:rect l="l" t="t" r="r" b="b"/>
            <a:pathLst>
              <a:path w="2540" h="2540" extrusionOk="0">
                <a:moveTo>
                  <a:pt x="1235" y="0"/>
                </a:moveTo>
                <a:lnTo>
                  <a:pt x="0" y="1958"/>
                </a:lnTo>
                <a:lnTo>
                  <a:pt x="1958" y="228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89" name="Google Shape;1789;p63"/>
          <p:cNvSpPr/>
          <p:nvPr/>
        </p:nvSpPr>
        <p:spPr>
          <a:xfrm>
            <a:off x="407907" y="4271290"/>
            <a:ext cx="1155" cy="1540"/>
          </a:xfrm>
          <a:custGeom>
            <a:avLst/>
            <a:gdLst/>
            <a:ahLst/>
            <a:cxnLst/>
            <a:rect l="l" t="t" r="r" b="b"/>
            <a:pathLst>
              <a:path w="1904" h="2540" extrusionOk="0">
                <a:moveTo>
                  <a:pt x="0" y="0"/>
                </a:moveTo>
                <a:lnTo>
                  <a:pt x="722" y="1999"/>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0" name="Google Shape;1790;p63"/>
          <p:cNvSpPr/>
          <p:nvPr/>
        </p:nvSpPr>
        <p:spPr>
          <a:xfrm>
            <a:off x="407959" y="3486092"/>
            <a:ext cx="1155" cy="1540"/>
          </a:xfrm>
          <a:custGeom>
            <a:avLst/>
            <a:gdLst/>
            <a:ahLst/>
            <a:cxnLst/>
            <a:rect l="l" t="t" r="r" b="b"/>
            <a:pathLst>
              <a:path w="1904" h="2539" extrusionOk="0">
                <a:moveTo>
                  <a:pt x="1068" y="0"/>
                </a:moveTo>
                <a:lnTo>
                  <a:pt x="0" y="2031"/>
                </a:lnTo>
                <a:lnTo>
                  <a:pt x="1717" y="2261"/>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1" name="Google Shape;1791;p63"/>
          <p:cNvSpPr/>
          <p:nvPr/>
        </p:nvSpPr>
        <p:spPr>
          <a:xfrm>
            <a:off x="408096"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2" name="Google Shape;1792;p63"/>
          <p:cNvSpPr/>
          <p:nvPr/>
        </p:nvSpPr>
        <p:spPr>
          <a:xfrm>
            <a:off x="408101" y="1571817"/>
            <a:ext cx="1540" cy="1925"/>
          </a:xfrm>
          <a:custGeom>
            <a:avLst/>
            <a:gdLst/>
            <a:ahLst/>
            <a:cxnLst/>
            <a:rect l="l" t="t" r="r" b="b"/>
            <a:pathLst>
              <a:path w="2540"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3" name="Google Shape;1793;p63"/>
          <p:cNvSpPr/>
          <p:nvPr/>
        </p:nvSpPr>
        <p:spPr>
          <a:xfrm>
            <a:off x="408170" y="4904860"/>
            <a:ext cx="1540" cy="1540"/>
          </a:xfrm>
          <a:custGeom>
            <a:avLst/>
            <a:gdLst/>
            <a:ahLst/>
            <a:cxnLst/>
            <a:rect l="l" t="t" r="r" b="b"/>
            <a:pathLst>
              <a:path w="2540" h="2540" extrusionOk="0">
                <a:moveTo>
                  <a:pt x="261" y="0"/>
                </a:moveTo>
                <a:lnTo>
                  <a:pt x="0" y="2240"/>
                </a:lnTo>
                <a:lnTo>
                  <a:pt x="210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4" name="Google Shape;1794;p63"/>
          <p:cNvSpPr/>
          <p:nvPr/>
        </p:nvSpPr>
        <p:spPr>
          <a:xfrm>
            <a:off x="407869" y="1363634"/>
            <a:ext cx="1540" cy="1540"/>
          </a:xfrm>
          <a:custGeom>
            <a:avLst/>
            <a:gdLst/>
            <a:ahLst/>
            <a:cxnLst/>
            <a:rect l="l" t="t" r="r" b="b"/>
            <a:pathLst>
              <a:path w="2540" h="2539" extrusionOk="0">
                <a:moveTo>
                  <a:pt x="0" y="0"/>
                </a:moveTo>
                <a:lnTo>
                  <a:pt x="753" y="1989"/>
                </a:lnTo>
                <a:lnTo>
                  <a:pt x="194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5" name="Google Shape;1795;p63"/>
          <p:cNvSpPr/>
          <p:nvPr/>
        </p:nvSpPr>
        <p:spPr>
          <a:xfrm>
            <a:off x="407946" y="264102"/>
            <a:ext cx="1155" cy="1540"/>
          </a:xfrm>
          <a:custGeom>
            <a:avLst/>
            <a:gdLst/>
            <a:ahLst/>
            <a:cxnLst/>
            <a:rect l="l" t="t" r="r" b="b"/>
            <a:pathLst>
              <a:path w="1904"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6" name="Google Shape;1796;p63"/>
          <p:cNvSpPr/>
          <p:nvPr/>
        </p:nvSpPr>
        <p:spPr>
          <a:xfrm>
            <a:off x="407829"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7" name="Google Shape;1797;p63"/>
          <p:cNvSpPr/>
          <p:nvPr/>
        </p:nvSpPr>
        <p:spPr>
          <a:xfrm>
            <a:off x="407781" y="4736432"/>
            <a:ext cx="1540" cy="1540"/>
          </a:xfrm>
          <a:custGeom>
            <a:avLst/>
            <a:gdLst/>
            <a:ahLst/>
            <a:cxnLst/>
            <a:rect l="l" t="t" r="r" b="b"/>
            <a:pathLst>
              <a:path w="2540" h="2540" extrusionOk="0">
                <a:moveTo>
                  <a:pt x="0" y="0"/>
                </a:moveTo>
                <a:lnTo>
                  <a:pt x="984"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8" name="Google Shape;1798;p63"/>
          <p:cNvSpPr/>
          <p:nvPr/>
        </p:nvSpPr>
        <p:spPr>
          <a:xfrm>
            <a:off x="407434" y="4882905"/>
            <a:ext cx="1540" cy="1540"/>
          </a:xfrm>
          <a:custGeom>
            <a:avLst/>
            <a:gdLst/>
            <a:ahLst/>
            <a:cxnLst/>
            <a:rect l="l" t="t" r="r" b="b"/>
            <a:pathLst>
              <a:path w="2540" h="2540" extrusionOk="0">
                <a:moveTo>
                  <a:pt x="2397" y="0"/>
                </a:moveTo>
                <a:lnTo>
                  <a:pt x="0" y="984"/>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799" name="Google Shape;1799;p63"/>
          <p:cNvSpPr/>
          <p:nvPr/>
        </p:nvSpPr>
        <p:spPr>
          <a:xfrm>
            <a:off x="412295" y="2045568"/>
            <a:ext cx="385" cy="1155"/>
          </a:xfrm>
          <a:custGeom>
            <a:avLst/>
            <a:gdLst/>
            <a:ahLst/>
            <a:cxnLst/>
            <a:rect l="l" t="t" r="r" b="b"/>
            <a:pathLst>
              <a:path w="634" h="1904" extrusionOk="0">
                <a:moveTo>
                  <a:pt x="282" y="0"/>
                </a:moveTo>
                <a:lnTo>
                  <a:pt x="0" y="314"/>
                </a:lnTo>
                <a:lnTo>
                  <a:pt x="50" y="1088"/>
                </a:lnTo>
                <a:lnTo>
                  <a:pt x="293" y="164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0" name="Google Shape;1800;p63"/>
          <p:cNvSpPr/>
          <p:nvPr/>
        </p:nvSpPr>
        <p:spPr>
          <a:xfrm>
            <a:off x="411914" y="2533861"/>
            <a:ext cx="770" cy="770"/>
          </a:xfrm>
          <a:custGeom>
            <a:avLst/>
            <a:gdLst/>
            <a:ahLst/>
            <a:cxnLst/>
            <a:rect l="l" t="t" r="r" b="b"/>
            <a:pathLst>
              <a:path w="1270"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1" name="Google Shape;1801;p63"/>
          <p:cNvSpPr/>
          <p:nvPr/>
        </p:nvSpPr>
        <p:spPr>
          <a:xfrm>
            <a:off x="412324" y="5663205"/>
            <a:ext cx="385" cy="770"/>
          </a:xfrm>
          <a:custGeom>
            <a:avLst/>
            <a:gdLst/>
            <a:ahLst/>
            <a:cxnLst/>
            <a:rect l="l" t="t" r="r" b="b"/>
            <a:pathLst>
              <a:path w="634" h="1270" extrusionOk="0">
                <a:moveTo>
                  <a:pt x="408" y="0"/>
                </a:moveTo>
                <a:lnTo>
                  <a:pt x="0" y="670"/>
                </a:lnTo>
                <a:lnTo>
                  <a:pt x="104"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2" name="Google Shape;1802;p63"/>
          <p:cNvSpPr/>
          <p:nvPr/>
        </p:nvSpPr>
        <p:spPr>
          <a:xfrm>
            <a:off x="412045" y="6594116"/>
            <a:ext cx="385" cy="770"/>
          </a:xfrm>
          <a:custGeom>
            <a:avLst/>
            <a:gdLst/>
            <a:ahLst/>
            <a:cxnLst/>
            <a:rect l="l" t="t" r="r" b="b"/>
            <a:pathLst>
              <a:path w="634" h="1270" extrusionOk="0">
                <a:moveTo>
                  <a:pt x="429" y="0"/>
                </a:moveTo>
                <a:lnTo>
                  <a:pt x="0" y="680"/>
                </a:lnTo>
                <a:lnTo>
                  <a:pt x="37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3" name="Google Shape;1803;p63"/>
          <p:cNvSpPr/>
          <p:nvPr/>
        </p:nvSpPr>
        <p:spPr>
          <a:xfrm>
            <a:off x="412301" y="2675584"/>
            <a:ext cx="385" cy="385"/>
          </a:xfrm>
          <a:custGeom>
            <a:avLst/>
            <a:gdLst/>
            <a:ahLst/>
            <a:cxnLst/>
            <a:rect l="l" t="t" r="r" b="b"/>
            <a:pathLst>
              <a:path w="634" h="635" extrusionOk="0">
                <a:moveTo>
                  <a:pt x="293" y="502"/>
                </a:moveTo>
                <a:lnTo>
                  <a:pt x="0" y="167"/>
                </a:lnTo>
                <a:lnTo>
                  <a:pt x="303" y="0"/>
                </a:lnTo>
                <a:lnTo>
                  <a:pt x="293" y="178"/>
                </a:lnTo>
                <a:lnTo>
                  <a:pt x="293" y="502"/>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4" name="Google Shape;1804;p63"/>
          <p:cNvSpPr/>
          <p:nvPr/>
        </p:nvSpPr>
        <p:spPr>
          <a:xfrm>
            <a:off x="412261" y="707762"/>
            <a:ext cx="385" cy="1155"/>
          </a:xfrm>
          <a:custGeom>
            <a:avLst/>
            <a:gdLst/>
            <a:ahLst/>
            <a:cxnLst/>
            <a:rect l="l" t="t" r="r" b="b"/>
            <a:pathLst>
              <a:path w="634" h="1905" extrusionOk="0">
                <a:moveTo>
                  <a:pt x="0" y="0"/>
                </a:moveTo>
                <a:lnTo>
                  <a:pt x="502" y="1277"/>
                </a:lnTo>
                <a:lnTo>
                  <a:pt x="50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5" name="Google Shape;1805;p63"/>
          <p:cNvSpPr/>
          <p:nvPr/>
        </p:nvSpPr>
        <p:spPr>
          <a:xfrm>
            <a:off x="410930" y="25363"/>
            <a:ext cx="1925" cy="5006"/>
          </a:xfrm>
          <a:custGeom>
            <a:avLst/>
            <a:gdLst/>
            <a:ahLst/>
            <a:cxnLst/>
            <a:rect l="l" t="t" r="r" b="b"/>
            <a:pathLst>
              <a:path w="3175" h="8254" extrusionOk="0">
                <a:moveTo>
                  <a:pt x="2586" y="0"/>
                </a:moveTo>
                <a:lnTo>
                  <a:pt x="1905" y="795"/>
                </a:lnTo>
                <a:lnTo>
                  <a:pt x="1088" y="1476"/>
                </a:lnTo>
                <a:lnTo>
                  <a:pt x="0" y="4680"/>
                </a:lnTo>
                <a:lnTo>
                  <a:pt x="680" y="6607"/>
                </a:lnTo>
                <a:lnTo>
                  <a:pt x="2523" y="8041"/>
                </a:lnTo>
                <a:lnTo>
                  <a:pt x="2732" y="7758"/>
                </a:lnTo>
                <a:lnTo>
                  <a:pt x="2649" y="31"/>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6" name="Google Shape;1806;p63"/>
          <p:cNvSpPr/>
          <p:nvPr/>
        </p:nvSpPr>
        <p:spPr>
          <a:xfrm>
            <a:off x="410955" y="1930049"/>
            <a:ext cx="1925" cy="3466"/>
          </a:xfrm>
          <a:custGeom>
            <a:avLst/>
            <a:gdLst/>
            <a:ahLst/>
            <a:cxnLst/>
            <a:rect l="l" t="t" r="r" b="b"/>
            <a:pathLst>
              <a:path w="3175" h="5714" extrusionOk="0">
                <a:moveTo>
                  <a:pt x="3057" y="0"/>
                </a:moveTo>
                <a:lnTo>
                  <a:pt x="2324" y="481"/>
                </a:lnTo>
                <a:lnTo>
                  <a:pt x="1643" y="1047"/>
                </a:lnTo>
                <a:lnTo>
                  <a:pt x="0" y="4565"/>
                </a:lnTo>
                <a:lnTo>
                  <a:pt x="795" y="5413"/>
                </a:lnTo>
                <a:lnTo>
                  <a:pt x="3078" y="4104"/>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7" name="Google Shape;1807;p63"/>
          <p:cNvSpPr/>
          <p:nvPr/>
        </p:nvSpPr>
        <p:spPr>
          <a:xfrm>
            <a:off x="411714" y="3162840"/>
            <a:ext cx="1540" cy="1925"/>
          </a:xfrm>
          <a:custGeom>
            <a:avLst/>
            <a:gdLst/>
            <a:ahLst/>
            <a:cxnLst/>
            <a:rect l="l" t="t" r="r" b="b"/>
            <a:pathLst>
              <a:path w="2540" h="3175" extrusionOk="0">
                <a:moveTo>
                  <a:pt x="1863" y="0"/>
                </a:moveTo>
                <a:lnTo>
                  <a:pt x="0" y="973"/>
                </a:lnTo>
                <a:lnTo>
                  <a:pt x="1863" y="2848"/>
                </a:lnTo>
                <a:lnTo>
                  <a:pt x="2293" y="1853"/>
                </a:lnTo>
                <a:lnTo>
                  <a:pt x="2104" y="1246"/>
                </a:lnTo>
                <a:lnTo>
                  <a:pt x="186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8" name="Google Shape;1808;p63"/>
          <p:cNvSpPr/>
          <p:nvPr/>
        </p:nvSpPr>
        <p:spPr>
          <a:xfrm>
            <a:off x="411632" y="4429364"/>
            <a:ext cx="1155" cy="3081"/>
          </a:xfrm>
          <a:custGeom>
            <a:avLst/>
            <a:gdLst/>
            <a:ahLst/>
            <a:cxnLst/>
            <a:rect l="l" t="t" r="r" b="b"/>
            <a:pathLst>
              <a:path w="1904" h="5079" extrusionOk="0">
                <a:moveTo>
                  <a:pt x="1570" y="0"/>
                </a:moveTo>
                <a:lnTo>
                  <a:pt x="11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09" name="Google Shape;1809;p63"/>
          <p:cNvSpPr/>
          <p:nvPr/>
        </p:nvSpPr>
        <p:spPr>
          <a:xfrm>
            <a:off x="418073" y="6079799"/>
            <a:ext cx="770" cy="1540"/>
          </a:xfrm>
          <a:custGeom>
            <a:avLst/>
            <a:gdLst/>
            <a:ahLst/>
            <a:cxnLst/>
            <a:rect l="l" t="t" r="r" b="b"/>
            <a:pathLst>
              <a:path w="1270" h="2540" extrusionOk="0">
                <a:moveTo>
                  <a:pt x="0" y="0"/>
                </a:moveTo>
                <a:lnTo>
                  <a:pt x="10" y="2429"/>
                </a:lnTo>
                <a:lnTo>
                  <a:pt x="1015" y="1643"/>
                </a:lnTo>
                <a:lnTo>
                  <a:pt x="963" y="90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0" name="Google Shape;1810;p63"/>
          <p:cNvSpPr/>
          <p:nvPr/>
        </p:nvSpPr>
        <p:spPr>
          <a:xfrm>
            <a:off x="418339" y="5955837"/>
            <a:ext cx="770" cy="1155"/>
          </a:xfrm>
          <a:custGeom>
            <a:avLst/>
            <a:gdLst/>
            <a:ahLst/>
            <a:cxnLst/>
            <a:rect l="l" t="t" r="r" b="b"/>
            <a:pathLst>
              <a:path w="1270" h="1904" extrusionOk="0">
                <a:moveTo>
                  <a:pt x="0" y="1298"/>
                </a:moveTo>
                <a:lnTo>
                  <a:pt x="10" y="42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1" name="Google Shape;1811;p63"/>
          <p:cNvSpPr/>
          <p:nvPr/>
        </p:nvSpPr>
        <p:spPr>
          <a:xfrm>
            <a:off x="418218" y="5148949"/>
            <a:ext cx="770" cy="1540"/>
          </a:xfrm>
          <a:custGeom>
            <a:avLst/>
            <a:gdLst/>
            <a:ahLst/>
            <a:cxnLst/>
            <a:rect l="l" t="t" r="r" b="b"/>
            <a:pathLst>
              <a:path w="1270" h="2540" extrusionOk="0">
                <a:moveTo>
                  <a:pt x="659" y="2020"/>
                </a:moveTo>
                <a:lnTo>
                  <a:pt x="0" y="1581"/>
                </a:lnTo>
                <a:lnTo>
                  <a:pt x="10" y="303"/>
                </a:lnTo>
                <a:lnTo>
                  <a:pt x="900" y="0"/>
                </a:lnTo>
                <a:lnTo>
                  <a:pt x="659"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2" name="Google Shape;1812;p63"/>
          <p:cNvSpPr/>
          <p:nvPr/>
        </p:nvSpPr>
        <p:spPr>
          <a:xfrm>
            <a:off x="417704" y="1385843"/>
            <a:ext cx="1540" cy="1540"/>
          </a:xfrm>
          <a:custGeom>
            <a:avLst/>
            <a:gdLst/>
            <a:ahLst/>
            <a:cxnLst/>
            <a:rect l="l" t="t" r="r" b="b"/>
            <a:pathLst>
              <a:path w="2540" h="2539" extrusionOk="0">
                <a:moveTo>
                  <a:pt x="0" y="0"/>
                </a:moveTo>
                <a:lnTo>
                  <a:pt x="157" y="1246"/>
                </a:lnTo>
                <a:lnTo>
                  <a:pt x="596" y="2272"/>
                </a:lnTo>
                <a:lnTo>
                  <a:pt x="196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3" name="Google Shape;1813;p63"/>
          <p:cNvSpPr/>
          <p:nvPr/>
        </p:nvSpPr>
        <p:spPr>
          <a:xfrm>
            <a:off x="418153" y="47275"/>
            <a:ext cx="770" cy="1155"/>
          </a:xfrm>
          <a:custGeom>
            <a:avLst/>
            <a:gdLst/>
            <a:ahLst/>
            <a:cxnLst/>
            <a:rect l="l" t="t" r="r" b="b"/>
            <a:pathLst>
              <a:path w="1270" h="1905" extrusionOk="0">
                <a:moveTo>
                  <a:pt x="0" y="0"/>
                </a:moveTo>
                <a:lnTo>
                  <a:pt x="0" y="1539"/>
                </a:lnTo>
                <a:lnTo>
                  <a:pt x="100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4" name="Google Shape;1814;p63"/>
          <p:cNvSpPr/>
          <p:nvPr/>
        </p:nvSpPr>
        <p:spPr>
          <a:xfrm>
            <a:off x="404337"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5" name="Google Shape;1815;p63"/>
          <p:cNvSpPr/>
          <p:nvPr/>
        </p:nvSpPr>
        <p:spPr>
          <a:xfrm>
            <a:off x="403452"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6" name="Google Shape;1816;p63"/>
          <p:cNvSpPr/>
          <p:nvPr/>
        </p:nvSpPr>
        <p:spPr>
          <a:xfrm>
            <a:off x="403821" y="1664580"/>
            <a:ext cx="1540" cy="1540"/>
          </a:xfrm>
          <a:custGeom>
            <a:avLst/>
            <a:gdLst/>
            <a:ahLst/>
            <a:cxnLst/>
            <a:rect l="l" t="t" r="r" b="b"/>
            <a:pathLst>
              <a:path w="2540"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7" name="Google Shape;1817;p63"/>
          <p:cNvSpPr/>
          <p:nvPr/>
        </p:nvSpPr>
        <p:spPr>
          <a:xfrm>
            <a:off x="403885" y="1111158"/>
            <a:ext cx="1155" cy="1540"/>
          </a:xfrm>
          <a:custGeom>
            <a:avLst/>
            <a:gdLst/>
            <a:ahLst/>
            <a:cxnLst/>
            <a:rect l="l" t="t" r="r" b="b"/>
            <a:pathLst>
              <a:path w="1904" h="2539" extrusionOk="0">
                <a:moveTo>
                  <a:pt x="0" y="0"/>
                </a:moveTo>
                <a:lnTo>
                  <a:pt x="691" y="2031"/>
                </a:lnTo>
                <a:lnTo>
                  <a:pt x="179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8" name="Google Shape;1818;p63"/>
          <p:cNvSpPr/>
          <p:nvPr/>
        </p:nvSpPr>
        <p:spPr>
          <a:xfrm>
            <a:off x="403959" y="1921921"/>
            <a:ext cx="1155" cy="1155"/>
          </a:xfrm>
          <a:custGeom>
            <a:avLst/>
            <a:gdLst/>
            <a:ahLst/>
            <a:cxnLst/>
            <a:rect l="l" t="t" r="r" b="b"/>
            <a:pathLst>
              <a:path w="1904"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19" name="Google Shape;1819;p63"/>
          <p:cNvSpPr/>
          <p:nvPr/>
        </p:nvSpPr>
        <p:spPr>
          <a:xfrm>
            <a:off x="403805" y="2524498"/>
            <a:ext cx="1540" cy="1540"/>
          </a:xfrm>
          <a:custGeom>
            <a:avLst/>
            <a:gdLst/>
            <a:ahLst/>
            <a:cxnLst/>
            <a:rect l="l" t="t" r="r" b="b"/>
            <a:pathLst>
              <a:path w="2540" h="2539" extrusionOk="0">
                <a:moveTo>
                  <a:pt x="1204" y="0"/>
                </a:moveTo>
                <a:lnTo>
                  <a:pt x="0" y="1821"/>
                </a:lnTo>
                <a:lnTo>
                  <a:pt x="1947"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0" name="Google Shape;1820;p63"/>
          <p:cNvSpPr/>
          <p:nvPr/>
        </p:nvSpPr>
        <p:spPr>
          <a:xfrm>
            <a:off x="403808" y="2680195"/>
            <a:ext cx="1540" cy="1540"/>
          </a:xfrm>
          <a:custGeom>
            <a:avLst/>
            <a:gdLst/>
            <a:ahLst/>
            <a:cxnLst/>
            <a:rect l="l" t="t" r="r" b="b"/>
            <a:pathLst>
              <a:path w="2540" h="2539" extrusionOk="0">
                <a:moveTo>
                  <a:pt x="0" y="0"/>
                </a:moveTo>
                <a:lnTo>
                  <a:pt x="97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1" name="Google Shape;1821;p63"/>
          <p:cNvSpPr/>
          <p:nvPr/>
        </p:nvSpPr>
        <p:spPr>
          <a:xfrm>
            <a:off x="403582" y="3805351"/>
            <a:ext cx="1540" cy="1540"/>
          </a:xfrm>
          <a:custGeom>
            <a:avLst/>
            <a:gdLst/>
            <a:ahLst/>
            <a:cxnLst/>
            <a:rect l="l" t="t" r="r" b="b"/>
            <a:pathLst>
              <a:path w="2540" h="2539" extrusionOk="0">
                <a:moveTo>
                  <a:pt x="1298" y="0"/>
                </a:moveTo>
                <a:lnTo>
                  <a:pt x="0" y="2052"/>
                </a:lnTo>
                <a:lnTo>
                  <a:pt x="2062"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2" name="Google Shape;1822;p63"/>
          <p:cNvSpPr/>
          <p:nvPr/>
        </p:nvSpPr>
        <p:spPr>
          <a:xfrm>
            <a:off x="403995" y="592382"/>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3" name="Google Shape;1823;p63"/>
          <p:cNvSpPr/>
          <p:nvPr/>
        </p:nvSpPr>
        <p:spPr>
          <a:xfrm>
            <a:off x="408194" y="5534153"/>
            <a:ext cx="1925" cy="1540"/>
          </a:xfrm>
          <a:custGeom>
            <a:avLst/>
            <a:gdLst/>
            <a:ahLst/>
            <a:cxnLst/>
            <a:rect l="l" t="t" r="r" b="b"/>
            <a:pathLst>
              <a:path w="3175" h="2540" extrusionOk="0">
                <a:moveTo>
                  <a:pt x="198" y="0"/>
                </a:moveTo>
                <a:lnTo>
                  <a:pt x="0" y="2335"/>
                </a:lnTo>
                <a:lnTo>
                  <a:pt x="263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4" name="Google Shape;1824;p63"/>
          <p:cNvSpPr/>
          <p:nvPr/>
        </p:nvSpPr>
        <p:spPr>
          <a:xfrm>
            <a:off x="418196" y="6828441"/>
            <a:ext cx="770" cy="1540"/>
          </a:xfrm>
          <a:custGeom>
            <a:avLst/>
            <a:gdLst/>
            <a:ahLst/>
            <a:cxnLst/>
            <a:rect l="l" t="t" r="r" b="b"/>
            <a:pathLst>
              <a:path w="1270" h="2540" extrusionOk="0">
                <a:moveTo>
                  <a:pt x="397" y="0"/>
                </a:moveTo>
                <a:lnTo>
                  <a:pt x="1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5" name="Google Shape;1825;p63"/>
          <p:cNvSpPr/>
          <p:nvPr/>
        </p:nvSpPr>
        <p:spPr>
          <a:xfrm>
            <a:off x="418172" y="6744251"/>
            <a:ext cx="1155" cy="1540"/>
          </a:xfrm>
          <a:custGeom>
            <a:avLst/>
            <a:gdLst/>
            <a:ahLst/>
            <a:cxnLst/>
            <a:rect l="l" t="t" r="r" b="b"/>
            <a:pathLst>
              <a:path w="1904" h="2540" extrusionOk="0">
                <a:moveTo>
                  <a:pt x="397" y="0"/>
                </a:moveTo>
                <a:lnTo>
                  <a:pt x="0" y="492"/>
                </a:lnTo>
                <a:lnTo>
                  <a:pt x="0" y="1968"/>
                </a:lnTo>
                <a:lnTo>
                  <a:pt x="1403" y="2177"/>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6" name="Google Shape;1826;p63"/>
          <p:cNvSpPr/>
          <p:nvPr/>
        </p:nvSpPr>
        <p:spPr>
          <a:xfrm>
            <a:off x="418156" y="4159983"/>
            <a:ext cx="1540" cy="2695"/>
          </a:xfrm>
          <a:custGeom>
            <a:avLst/>
            <a:gdLst/>
            <a:ahLst/>
            <a:cxnLst/>
            <a:rect l="l" t="t" r="r" b="b"/>
            <a:pathLst>
              <a:path w="2540" h="4445" extrusionOk="0">
                <a:moveTo>
                  <a:pt x="335" y="0"/>
                </a:moveTo>
                <a:lnTo>
                  <a:pt x="115" y="219"/>
                </a:lnTo>
                <a:lnTo>
                  <a:pt x="0" y="3549"/>
                </a:lnTo>
                <a:lnTo>
                  <a:pt x="94" y="3738"/>
                </a:lnTo>
                <a:lnTo>
                  <a:pt x="816" y="3842"/>
                </a:lnTo>
                <a:lnTo>
                  <a:pt x="1570" y="2711"/>
                </a:lnTo>
                <a:lnTo>
                  <a:pt x="2251" y="2125"/>
                </a:lnTo>
                <a:lnTo>
                  <a:pt x="1685" y="1361"/>
                </a:lnTo>
                <a:lnTo>
                  <a:pt x="116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7" name="Google Shape;1827;p63"/>
          <p:cNvSpPr/>
          <p:nvPr/>
        </p:nvSpPr>
        <p:spPr>
          <a:xfrm>
            <a:off x="417986" y="2817080"/>
            <a:ext cx="1155" cy="1540"/>
          </a:xfrm>
          <a:custGeom>
            <a:avLst/>
            <a:gdLst/>
            <a:ahLst/>
            <a:cxnLst/>
            <a:rect l="l" t="t" r="r" b="b"/>
            <a:pathLst>
              <a:path w="1904" h="2539" extrusionOk="0">
                <a:moveTo>
                  <a:pt x="418" y="0"/>
                </a:moveTo>
                <a:lnTo>
                  <a:pt x="52" y="481"/>
                </a:lnTo>
                <a:lnTo>
                  <a:pt x="0" y="2125"/>
                </a:lnTo>
                <a:lnTo>
                  <a:pt x="132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8" name="Google Shape;1828;p63"/>
          <p:cNvSpPr/>
          <p:nvPr/>
        </p:nvSpPr>
        <p:spPr>
          <a:xfrm>
            <a:off x="417651" y="2147694"/>
            <a:ext cx="1540" cy="1925"/>
          </a:xfrm>
          <a:custGeom>
            <a:avLst/>
            <a:gdLst/>
            <a:ahLst/>
            <a:cxnLst/>
            <a:rect l="l" t="t" r="r" b="b"/>
            <a:pathLst>
              <a:path w="2540"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29" name="Google Shape;1829;p63"/>
          <p:cNvSpPr/>
          <p:nvPr/>
        </p:nvSpPr>
        <p:spPr>
          <a:xfrm>
            <a:off x="418290" y="689812"/>
            <a:ext cx="1540" cy="2310"/>
          </a:xfrm>
          <a:custGeom>
            <a:avLst/>
            <a:gdLst/>
            <a:ahLst/>
            <a:cxnLst/>
            <a:rect l="l" t="t" r="r" b="b"/>
            <a:pathLst>
              <a:path w="2540" h="3809" extrusionOk="0">
                <a:moveTo>
                  <a:pt x="20" y="0"/>
                </a:moveTo>
                <a:lnTo>
                  <a:pt x="0" y="2575"/>
                </a:lnTo>
                <a:lnTo>
                  <a:pt x="701" y="2889"/>
                </a:lnTo>
                <a:lnTo>
                  <a:pt x="1371" y="3235"/>
                </a:lnTo>
                <a:lnTo>
                  <a:pt x="2167" y="3455"/>
                </a:lnTo>
                <a:lnTo>
                  <a:pt x="984" y="712"/>
                </a:lnTo>
                <a:lnTo>
                  <a:pt x="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0" name="Google Shape;1830;p63"/>
          <p:cNvSpPr/>
          <p:nvPr/>
        </p:nvSpPr>
        <p:spPr>
          <a:xfrm>
            <a:off x="420697" y="693036"/>
            <a:ext cx="2696" cy="3466"/>
          </a:xfrm>
          <a:custGeom>
            <a:avLst/>
            <a:gdLst/>
            <a:ahLst/>
            <a:cxnLst/>
            <a:rect l="l" t="t" r="r" b="b"/>
            <a:pathLst>
              <a:path w="4445" h="5715" extrusionOk="0">
                <a:moveTo>
                  <a:pt x="0" y="0"/>
                </a:moveTo>
                <a:lnTo>
                  <a:pt x="31" y="1319"/>
                </a:lnTo>
                <a:lnTo>
                  <a:pt x="2994" y="4963"/>
                </a:lnTo>
                <a:lnTo>
                  <a:pt x="425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1" name="Google Shape;1831;p63"/>
          <p:cNvSpPr/>
          <p:nvPr/>
        </p:nvSpPr>
        <p:spPr>
          <a:xfrm>
            <a:off x="421694" y="357471"/>
            <a:ext cx="1540" cy="1540"/>
          </a:xfrm>
          <a:custGeom>
            <a:avLst/>
            <a:gdLst/>
            <a:ahLst/>
            <a:cxnLst/>
            <a:rect l="l" t="t" r="r" b="b"/>
            <a:pathLst>
              <a:path w="2540" h="2540" extrusionOk="0">
                <a:moveTo>
                  <a:pt x="0" y="0"/>
                </a:moveTo>
                <a:lnTo>
                  <a:pt x="869" y="2094"/>
                </a:lnTo>
                <a:lnTo>
                  <a:pt x="2177"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2" name="Google Shape;1832;p63"/>
          <p:cNvSpPr/>
          <p:nvPr/>
        </p:nvSpPr>
        <p:spPr>
          <a:xfrm>
            <a:off x="421834" y="1142257"/>
            <a:ext cx="1540" cy="1540"/>
          </a:xfrm>
          <a:custGeom>
            <a:avLst/>
            <a:gdLst/>
            <a:ahLst/>
            <a:cxnLst/>
            <a:rect l="l" t="t" r="r" b="b"/>
            <a:pathLst>
              <a:path w="2540" h="2539" extrusionOk="0">
                <a:moveTo>
                  <a:pt x="0" y="0"/>
                </a:moveTo>
                <a:lnTo>
                  <a:pt x="785" y="2376"/>
                </a:lnTo>
                <a:lnTo>
                  <a:pt x="192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3" name="Google Shape;1833;p63"/>
          <p:cNvSpPr/>
          <p:nvPr/>
        </p:nvSpPr>
        <p:spPr>
          <a:xfrm>
            <a:off x="421460" y="1979690"/>
            <a:ext cx="1540" cy="1540"/>
          </a:xfrm>
          <a:custGeom>
            <a:avLst/>
            <a:gdLst/>
            <a:ahLst/>
            <a:cxnLst/>
            <a:rect l="l" t="t" r="r" b="b"/>
            <a:pathLst>
              <a:path w="2540"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4" name="Google Shape;1834;p63"/>
          <p:cNvSpPr/>
          <p:nvPr/>
        </p:nvSpPr>
        <p:spPr>
          <a:xfrm>
            <a:off x="421927" y="2498202"/>
            <a:ext cx="1540" cy="1540"/>
          </a:xfrm>
          <a:custGeom>
            <a:avLst/>
            <a:gdLst/>
            <a:ahLst/>
            <a:cxnLst/>
            <a:rect l="l" t="t" r="r" b="b"/>
            <a:pathLst>
              <a:path w="2540"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5" name="Google Shape;1835;p63"/>
          <p:cNvSpPr/>
          <p:nvPr/>
        </p:nvSpPr>
        <p:spPr>
          <a:xfrm>
            <a:off x="421722" y="4063227"/>
            <a:ext cx="1540" cy="1925"/>
          </a:xfrm>
          <a:custGeom>
            <a:avLst/>
            <a:gdLst/>
            <a:ahLst/>
            <a:cxnLst/>
            <a:rect l="l" t="t" r="r" b="b"/>
            <a:pathLst>
              <a:path w="2540" h="3175" extrusionOk="0">
                <a:moveTo>
                  <a:pt x="0" y="0"/>
                </a:moveTo>
                <a:lnTo>
                  <a:pt x="1026"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6" name="Google Shape;1836;p63"/>
          <p:cNvSpPr/>
          <p:nvPr/>
        </p:nvSpPr>
        <p:spPr>
          <a:xfrm>
            <a:off x="421986" y="3517850"/>
            <a:ext cx="1155" cy="1540"/>
          </a:xfrm>
          <a:custGeom>
            <a:avLst/>
            <a:gdLst/>
            <a:ahLst/>
            <a:cxnLst/>
            <a:rect l="l" t="t" r="r" b="b"/>
            <a:pathLst>
              <a:path w="1904" h="2539" extrusionOk="0">
                <a:moveTo>
                  <a:pt x="0" y="0"/>
                </a:moveTo>
                <a:lnTo>
                  <a:pt x="628"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7" name="Google Shape;1837;p63"/>
          <p:cNvSpPr/>
          <p:nvPr/>
        </p:nvSpPr>
        <p:spPr>
          <a:xfrm>
            <a:off x="421948" y="3442324"/>
            <a:ext cx="1540" cy="1155"/>
          </a:xfrm>
          <a:custGeom>
            <a:avLst/>
            <a:gdLst/>
            <a:ahLst/>
            <a:cxnLst/>
            <a:rect l="l" t="t" r="r" b="b"/>
            <a:pathLst>
              <a:path w="2540" h="1904" extrusionOk="0">
                <a:moveTo>
                  <a:pt x="261" y="0"/>
                </a:moveTo>
                <a:lnTo>
                  <a:pt x="0" y="1832"/>
                </a:lnTo>
                <a:lnTo>
                  <a:pt x="208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8" name="Google Shape;1838;p63"/>
          <p:cNvSpPr/>
          <p:nvPr/>
        </p:nvSpPr>
        <p:spPr>
          <a:xfrm>
            <a:off x="421911"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39" name="Google Shape;1839;p63"/>
          <p:cNvSpPr/>
          <p:nvPr/>
        </p:nvSpPr>
        <p:spPr>
          <a:xfrm>
            <a:off x="421613" y="2675345"/>
            <a:ext cx="1540" cy="1540"/>
          </a:xfrm>
          <a:custGeom>
            <a:avLst/>
            <a:gdLst/>
            <a:ahLst/>
            <a:cxnLst/>
            <a:rect l="l" t="t" r="r" b="b"/>
            <a:pathLst>
              <a:path w="2540" h="2539" extrusionOk="0">
                <a:moveTo>
                  <a:pt x="0" y="0"/>
                </a:moveTo>
                <a:lnTo>
                  <a:pt x="879"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0" name="Google Shape;1840;p63"/>
          <p:cNvSpPr/>
          <p:nvPr/>
        </p:nvSpPr>
        <p:spPr>
          <a:xfrm>
            <a:off x="421150" y="4235249"/>
            <a:ext cx="2311" cy="2310"/>
          </a:xfrm>
          <a:custGeom>
            <a:avLst/>
            <a:gdLst/>
            <a:ahLst/>
            <a:cxnLst/>
            <a:rect l="l" t="t" r="r" b="b"/>
            <a:pathLst>
              <a:path w="3809" h="3809" extrusionOk="0">
                <a:moveTo>
                  <a:pt x="1403" y="0"/>
                </a:moveTo>
                <a:lnTo>
                  <a:pt x="670" y="1099"/>
                </a:lnTo>
                <a:lnTo>
                  <a:pt x="0" y="1675"/>
                </a:lnTo>
                <a:lnTo>
                  <a:pt x="534" y="2397"/>
                </a:lnTo>
                <a:lnTo>
                  <a:pt x="1643" y="3811"/>
                </a:lnTo>
                <a:lnTo>
                  <a:pt x="3727" y="2094"/>
                </a:lnTo>
                <a:lnTo>
                  <a:pt x="3162" y="1382"/>
                </a:lnTo>
                <a:lnTo>
                  <a:pt x="2659" y="167"/>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1" name="Google Shape;1841;p63"/>
          <p:cNvSpPr/>
          <p:nvPr/>
        </p:nvSpPr>
        <p:spPr>
          <a:xfrm>
            <a:off x="421574" y="4505974"/>
            <a:ext cx="1155" cy="1540"/>
          </a:xfrm>
          <a:custGeom>
            <a:avLst/>
            <a:gdLst/>
            <a:ahLst/>
            <a:cxnLst/>
            <a:rect l="l" t="t" r="r" b="b"/>
            <a:pathLst>
              <a:path w="1904" h="2540" extrusionOk="0">
                <a:moveTo>
                  <a:pt x="1884" y="0"/>
                </a:moveTo>
                <a:lnTo>
                  <a:pt x="0" y="848"/>
                </a:lnTo>
                <a:lnTo>
                  <a:pt x="1622"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2" name="Google Shape;1842;p63"/>
          <p:cNvSpPr/>
          <p:nvPr/>
        </p:nvSpPr>
        <p:spPr>
          <a:xfrm>
            <a:off x="422028"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3" name="Google Shape;1843;p63"/>
          <p:cNvSpPr/>
          <p:nvPr/>
        </p:nvSpPr>
        <p:spPr>
          <a:xfrm>
            <a:off x="421812" y="6035522"/>
            <a:ext cx="1155" cy="1540"/>
          </a:xfrm>
          <a:custGeom>
            <a:avLst/>
            <a:gdLst/>
            <a:ahLst/>
            <a:cxnLst/>
            <a:rect l="l" t="t" r="r" b="b"/>
            <a:pathLst>
              <a:path w="1904" h="2540" extrusionOk="0">
                <a:moveTo>
                  <a:pt x="0" y="0"/>
                </a:moveTo>
                <a:lnTo>
                  <a:pt x="680"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4" name="Google Shape;1844;p63"/>
          <p:cNvSpPr/>
          <p:nvPr/>
        </p:nvSpPr>
        <p:spPr>
          <a:xfrm>
            <a:off x="421445" y="6806102"/>
            <a:ext cx="2311" cy="2310"/>
          </a:xfrm>
          <a:custGeom>
            <a:avLst/>
            <a:gdLst/>
            <a:ahLst/>
            <a:cxnLst/>
            <a:rect l="l" t="t" r="r" b="b"/>
            <a:pathLst>
              <a:path w="3809" h="3809" extrusionOk="0">
                <a:moveTo>
                  <a:pt x="1424" y="0"/>
                </a:moveTo>
                <a:lnTo>
                  <a:pt x="680" y="1015"/>
                </a:lnTo>
                <a:lnTo>
                  <a:pt x="0" y="1549"/>
                </a:lnTo>
                <a:lnTo>
                  <a:pt x="586" y="2198"/>
                </a:lnTo>
                <a:lnTo>
                  <a:pt x="1120" y="3235"/>
                </a:lnTo>
                <a:lnTo>
                  <a:pt x="2366" y="3434"/>
                </a:lnTo>
                <a:lnTo>
                  <a:pt x="3078" y="2492"/>
                </a:lnTo>
                <a:lnTo>
                  <a:pt x="3738" y="1999"/>
                </a:lnTo>
                <a:lnTo>
                  <a:pt x="3183" y="1319"/>
                </a:lnTo>
                <a:lnTo>
                  <a:pt x="2670"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5" name="Google Shape;1845;p63"/>
          <p:cNvSpPr/>
          <p:nvPr/>
        </p:nvSpPr>
        <p:spPr>
          <a:xfrm>
            <a:off x="425725" y="1478963"/>
            <a:ext cx="1540" cy="1540"/>
          </a:xfrm>
          <a:custGeom>
            <a:avLst/>
            <a:gdLst/>
            <a:ahLst/>
            <a:cxnLst/>
            <a:rect l="l" t="t" r="r" b="b"/>
            <a:pathLst>
              <a:path w="2540" h="2539" extrusionOk="0">
                <a:moveTo>
                  <a:pt x="2167" y="0"/>
                </a:moveTo>
                <a:lnTo>
                  <a:pt x="0" y="670"/>
                </a:lnTo>
                <a:lnTo>
                  <a:pt x="1895"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6" name="Google Shape;1846;p63"/>
          <p:cNvSpPr/>
          <p:nvPr/>
        </p:nvSpPr>
        <p:spPr>
          <a:xfrm>
            <a:off x="425805"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7" name="Google Shape;1847;p63"/>
          <p:cNvSpPr/>
          <p:nvPr/>
        </p:nvSpPr>
        <p:spPr>
          <a:xfrm>
            <a:off x="425902" y="2316307"/>
            <a:ext cx="1540" cy="1540"/>
          </a:xfrm>
          <a:custGeom>
            <a:avLst/>
            <a:gdLst/>
            <a:ahLst/>
            <a:cxnLst/>
            <a:rect l="l" t="t" r="r" b="b"/>
            <a:pathLst>
              <a:path w="2540"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8" name="Google Shape;1848;p63"/>
          <p:cNvSpPr/>
          <p:nvPr/>
        </p:nvSpPr>
        <p:spPr>
          <a:xfrm>
            <a:off x="425737" y="3911683"/>
            <a:ext cx="1540" cy="1925"/>
          </a:xfrm>
          <a:custGeom>
            <a:avLst/>
            <a:gdLst/>
            <a:ahLst/>
            <a:cxnLst/>
            <a:rect l="l" t="t" r="r" b="b"/>
            <a:pathLst>
              <a:path w="2540"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49" name="Google Shape;1849;p63"/>
          <p:cNvSpPr/>
          <p:nvPr/>
        </p:nvSpPr>
        <p:spPr>
          <a:xfrm>
            <a:off x="425851" y="4412437"/>
            <a:ext cx="1540" cy="1925"/>
          </a:xfrm>
          <a:custGeom>
            <a:avLst/>
            <a:gdLst/>
            <a:ahLst/>
            <a:cxnLst/>
            <a:rect l="l" t="t" r="r" b="b"/>
            <a:pathLst>
              <a:path w="2540"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0" name="Google Shape;1850;p63"/>
          <p:cNvSpPr/>
          <p:nvPr/>
        </p:nvSpPr>
        <p:spPr>
          <a:xfrm>
            <a:off x="426041"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1" name="Google Shape;1851;p63"/>
          <p:cNvSpPr/>
          <p:nvPr/>
        </p:nvSpPr>
        <p:spPr>
          <a:xfrm>
            <a:off x="426060" y="2755395"/>
            <a:ext cx="1155" cy="1540"/>
          </a:xfrm>
          <a:custGeom>
            <a:avLst/>
            <a:gdLst/>
            <a:ahLst/>
            <a:cxnLst/>
            <a:rect l="l" t="t" r="r" b="b"/>
            <a:pathLst>
              <a:path w="1904"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2" name="Google Shape;1852;p63"/>
          <p:cNvSpPr/>
          <p:nvPr/>
        </p:nvSpPr>
        <p:spPr>
          <a:xfrm>
            <a:off x="426022" y="2409802"/>
            <a:ext cx="1540" cy="1540"/>
          </a:xfrm>
          <a:custGeom>
            <a:avLst/>
            <a:gdLst/>
            <a:ahLst/>
            <a:cxnLst/>
            <a:rect l="l" t="t" r="r" b="b"/>
            <a:pathLst>
              <a:path w="2540" h="2539" extrusionOk="0">
                <a:moveTo>
                  <a:pt x="0" y="0"/>
                </a:moveTo>
                <a:lnTo>
                  <a:pt x="84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3" name="Google Shape;1853;p63"/>
          <p:cNvSpPr/>
          <p:nvPr/>
        </p:nvSpPr>
        <p:spPr>
          <a:xfrm>
            <a:off x="425861" y="1292671"/>
            <a:ext cx="1540" cy="1540"/>
          </a:xfrm>
          <a:custGeom>
            <a:avLst/>
            <a:gdLst/>
            <a:ahLst/>
            <a:cxnLst/>
            <a:rect l="l" t="t" r="r" b="b"/>
            <a:pathLst>
              <a:path w="2540" h="2539" extrusionOk="0">
                <a:moveTo>
                  <a:pt x="251" y="0"/>
                </a:moveTo>
                <a:lnTo>
                  <a:pt x="0" y="2240"/>
                </a:lnTo>
                <a:lnTo>
                  <a:pt x="243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4" name="Google Shape;1854;p63"/>
          <p:cNvSpPr/>
          <p:nvPr/>
        </p:nvSpPr>
        <p:spPr>
          <a:xfrm>
            <a:off x="425855" y="1026350"/>
            <a:ext cx="1155" cy="1540"/>
          </a:xfrm>
          <a:custGeom>
            <a:avLst/>
            <a:gdLst/>
            <a:ahLst/>
            <a:cxnLst/>
            <a:rect l="l" t="t" r="r" b="b"/>
            <a:pathLst>
              <a:path w="1904" h="2539" extrusionOk="0">
                <a:moveTo>
                  <a:pt x="1141" y="0"/>
                </a:moveTo>
                <a:lnTo>
                  <a:pt x="0" y="1790"/>
                </a:lnTo>
                <a:lnTo>
                  <a:pt x="1842" y="2083"/>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5" name="Google Shape;1855;p63"/>
          <p:cNvSpPr/>
          <p:nvPr/>
        </p:nvSpPr>
        <p:spPr>
          <a:xfrm>
            <a:off x="426027" y="6762347"/>
            <a:ext cx="1155" cy="1155"/>
          </a:xfrm>
          <a:custGeom>
            <a:avLst/>
            <a:gdLst/>
            <a:ahLst/>
            <a:cxnLst/>
            <a:rect l="l" t="t" r="r" b="b"/>
            <a:pathLst>
              <a:path w="1904" h="1904" extrusionOk="0">
                <a:moveTo>
                  <a:pt x="0" y="0"/>
                </a:moveTo>
                <a:lnTo>
                  <a:pt x="596" y="1874"/>
                </a:lnTo>
                <a:lnTo>
                  <a:pt x="167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6" name="Google Shape;1856;p63"/>
          <p:cNvSpPr/>
          <p:nvPr/>
        </p:nvSpPr>
        <p:spPr>
          <a:xfrm>
            <a:off x="425867" y="6469502"/>
            <a:ext cx="1155" cy="1155"/>
          </a:xfrm>
          <a:custGeom>
            <a:avLst/>
            <a:gdLst/>
            <a:ahLst/>
            <a:cxnLst/>
            <a:rect l="l" t="t" r="r" b="b"/>
            <a:pathLst>
              <a:path w="1904" h="1904" extrusionOk="0">
                <a:moveTo>
                  <a:pt x="1141" y="0"/>
                </a:moveTo>
                <a:lnTo>
                  <a:pt x="0" y="1591"/>
                </a:lnTo>
                <a:lnTo>
                  <a:pt x="182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7" name="Google Shape;1857;p63"/>
          <p:cNvSpPr/>
          <p:nvPr/>
        </p:nvSpPr>
        <p:spPr>
          <a:xfrm>
            <a:off x="425204" y="5272468"/>
            <a:ext cx="2696" cy="2695"/>
          </a:xfrm>
          <a:custGeom>
            <a:avLst/>
            <a:gdLst/>
            <a:ahLst/>
            <a:cxnLst/>
            <a:rect l="l" t="t" r="r" b="b"/>
            <a:pathLst>
              <a:path w="4445" h="4445" extrusionOk="0">
                <a:moveTo>
                  <a:pt x="1465" y="0"/>
                </a:moveTo>
                <a:lnTo>
                  <a:pt x="701" y="1109"/>
                </a:lnTo>
                <a:lnTo>
                  <a:pt x="0" y="1706"/>
                </a:lnTo>
                <a:lnTo>
                  <a:pt x="1727" y="3853"/>
                </a:lnTo>
                <a:lnTo>
                  <a:pt x="3884" y="2115"/>
                </a:lnTo>
                <a:lnTo>
                  <a:pt x="3287" y="1392"/>
                </a:lnTo>
                <a:lnTo>
                  <a:pt x="2753"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8" name="Google Shape;1858;p63"/>
          <p:cNvSpPr/>
          <p:nvPr/>
        </p:nvSpPr>
        <p:spPr>
          <a:xfrm>
            <a:off x="429337" y="817497"/>
            <a:ext cx="2311" cy="2695"/>
          </a:xfrm>
          <a:custGeom>
            <a:avLst/>
            <a:gdLst/>
            <a:ahLst/>
            <a:cxnLst/>
            <a:rect l="l" t="t" r="r" b="b"/>
            <a:pathLst>
              <a:path w="3809" h="4444" extrusionOk="0">
                <a:moveTo>
                  <a:pt x="1895" y="0"/>
                </a:moveTo>
                <a:lnTo>
                  <a:pt x="1246" y="670"/>
                </a:lnTo>
                <a:lnTo>
                  <a:pt x="157" y="1308"/>
                </a:lnTo>
                <a:lnTo>
                  <a:pt x="0" y="2711"/>
                </a:lnTo>
                <a:lnTo>
                  <a:pt x="107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59" name="Google Shape;1859;p63"/>
          <p:cNvSpPr/>
          <p:nvPr/>
        </p:nvSpPr>
        <p:spPr>
          <a:xfrm>
            <a:off x="429563"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0" name="Google Shape;1860;p63"/>
          <p:cNvSpPr/>
          <p:nvPr/>
        </p:nvSpPr>
        <p:spPr>
          <a:xfrm>
            <a:off x="429738" y="5911430"/>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1" name="Google Shape;1861;p63"/>
          <p:cNvSpPr/>
          <p:nvPr/>
        </p:nvSpPr>
        <p:spPr>
          <a:xfrm>
            <a:off x="446130" y="1562995"/>
            <a:ext cx="1540" cy="1540"/>
          </a:xfrm>
          <a:custGeom>
            <a:avLst/>
            <a:gdLst/>
            <a:ahLst/>
            <a:cxnLst/>
            <a:rect l="l" t="t" r="r" b="b"/>
            <a:pathLst>
              <a:path w="2540" h="2539" extrusionOk="0">
                <a:moveTo>
                  <a:pt x="0" y="0"/>
                </a:moveTo>
                <a:lnTo>
                  <a:pt x="900" y="2513"/>
                </a:lnTo>
                <a:lnTo>
                  <a:pt x="2324"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2" name="Google Shape;1862;p63"/>
          <p:cNvSpPr/>
          <p:nvPr/>
        </p:nvSpPr>
        <p:spPr>
          <a:xfrm>
            <a:off x="446368" y="552596"/>
            <a:ext cx="1540" cy="1540"/>
          </a:xfrm>
          <a:custGeom>
            <a:avLst/>
            <a:gdLst/>
            <a:ahLst/>
            <a:cxnLst/>
            <a:rect l="l" t="t" r="r" b="b"/>
            <a:pathLst>
              <a:path w="2540" h="2540" extrusionOk="0">
                <a:moveTo>
                  <a:pt x="0" y="0"/>
                </a:moveTo>
                <a:lnTo>
                  <a:pt x="869" y="2219"/>
                </a:lnTo>
                <a:lnTo>
                  <a:pt x="2272"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3" name="Google Shape;1863;p63"/>
          <p:cNvSpPr/>
          <p:nvPr/>
        </p:nvSpPr>
        <p:spPr>
          <a:xfrm>
            <a:off x="446171" y="3552915"/>
            <a:ext cx="1155" cy="1540"/>
          </a:xfrm>
          <a:custGeom>
            <a:avLst/>
            <a:gdLst/>
            <a:ahLst/>
            <a:cxnLst/>
            <a:rect l="l" t="t" r="r" b="b"/>
            <a:pathLst>
              <a:path w="1904" h="2539" extrusionOk="0">
                <a:moveTo>
                  <a:pt x="1193" y="0"/>
                </a:moveTo>
                <a:lnTo>
                  <a:pt x="0" y="205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4" name="Google Shape;1864;p63"/>
          <p:cNvSpPr/>
          <p:nvPr/>
        </p:nvSpPr>
        <p:spPr>
          <a:xfrm>
            <a:off x="445935" y="3535507"/>
            <a:ext cx="1155" cy="1155"/>
          </a:xfrm>
          <a:custGeom>
            <a:avLst/>
            <a:gdLst/>
            <a:ahLst/>
            <a:cxnLst/>
            <a:rect l="l" t="t" r="r" b="b"/>
            <a:pathLst>
              <a:path w="1904" h="1904" extrusionOk="0">
                <a:moveTo>
                  <a:pt x="1895" y="0"/>
                </a:moveTo>
                <a:lnTo>
                  <a:pt x="0" y="607"/>
                </a:lnTo>
                <a:lnTo>
                  <a:pt x="1643"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5" name="Google Shape;1865;p63"/>
          <p:cNvSpPr/>
          <p:nvPr/>
        </p:nvSpPr>
        <p:spPr>
          <a:xfrm>
            <a:off x="446102" y="3034726"/>
            <a:ext cx="1540" cy="1540"/>
          </a:xfrm>
          <a:custGeom>
            <a:avLst/>
            <a:gdLst/>
            <a:ahLst/>
            <a:cxnLst/>
            <a:rect l="l" t="t" r="r" b="b"/>
            <a:pathLst>
              <a:path w="2540" h="2539" extrusionOk="0">
                <a:moveTo>
                  <a:pt x="0" y="0"/>
                </a:moveTo>
                <a:lnTo>
                  <a:pt x="848" y="2177"/>
                </a:lnTo>
                <a:lnTo>
                  <a:pt x="211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6" name="Google Shape;1866;p63"/>
          <p:cNvSpPr/>
          <p:nvPr/>
        </p:nvSpPr>
        <p:spPr>
          <a:xfrm>
            <a:off x="445971" y="1846838"/>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7" name="Google Shape;1867;p63"/>
          <p:cNvSpPr/>
          <p:nvPr/>
        </p:nvSpPr>
        <p:spPr>
          <a:xfrm>
            <a:off x="445618" y="6234743"/>
            <a:ext cx="1540" cy="1540"/>
          </a:xfrm>
          <a:custGeom>
            <a:avLst/>
            <a:gdLst/>
            <a:ahLst/>
            <a:cxnLst/>
            <a:rect l="l" t="t" r="r" b="b"/>
            <a:pathLst>
              <a:path w="2540"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8" name="Google Shape;1868;p63"/>
          <p:cNvSpPr/>
          <p:nvPr/>
        </p:nvSpPr>
        <p:spPr>
          <a:xfrm>
            <a:off x="446192" y="6762044"/>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69" name="Google Shape;1869;p63"/>
          <p:cNvSpPr/>
          <p:nvPr/>
        </p:nvSpPr>
        <p:spPr>
          <a:xfrm>
            <a:off x="446208"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0" name="Google Shape;1870;p63"/>
          <p:cNvSpPr/>
          <p:nvPr/>
        </p:nvSpPr>
        <p:spPr>
          <a:xfrm>
            <a:off x="446049" y="4382152"/>
            <a:ext cx="1925" cy="1540"/>
          </a:xfrm>
          <a:custGeom>
            <a:avLst/>
            <a:gdLst/>
            <a:ahLst/>
            <a:cxnLst/>
            <a:rect l="l" t="t" r="r" b="b"/>
            <a:pathLst>
              <a:path w="3175" h="2540" extrusionOk="0">
                <a:moveTo>
                  <a:pt x="0" y="0"/>
                </a:moveTo>
                <a:lnTo>
                  <a:pt x="107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1" name="Google Shape;1871;p63"/>
          <p:cNvSpPr/>
          <p:nvPr/>
        </p:nvSpPr>
        <p:spPr>
          <a:xfrm>
            <a:off x="445662" y="3800599"/>
            <a:ext cx="2311" cy="3081"/>
          </a:xfrm>
          <a:custGeom>
            <a:avLst/>
            <a:gdLst/>
            <a:ahLst/>
            <a:cxnLst/>
            <a:rect l="l" t="t" r="r" b="b"/>
            <a:pathLst>
              <a:path w="3809" h="5079" extrusionOk="0">
                <a:moveTo>
                  <a:pt x="1978" y="0"/>
                </a:moveTo>
                <a:lnTo>
                  <a:pt x="1298" y="722"/>
                </a:lnTo>
                <a:lnTo>
                  <a:pt x="136" y="1382"/>
                </a:lnTo>
                <a:lnTo>
                  <a:pt x="0" y="2910"/>
                </a:lnTo>
                <a:lnTo>
                  <a:pt x="1088" y="3769"/>
                </a:lnTo>
                <a:lnTo>
                  <a:pt x="1675"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2" name="Google Shape;1872;p63"/>
          <p:cNvSpPr/>
          <p:nvPr/>
        </p:nvSpPr>
        <p:spPr>
          <a:xfrm>
            <a:off x="474582" y="3797187"/>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3" name="Google Shape;1873;p63"/>
          <p:cNvSpPr/>
          <p:nvPr/>
        </p:nvSpPr>
        <p:spPr>
          <a:xfrm>
            <a:off x="474645" y="4421556"/>
            <a:ext cx="1540" cy="1540"/>
          </a:xfrm>
          <a:custGeom>
            <a:avLst/>
            <a:gdLst/>
            <a:ahLst/>
            <a:cxnLst/>
            <a:rect l="l" t="t" r="r" b="b"/>
            <a:pathLst>
              <a:path w="2540" h="2540" extrusionOk="0">
                <a:moveTo>
                  <a:pt x="1308" y="0"/>
                </a:moveTo>
                <a:lnTo>
                  <a:pt x="0" y="2010"/>
                </a:lnTo>
                <a:lnTo>
                  <a:pt x="2209"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4" name="Google Shape;1874;p63"/>
          <p:cNvSpPr/>
          <p:nvPr/>
        </p:nvSpPr>
        <p:spPr>
          <a:xfrm>
            <a:off x="474608" y="2812829"/>
            <a:ext cx="1540" cy="1540"/>
          </a:xfrm>
          <a:custGeom>
            <a:avLst/>
            <a:gdLst/>
            <a:ahLst/>
            <a:cxnLst/>
            <a:rect l="l" t="t" r="r" b="b"/>
            <a:pathLst>
              <a:path w="2540" h="2539" extrusionOk="0">
                <a:moveTo>
                  <a:pt x="261" y="0"/>
                </a:moveTo>
                <a:lnTo>
                  <a:pt x="0" y="1989"/>
                </a:lnTo>
                <a:lnTo>
                  <a:pt x="2230" y="1308"/>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5" name="Google Shape;1875;p63"/>
          <p:cNvSpPr/>
          <p:nvPr/>
        </p:nvSpPr>
        <p:spPr>
          <a:xfrm>
            <a:off x="474571"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6" name="Google Shape;1876;p63"/>
          <p:cNvSpPr/>
          <p:nvPr/>
        </p:nvSpPr>
        <p:spPr>
          <a:xfrm>
            <a:off x="470507" y="689929"/>
            <a:ext cx="1155" cy="1155"/>
          </a:xfrm>
          <a:custGeom>
            <a:avLst/>
            <a:gdLst/>
            <a:ahLst/>
            <a:cxnLst/>
            <a:rect l="l" t="t" r="r" b="b"/>
            <a:pathLst>
              <a:path w="1904" h="1905" extrusionOk="0">
                <a:moveTo>
                  <a:pt x="1811" y="0"/>
                </a:moveTo>
                <a:lnTo>
                  <a:pt x="0" y="617"/>
                </a:lnTo>
                <a:lnTo>
                  <a:pt x="1528" y="1811"/>
                </a:lnTo>
                <a:lnTo>
                  <a:pt x="181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7" name="Google Shape;1877;p63"/>
          <p:cNvSpPr/>
          <p:nvPr/>
        </p:nvSpPr>
        <p:spPr>
          <a:xfrm>
            <a:off x="470558" y="916035"/>
            <a:ext cx="1155" cy="1540"/>
          </a:xfrm>
          <a:custGeom>
            <a:avLst/>
            <a:gdLst/>
            <a:ahLst/>
            <a:cxnLst/>
            <a:rect l="l" t="t" r="r" b="b"/>
            <a:pathLst>
              <a:path w="1904" h="2540" extrusionOk="0">
                <a:moveTo>
                  <a:pt x="0" y="0"/>
                </a:moveTo>
                <a:lnTo>
                  <a:pt x="701" y="2272"/>
                </a:lnTo>
                <a:lnTo>
                  <a:pt x="185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8" name="Google Shape;1878;p63"/>
          <p:cNvSpPr/>
          <p:nvPr/>
        </p:nvSpPr>
        <p:spPr>
          <a:xfrm>
            <a:off x="470529" y="2644342"/>
            <a:ext cx="1540" cy="1540"/>
          </a:xfrm>
          <a:custGeom>
            <a:avLst/>
            <a:gdLst/>
            <a:ahLst/>
            <a:cxnLst/>
            <a:rect l="l" t="t" r="r" b="b"/>
            <a:pathLst>
              <a:path w="2540" h="2539" extrusionOk="0">
                <a:moveTo>
                  <a:pt x="0" y="0"/>
                </a:moveTo>
                <a:lnTo>
                  <a:pt x="76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79" name="Google Shape;1879;p63"/>
          <p:cNvSpPr/>
          <p:nvPr/>
        </p:nvSpPr>
        <p:spPr>
          <a:xfrm>
            <a:off x="474472" y="933596"/>
            <a:ext cx="1540" cy="1540"/>
          </a:xfrm>
          <a:custGeom>
            <a:avLst/>
            <a:gdLst/>
            <a:ahLst/>
            <a:cxnLst/>
            <a:rect l="l" t="t" r="r" b="b"/>
            <a:pathLst>
              <a:path w="2540" h="2540" extrusionOk="0">
                <a:moveTo>
                  <a:pt x="0" y="0"/>
                </a:moveTo>
                <a:lnTo>
                  <a:pt x="827" y="2450"/>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0" name="Google Shape;1880;p63"/>
          <p:cNvSpPr/>
          <p:nvPr/>
        </p:nvSpPr>
        <p:spPr>
          <a:xfrm>
            <a:off x="474599" y="2090741"/>
            <a:ext cx="1540" cy="1540"/>
          </a:xfrm>
          <a:custGeom>
            <a:avLst/>
            <a:gdLst/>
            <a:ahLst/>
            <a:cxnLst/>
            <a:rect l="l" t="t" r="r" b="b"/>
            <a:pathLst>
              <a:path w="2540"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1" name="Google Shape;1881;p63"/>
          <p:cNvSpPr/>
          <p:nvPr/>
        </p:nvSpPr>
        <p:spPr>
          <a:xfrm>
            <a:off x="474582" y="1372084"/>
            <a:ext cx="1155" cy="1540"/>
          </a:xfrm>
          <a:custGeom>
            <a:avLst/>
            <a:gdLst/>
            <a:ahLst/>
            <a:cxnLst/>
            <a:rect l="l" t="t" r="r" b="b"/>
            <a:pathLst>
              <a:path w="1904" h="2539" extrusionOk="0">
                <a:moveTo>
                  <a:pt x="1172" y="0"/>
                </a:moveTo>
                <a:lnTo>
                  <a:pt x="0" y="1958"/>
                </a:lnTo>
                <a:lnTo>
                  <a:pt x="1821" y="2240"/>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2" name="Google Shape;1882;p63"/>
          <p:cNvSpPr/>
          <p:nvPr/>
        </p:nvSpPr>
        <p:spPr>
          <a:xfrm>
            <a:off x="474668" y="676726"/>
            <a:ext cx="1155" cy="1155"/>
          </a:xfrm>
          <a:custGeom>
            <a:avLst/>
            <a:gdLst/>
            <a:ahLst/>
            <a:cxnLst/>
            <a:rect l="l" t="t" r="r" b="b"/>
            <a:pathLst>
              <a:path w="1904" h="1905" extrusionOk="0">
                <a:moveTo>
                  <a:pt x="0" y="0"/>
                </a:moveTo>
                <a:lnTo>
                  <a:pt x="65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3" name="Google Shape;1883;p63"/>
          <p:cNvSpPr/>
          <p:nvPr/>
        </p:nvSpPr>
        <p:spPr>
          <a:xfrm>
            <a:off x="474708" y="344012"/>
            <a:ext cx="1155" cy="1155"/>
          </a:xfrm>
          <a:custGeom>
            <a:avLst/>
            <a:gdLst/>
            <a:ahLst/>
            <a:cxnLst/>
            <a:rect l="l" t="t" r="r" b="b"/>
            <a:pathLst>
              <a:path w="1904"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4" name="Google Shape;1884;p63"/>
          <p:cNvSpPr/>
          <p:nvPr/>
        </p:nvSpPr>
        <p:spPr>
          <a:xfrm>
            <a:off x="474528" y="286287"/>
            <a:ext cx="1155" cy="1540"/>
          </a:xfrm>
          <a:custGeom>
            <a:avLst/>
            <a:gdLst/>
            <a:ahLst/>
            <a:cxnLst/>
            <a:rect l="l" t="t" r="r" b="b"/>
            <a:pathLst>
              <a:path w="1904" h="2540" extrusionOk="0">
                <a:moveTo>
                  <a:pt x="1183" y="0"/>
                </a:moveTo>
                <a:lnTo>
                  <a:pt x="0" y="1696"/>
                </a:lnTo>
                <a:lnTo>
                  <a:pt x="187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5" name="Google Shape;1885;p63"/>
          <p:cNvSpPr/>
          <p:nvPr/>
        </p:nvSpPr>
        <p:spPr>
          <a:xfrm>
            <a:off x="474096"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6" name="Google Shape;1886;p63"/>
          <p:cNvSpPr/>
          <p:nvPr/>
        </p:nvSpPr>
        <p:spPr>
          <a:xfrm>
            <a:off x="474497" y="2116800"/>
            <a:ext cx="1540" cy="1540"/>
          </a:xfrm>
          <a:custGeom>
            <a:avLst/>
            <a:gdLst/>
            <a:ahLst/>
            <a:cxnLst/>
            <a:rect l="l" t="t" r="r" b="b"/>
            <a:pathLst>
              <a:path w="2540" h="2539" extrusionOk="0">
                <a:moveTo>
                  <a:pt x="1277" y="0"/>
                </a:moveTo>
                <a:lnTo>
                  <a:pt x="0" y="1780"/>
                </a:lnTo>
                <a:lnTo>
                  <a:pt x="2104" y="2104"/>
                </a:lnTo>
                <a:lnTo>
                  <a:pt x="12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7" name="Google Shape;1887;p63"/>
          <p:cNvSpPr/>
          <p:nvPr/>
        </p:nvSpPr>
        <p:spPr>
          <a:xfrm>
            <a:off x="449864" y="609316"/>
            <a:ext cx="2311" cy="2695"/>
          </a:xfrm>
          <a:custGeom>
            <a:avLst/>
            <a:gdLst/>
            <a:ahLst/>
            <a:cxnLst/>
            <a:rect l="l" t="t" r="r" b="b"/>
            <a:pathLst>
              <a:path w="3809" h="4444" extrusionOk="0">
                <a:moveTo>
                  <a:pt x="2031" y="0"/>
                </a:moveTo>
                <a:lnTo>
                  <a:pt x="0" y="1884"/>
                </a:lnTo>
                <a:lnTo>
                  <a:pt x="596" y="2586"/>
                </a:lnTo>
                <a:lnTo>
                  <a:pt x="1130" y="3738"/>
                </a:lnTo>
                <a:lnTo>
                  <a:pt x="2376" y="3926"/>
                </a:lnTo>
                <a:lnTo>
                  <a:pt x="3099" y="2816"/>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8" name="Google Shape;1888;p63"/>
          <p:cNvSpPr/>
          <p:nvPr/>
        </p:nvSpPr>
        <p:spPr>
          <a:xfrm>
            <a:off x="450165" y="1115456"/>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89" name="Google Shape;1889;p63"/>
          <p:cNvSpPr/>
          <p:nvPr/>
        </p:nvSpPr>
        <p:spPr>
          <a:xfrm>
            <a:off x="454411" y="370731"/>
            <a:ext cx="1540" cy="1540"/>
          </a:xfrm>
          <a:custGeom>
            <a:avLst/>
            <a:gdLst/>
            <a:ahLst/>
            <a:cxnLst/>
            <a:rect l="l" t="t" r="r" b="b"/>
            <a:pathLst>
              <a:path w="2540"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0" name="Google Shape;1890;p63"/>
          <p:cNvSpPr/>
          <p:nvPr/>
        </p:nvSpPr>
        <p:spPr>
          <a:xfrm>
            <a:off x="454357" y="977637"/>
            <a:ext cx="1540" cy="1540"/>
          </a:xfrm>
          <a:custGeom>
            <a:avLst/>
            <a:gdLst/>
            <a:ahLst/>
            <a:cxnLst/>
            <a:rect l="l" t="t" r="r" b="b"/>
            <a:pathLst>
              <a:path w="2540"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1" name="Google Shape;1891;p63"/>
          <p:cNvSpPr/>
          <p:nvPr/>
        </p:nvSpPr>
        <p:spPr>
          <a:xfrm>
            <a:off x="454109" y="5445801"/>
            <a:ext cx="1540" cy="1540"/>
          </a:xfrm>
          <a:custGeom>
            <a:avLst/>
            <a:gdLst/>
            <a:ahLst/>
            <a:cxnLst/>
            <a:rect l="l" t="t" r="r" b="b"/>
            <a:pathLst>
              <a:path w="2540" h="2540" extrusionOk="0">
                <a:moveTo>
                  <a:pt x="2533" y="0"/>
                </a:moveTo>
                <a:lnTo>
                  <a:pt x="0" y="670"/>
                </a:lnTo>
                <a:lnTo>
                  <a:pt x="2272" y="2041"/>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2" name="Google Shape;1892;p63"/>
          <p:cNvSpPr/>
          <p:nvPr/>
        </p:nvSpPr>
        <p:spPr>
          <a:xfrm>
            <a:off x="454325" y="5326307"/>
            <a:ext cx="1540" cy="1540"/>
          </a:xfrm>
          <a:custGeom>
            <a:avLst/>
            <a:gdLst/>
            <a:ahLst/>
            <a:cxnLst/>
            <a:rect l="l" t="t" r="r" b="b"/>
            <a:pathLst>
              <a:path w="2540" h="2540" extrusionOk="0">
                <a:moveTo>
                  <a:pt x="0" y="0"/>
                </a:moveTo>
                <a:lnTo>
                  <a:pt x="785"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3" name="Google Shape;1893;p63"/>
          <p:cNvSpPr/>
          <p:nvPr/>
        </p:nvSpPr>
        <p:spPr>
          <a:xfrm>
            <a:off x="454399"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4" name="Google Shape;1894;p63"/>
          <p:cNvSpPr/>
          <p:nvPr/>
        </p:nvSpPr>
        <p:spPr>
          <a:xfrm>
            <a:off x="454144" y="2179102"/>
            <a:ext cx="1540" cy="1155"/>
          </a:xfrm>
          <a:custGeom>
            <a:avLst/>
            <a:gdLst/>
            <a:ahLst/>
            <a:cxnLst/>
            <a:rect l="l" t="t" r="r" b="b"/>
            <a:pathLst>
              <a:path w="2540" h="1904" extrusionOk="0">
                <a:moveTo>
                  <a:pt x="1958" y="0"/>
                </a:moveTo>
                <a:lnTo>
                  <a:pt x="0" y="670"/>
                </a:lnTo>
                <a:lnTo>
                  <a:pt x="1685" y="1884"/>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5" name="Google Shape;1895;p63"/>
          <p:cNvSpPr/>
          <p:nvPr/>
        </p:nvSpPr>
        <p:spPr>
          <a:xfrm>
            <a:off x="454263" y="3504296"/>
            <a:ext cx="1540" cy="1540"/>
          </a:xfrm>
          <a:custGeom>
            <a:avLst/>
            <a:gdLst/>
            <a:ahLst/>
            <a:cxnLst/>
            <a:rect l="l" t="t" r="r" b="b"/>
            <a:pathLst>
              <a:path w="2540" h="2539" extrusionOk="0">
                <a:moveTo>
                  <a:pt x="0" y="0"/>
                </a:moveTo>
                <a:lnTo>
                  <a:pt x="80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6" name="Google Shape;1896;p63"/>
          <p:cNvSpPr/>
          <p:nvPr/>
        </p:nvSpPr>
        <p:spPr>
          <a:xfrm>
            <a:off x="454293" y="3925157"/>
            <a:ext cx="1540" cy="1540"/>
          </a:xfrm>
          <a:custGeom>
            <a:avLst/>
            <a:gdLst/>
            <a:ahLst/>
            <a:cxnLst/>
            <a:rect l="l" t="t" r="r" b="b"/>
            <a:pathLst>
              <a:path w="2540" h="2539" extrusionOk="0">
                <a:moveTo>
                  <a:pt x="1329" y="0"/>
                </a:moveTo>
                <a:lnTo>
                  <a:pt x="0" y="2104"/>
                </a:lnTo>
                <a:lnTo>
                  <a:pt x="216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7" name="Google Shape;1897;p63"/>
          <p:cNvSpPr/>
          <p:nvPr/>
        </p:nvSpPr>
        <p:spPr>
          <a:xfrm>
            <a:off x="454211" y="1390274"/>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8" name="Google Shape;1898;p63"/>
          <p:cNvSpPr/>
          <p:nvPr/>
        </p:nvSpPr>
        <p:spPr>
          <a:xfrm>
            <a:off x="450030" y="5698481"/>
            <a:ext cx="1540" cy="1540"/>
          </a:xfrm>
          <a:custGeom>
            <a:avLst/>
            <a:gdLst/>
            <a:ahLst/>
            <a:cxnLst/>
            <a:rect l="l" t="t" r="r" b="b"/>
            <a:pathLst>
              <a:path w="2540" h="2540" extrusionOk="0">
                <a:moveTo>
                  <a:pt x="2429" y="0"/>
                </a:moveTo>
                <a:lnTo>
                  <a:pt x="0" y="722"/>
                </a:lnTo>
                <a:lnTo>
                  <a:pt x="216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899" name="Google Shape;1899;p63"/>
          <p:cNvSpPr/>
          <p:nvPr/>
        </p:nvSpPr>
        <p:spPr>
          <a:xfrm>
            <a:off x="453900"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0" name="Google Shape;1900;p63"/>
          <p:cNvSpPr/>
          <p:nvPr/>
        </p:nvSpPr>
        <p:spPr>
          <a:xfrm>
            <a:off x="453975" y="5782738"/>
            <a:ext cx="1540" cy="1155"/>
          </a:xfrm>
          <a:custGeom>
            <a:avLst/>
            <a:gdLst/>
            <a:ahLst/>
            <a:cxnLst/>
            <a:rect l="l" t="t" r="r" b="b"/>
            <a:pathLst>
              <a:path w="2540"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1" name="Google Shape;1901;p63"/>
          <p:cNvSpPr/>
          <p:nvPr/>
        </p:nvSpPr>
        <p:spPr>
          <a:xfrm>
            <a:off x="454371" y="6301305"/>
            <a:ext cx="1540" cy="1540"/>
          </a:xfrm>
          <a:custGeom>
            <a:avLst/>
            <a:gdLst/>
            <a:ahLst/>
            <a:cxnLst/>
            <a:rect l="l" t="t" r="r" b="b"/>
            <a:pathLst>
              <a:path w="2540"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2" name="Google Shape;1902;p63"/>
          <p:cNvSpPr/>
          <p:nvPr/>
        </p:nvSpPr>
        <p:spPr>
          <a:xfrm>
            <a:off x="458075" y="897840"/>
            <a:ext cx="1540" cy="1540"/>
          </a:xfrm>
          <a:custGeom>
            <a:avLst/>
            <a:gdLst/>
            <a:ahLst/>
            <a:cxnLst/>
            <a:rect l="l" t="t" r="r" b="b"/>
            <a:pathLst>
              <a:path w="2540" h="2540" extrusionOk="0">
                <a:moveTo>
                  <a:pt x="1371" y="0"/>
                </a:moveTo>
                <a:lnTo>
                  <a:pt x="0" y="1895"/>
                </a:lnTo>
                <a:lnTo>
                  <a:pt x="2230"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3" name="Google Shape;1903;p63"/>
          <p:cNvSpPr/>
          <p:nvPr/>
        </p:nvSpPr>
        <p:spPr>
          <a:xfrm>
            <a:off x="458299" y="441188"/>
            <a:ext cx="1540" cy="1540"/>
          </a:xfrm>
          <a:custGeom>
            <a:avLst/>
            <a:gdLst/>
            <a:ahLst/>
            <a:cxnLst/>
            <a:rect l="l" t="t" r="r" b="b"/>
            <a:pathLst>
              <a:path w="2540" h="2540" extrusionOk="0">
                <a:moveTo>
                  <a:pt x="1382" y="0"/>
                </a:moveTo>
                <a:lnTo>
                  <a:pt x="0" y="2115"/>
                </a:lnTo>
                <a:lnTo>
                  <a:pt x="231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4" name="Google Shape;1904;p63"/>
          <p:cNvSpPr/>
          <p:nvPr/>
        </p:nvSpPr>
        <p:spPr>
          <a:xfrm>
            <a:off x="458184" y="1615918"/>
            <a:ext cx="1540" cy="1540"/>
          </a:xfrm>
          <a:custGeom>
            <a:avLst/>
            <a:gdLst/>
            <a:ahLst/>
            <a:cxnLst/>
            <a:rect l="l" t="t" r="r" b="b"/>
            <a:pathLst>
              <a:path w="2540" h="2539" extrusionOk="0">
                <a:moveTo>
                  <a:pt x="1256" y="0"/>
                </a:moveTo>
                <a:lnTo>
                  <a:pt x="0" y="1748"/>
                </a:lnTo>
                <a:lnTo>
                  <a:pt x="2010" y="2062"/>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5" name="Google Shape;1905;p63"/>
          <p:cNvSpPr/>
          <p:nvPr/>
        </p:nvSpPr>
        <p:spPr>
          <a:xfrm>
            <a:off x="458622"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6" name="Google Shape;1906;p63"/>
          <p:cNvSpPr/>
          <p:nvPr/>
        </p:nvSpPr>
        <p:spPr>
          <a:xfrm>
            <a:off x="457906" y="3987611"/>
            <a:ext cx="1540" cy="1540"/>
          </a:xfrm>
          <a:custGeom>
            <a:avLst/>
            <a:gdLst/>
            <a:ahLst/>
            <a:cxnLst/>
            <a:rect l="l" t="t" r="r" b="b"/>
            <a:pathLst>
              <a:path w="2540" h="2540" extrusionOk="0">
                <a:moveTo>
                  <a:pt x="2429" y="0"/>
                </a:moveTo>
                <a:lnTo>
                  <a:pt x="0" y="795"/>
                </a:lnTo>
                <a:lnTo>
                  <a:pt x="2209"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7" name="Google Shape;1907;p63"/>
          <p:cNvSpPr/>
          <p:nvPr/>
        </p:nvSpPr>
        <p:spPr>
          <a:xfrm>
            <a:off x="458374" y="5950864"/>
            <a:ext cx="1540" cy="1540"/>
          </a:xfrm>
          <a:custGeom>
            <a:avLst/>
            <a:gdLst/>
            <a:ahLst/>
            <a:cxnLst/>
            <a:rect l="l" t="t" r="r" b="b"/>
            <a:pathLst>
              <a:path w="2540" h="2540" extrusionOk="0">
                <a:moveTo>
                  <a:pt x="1225" y="0"/>
                </a:moveTo>
                <a:lnTo>
                  <a:pt x="0" y="1748"/>
                </a:lnTo>
                <a:lnTo>
                  <a:pt x="2041" y="206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8" name="Google Shape;1908;p63"/>
          <p:cNvSpPr/>
          <p:nvPr/>
        </p:nvSpPr>
        <p:spPr>
          <a:xfrm>
            <a:off x="462522" y="1527491"/>
            <a:ext cx="1540" cy="1540"/>
          </a:xfrm>
          <a:custGeom>
            <a:avLst/>
            <a:gdLst/>
            <a:ahLst/>
            <a:cxnLst/>
            <a:rect l="l" t="t" r="r" b="b"/>
            <a:pathLst>
              <a:path w="2540"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09" name="Google Shape;1909;p63"/>
          <p:cNvSpPr/>
          <p:nvPr/>
        </p:nvSpPr>
        <p:spPr>
          <a:xfrm>
            <a:off x="462553" y="2063665"/>
            <a:ext cx="1540" cy="1540"/>
          </a:xfrm>
          <a:custGeom>
            <a:avLst/>
            <a:gdLst/>
            <a:ahLst/>
            <a:cxnLst/>
            <a:rect l="l" t="t" r="r" b="b"/>
            <a:pathLst>
              <a:path w="2540" h="2539" extrusionOk="0">
                <a:moveTo>
                  <a:pt x="272" y="0"/>
                </a:moveTo>
                <a:lnTo>
                  <a:pt x="0" y="2146"/>
                </a:lnTo>
                <a:lnTo>
                  <a:pt x="214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0" name="Google Shape;1910;p63"/>
          <p:cNvSpPr/>
          <p:nvPr/>
        </p:nvSpPr>
        <p:spPr>
          <a:xfrm>
            <a:off x="462358"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1" name="Google Shape;1911;p63"/>
          <p:cNvSpPr/>
          <p:nvPr/>
        </p:nvSpPr>
        <p:spPr>
          <a:xfrm>
            <a:off x="462435" y="38362"/>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2" name="Google Shape;1912;p63"/>
          <p:cNvSpPr/>
          <p:nvPr/>
        </p:nvSpPr>
        <p:spPr>
          <a:xfrm>
            <a:off x="462087" y="4203974"/>
            <a:ext cx="2311" cy="2695"/>
          </a:xfrm>
          <a:custGeom>
            <a:avLst/>
            <a:gdLst/>
            <a:ahLst/>
            <a:cxnLst/>
            <a:rect l="l" t="t" r="r" b="b"/>
            <a:pathLst>
              <a:path w="3809" h="4445" extrusionOk="0">
                <a:moveTo>
                  <a:pt x="1790" y="0"/>
                </a:moveTo>
                <a:lnTo>
                  <a:pt x="1172" y="628"/>
                </a:lnTo>
                <a:lnTo>
                  <a:pt x="115" y="1204"/>
                </a:lnTo>
                <a:lnTo>
                  <a:pt x="0" y="2533"/>
                </a:lnTo>
                <a:lnTo>
                  <a:pt x="984" y="3287"/>
                </a:lnTo>
                <a:lnTo>
                  <a:pt x="1507" y="4010"/>
                </a:lnTo>
                <a:lnTo>
                  <a:pt x="2167" y="3392"/>
                </a:lnTo>
                <a:lnTo>
                  <a:pt x="3308" y="2827"/>
                </a:lnTo>
                <a:lnTo>
                  <a:pt x="3392" y="1486"/>
                </a:lnTo>
                <a:lnTo>
                  <a:pt x="2366"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3" name="Google Shape;1913;p63"/>
          <p:cNvSpPr/>
          <p:nvPr/>
        </p:nvSpPr>
        <p:spPr>
          <a:xfrm>
            <a:off x="461972"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4" name="Google Shape;1914;p63"/>
          <p:cNvSpPr/>
          <p:nvPr/>
        </p:nvSpPr>
        <p:spPr>
          <a:xfrm>
            <a:off x="462343" y="4749728"/>
            <a:ext cx="1155" cy="1155"/>
          </a:xfrm>
          <a:custGeom>
            <a:avLst/>
            <a:gdLst/>
            <a:ahLst/>
            <a:cxnLst/>
            <a:rect l="l" t="t" r="r" b="b"/>
            <a:pathLst>
              <a:path w="1904"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5" name="Google Shape;1915;p63"/>
          <p:cNvSpPr/>
          <p:nvPr/>
        </p:nvSpPr>
        <p:spPr>
          <a:xfrm>
            <a:off x="461704" y="6473771"/>
            <a:ext cx="2696" cy="2310"/>
          </a:xfrm>
          <a:custGeom>
            <a:avLst/>
            <a:gdLst/>
            <a:ahLst/>
            <a:cxnLst/>
            <a:rect l="l" t="t" r="r" b="b"/>
            <a:pathLst>
              <a:path w="4445" h="3809" extrusionOk="0">
                <a:moveTo>
                  <a:pt x="1486" y="0"/>
                </a:moveTo>
                <a:lnTo>
                  <a:pt x="722" y="984"/>
                </a:lnTo>
                <a:lnTo>
                  <a:pt x="0" y="1507"/>
                </a:lnTo>
                <a:lnTo>
                  <a:pt x="607" y="2136"/>
                </a:lnTo>
                <a:lnTo>
                  <a:pt x="1162" y="3225"/>
                </a:lnTo>
                <a:lnTo>
                  <a:pt x="2492" y="3361"/>
                </a:lnTo>
                <a:lnTo>
                  <a:pt x="3256" y="2450"/>
                </a:lnTo>
                <a:lnTo>
                  <a:pt x="4083" y="1895"/>
                </a:lnTo>
                <a:lnTo>
                  <a:pt x="3423" y="1225"/>
                </a:lnTo>
                <a:lnTo>
                  <a:pt x="282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6" name="Google Shape;1916;p63"/>
          <p:cNvSpPr/>
          <p:nvPr/>
        </p:nvSpPr>
        <p:spPr>
          <a:xfrm>
            <a:off x="466575" y="2405318"/>
            <a:ext cx="1155" cy="1155"/>
          </a:xfrm>
          <a:custGeom>
            <a:avLst/>
            <a:gdLst/>
            <a:ahLst/>
            <a:cxnLst/>
            <a:rect l="l" t="t" r="r" b="b"/>
            <a:pathLst>
              <a:path w="1904" h="1904" extrusionOk="0">
                <a:moveTo>
                  <a:pt x="0" y="0"/>
                </a:moveTo>
                <a:lnTo>
                  <a:pt x="65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7" name="Google Shape;1917;p63"/>
          <p:cNvSpPr/>
          <p:nvPr/>
        </p:nvSpPr>
        <p:spPr>
          <a:xfrm>
            <a:off x="466497" y="2524915"/>
            <a:ext cx="1540" cy="1540"/>
          </a:xfrm>
          <a:custGeom>
            <a:avLst/>
            <a:gdLst/>
            <a:ahLst/>
            <a:cxnLst/>
            <a:rect l="l" t="t" r="r" b="b"/>
            <a:pathLst>
              <a:path w="2540"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8" name="Google Shape;1918;p63"/>
          <p:cNvSpPr/>
          <p:nvPr/>
        </p:nvSpPr>
        <p:spPr>
          <a:xfrm>
            <a:off x="466388" y="1806924"/>
            <a:ext cx="1540" cy="1540"/>
          </a:xfrm>
          <a:custGeom>
            <a:avLst/>
            <a:gdLst/>
            <a:ahLst/>
            <a:cxnLst/>
            <a:rect l="l" t="t" r="r" b="b"/>
            <a:pathLst>
              <a:path w="2540" h="2539" extrusionOk="0">
                <a:moveTo>
                  <a:pt x="1926" y="0"/>
                </a:moveTo>
                <a:lnTo>
                  <a:pt x="0" y="785"/>
                </a:lnTo>
                <a:lnTo>
                  <a:pt x="161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19" name="Google Shape;1919;p63"/>
          <p:cNvSpPr/>
          <p:nvPr/>
        </p:nvSpPr>
        <p:spPr>
          <a:xfrm>
            <a:off x="466273" y="4257934"/>
            <a:ext cx="1540" cy="1540"/>
          </a:xfrm>
          <a:custGeom>
            <a:avLst/>
            <a:gdLst/>
            <a:ahLst/>
            <a:cxnLst/>
            <a:rect l="l" t="t" r="r" b="b"/>
            <a:pathLst>
              <a:path w="2540" h="2540" extrusionOk="0">
                <a:moveTo>
                  <a:pt x="0" y="0"/>
                </a:moveTo>
                <a:lnTo>
                  <a:pt x="90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0" name="Google Shape;1920;p63"/>
          <p:cNvSpPr/>
          <p:nvPr/>
        </p:nvSpPr>
        <p:spPr>
          <a:xfrm>
            <a:off x="466411" y="2688452"/>
            <a:ext cx="1540" cy="1540"/>
          </a:xfrm>
          <a:custGeom>
            <a:avLst/>
            <a:gdLst/>
            <a:ahLst/>
            <a:cxnLst/>
            <a:rect l="l" t="t" r="r" b="b"/>
            <a:pathLst>
              <a:path w="2540"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1" name="Google Shape;1921;p63"/>
          <p:cNvSpPr/>
          <p:nvPr/>
        </p:nvSpPr>
        <p:spPr>
          <a:xfrm>
            <a:off x="466716"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2" name="Google Shape;1922;p63"/>
          <p:cNvSpPr/>
          <p:nvPr/>
        </p:nvSpPr>
        <p:spPr>
          <a:xfrm>
            <a:off x="450210" y="255610"/>
            <a:ext cx="1155" cy="1540"/>
          </a:xfrm>
          <a:custGeom>
            <a:avLst/>
            <a:gdLst/>
            <a:ahLst/>
            <a:cxnLst/>
            <a:rect l="l" t="t" r="r" b="b"/>
            <a:pathLst>
              <a:path w="1904"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3" name="Google Shape;1923;p63"/>
          <p:cNvSpPr/>
          <p:nvPr/>
        </p:nvSpPr>
        <p:spPr>
          <a:xfrm>
            <a:off x="450224"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4" name="Google Shape;1924;p63"/>
          <p:cNvSpPr/>
          <p:nvPr/>
        </p:nvSpPr>
        <p:spPr>
          <a:xfrm>
            <a:off x="466423"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5" name="Google Shape;1925;p63"/>
          <p:cNvSpPr/>
          <p:nvPr/>
        </p:nvSpPr>
        <p:spPr>
          <a:xfrm>
            <a:off x="470423" y="2905918"/>
            <a:ext cx="1540" cy="1925"/>
          </a:xfrm>
          <a:custGeom>
            <a:avLst/>
            <a:gdLst/>
            <a:ahLst/>
            <a:cxnLst/>
            <a:rect l="l" t="t" r="r" b="b"/>
            <a:pathLst>
              <a:path w="2540" h="3175" extrusionOk="0">
                <a:moveTo>
                  <a:pt x="0" y="0"/>
                </a:moveTo>
                <a:lnTo>
                  <a:pt x="764"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6" name="Google Shape;1926;p63"/>
          <p:cNvSpPr/>
          <p:nvPr/>
        </p:nvSpPr>
        <p:spPr>
          <a:xfrm>
            <a:off x="470453" y="3602008"/>
            <a:ext cx="1155" cy="1155"/>
          </a:xfrm>
          <a:custGeom>
            <a:avLst/>
            <a:gdLst/>
            <a:ahLst/>
            <a:cxnLst/>
            <a:rect l="l" t="t" r="r" b="b"/>
            <a:pathLst>
              <a:path w="1904" h="1904" extrusionOk="0">
                <a:moveTo>
                  <a:pt x="0" y="0"/>
                </a:moveTo>
                <a:lnTo>
                  <a:pt x="691"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7" name="Google Shape;1927;p63"/>
          <p:cNvSpPr/>
          <p:nvPr/>
        </p:nvSpPr>
        <p:spPr>
          <a:xfrm>
            <a:off x="474650" y="5543132"/>
            <a:ext cx="1155" cy="1540"/>
          </a:xfrm>
          <a:custGeom>
            <a:avLst/>
            <a:gdLst/>
            <a:ahLst/>
            <a:cxnLst/>
            <a:rect l="l" t="t" r="r" b="b"/>
            <a:pathLst>
              <a:path w="1904" h="2540" extrusionOk="0">
                <a:moveTo>
                  <a:pt x="0" y="0"/>
                </a:moveTo>
                <a:lnTo>
                  <a:pt x="607"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8" name="Google Shape;1928;p63"/>
          <p:cNvSpPr/>
          <p:nvPr/>
        </p:nvSpPr>
        <p:spPr>
          <a:xfrm>
            <a:off x="474238"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29" name="Google Shape;1929;p63"/>
          <p:cNvSpPr/>
          <p:nvPr/>
        </p:nvSpPr>
        <p:spPr>
          <a:xfrm>
            <a:off x="474117" y="5511618"/>
            <a:ext cx="2696" cy="2695"/>
          </a:xfrm>
          <a:custGeom>
            <a:avLst/>
            <a:gdLst/>
            <a:ahLst/>
            <a:cxnLst/>
            <a:rect l="l" t="t" r="r" b="b"/>
            <a:pathLst>
              <a:path w="4445" h="4445" extrusionOk="0">
                <a:moveTo>
                  <a:pt x="1444" y="0"/>
                </a:moveTo>
                <a:lnTo>
                  <a:pt x="712" y="1172"/>
                </a:lnTo>
                <a:lnTo>
                  <a:pt x="0" y="1811"/>
                </a:lnTo>
                <a:lnTo>
                  <a:pt x="617" y="2513"/>
                </a:lnTo>
                <a:lnTo>
                  <a:pt x="1183" y="3696"/>
                </a:lnTo>
                <a:lnTo>
                  <a:pt x="2471" y="3863"/>
                </a:lnTo>
                <a:lnTo>
                  <a:pt x="3225" y="2743"/>
                </a:lnTo>
                <a:lnTo>
                  <a:pt x="3895" y="2157"/>
                </a:lnTo>
                <a:lnTo>
                  <a:pt x="3308" y="1403"/>
                </a:lnTo>
                <a:lnTo>
                  <a:pt x="275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0" name="Google Shape;1930;p63"/>
          <p:cNvSpPr/>
          <p:nvPr/>
        </p:nvSpPr>
        <p:spPr>
          <a:xfrm>
            <a:off x="474524" y="5503545"/>
            <a:ext cx="1540" cy="1925"/>
          </a:xfrm>
          <a:custGeom>
            <a:avLst/>
            <a:gdLst/>
            <a:ahLst/>
            <a:cxnLst/>
            <a:rect l="l" t="t" r="r" b="b"/>
            <a:pathLst>
              <a:path w="2540" h="3175" extrusionOk="0">
                <a:moveTo>
                  <a:pt x="0" y="0"/>
                </a:moveTo>
                <a:lnTo>
                  <a:pt x="795" y="2659"/>
                </a:lnTo>
                <a:lnTo>
                  <a:pt x="2020"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1" name="Google Shape;1931;p63"/>
          <p:cNvSpPr/>
          <p:nvPr/>
        </p:nvSpPr>
        <p:spPr>
          <a:xfrm>
            <a:off x="474658" y="4767322"/>
            <a:ext cx="1155" cy="1540"/>
          </a:xfrm>
          <a:custGeom>
            <a:avLst/>
            <a:gdLst/>
            <a:ahLst/>
            <a:cxnLst/>
            <a:rect l="l" t="t" r="r" b="b"/>
            <a:pathLst>
              <a:path w="1904"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2" name="Google Shape;1932;p63"/>
          <p:cNvSpPr/>
          <p:nvPr/>
        </p:nvSpPr>
        <p:spPr>
          <a:xfrm>
            <a:off x="512949" y="6762347"/>
            <a:ext cx="1155" cy="1155"/>
          </a:xfrm>
          <a:custGeom>
            <a:avLst/>
            <a:gdLst/>
            <a:ahLst/>
            <a:cxnLst/>
            <a:rect l="l" t="t" r="r" b="b"/>
            <a:pathLst>
              <a:path w="1905"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3" name="Google Shape;1933;p63"/>
          <p:cNvSpPr/>
          <p:nvPr/>
        </p:nvSpPr>
        <p:spPr>
          <a:xfrm>
            <a:off x="512783" y="6469502"/>
            <a:ext cx="1155" cy="1155"/>
          </a:xfrm>
          <a:custGeom>
            <a:avLst/>
            <a:gdLst/>
            <a:ahLst/>
            <a:cxnLst/>
            <a:rect l="l" t="t" r="r" b="b"/>
            <a:pathLst>
              <a:path w="1905" h="1904" extrusionOk="0">
                <a:moveTo>
                  <a:pt x="1141" y="0"/>
                </a:moveTo>
                <a:lnTo>
                  <a:pt x="0" y="1591"/>
                </a:lnTo>
                <a:lnTo>
                  <a:pt x="182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4" name="Google Shape;1934;p63"/>
          <p:cNvSpPr/>
          <p:nvPr/>
        </p:nvSpPr>
        <p:spPr>
          <a:xfrm>
            <a:off x="512125" y="5272468"/>
            <a:ext cx="2696" cy="2695"/>
          </a:xfrm>
          <a:custGeom>
            <a:avLst/>
            <a:gdLst/>
            <a:ahLst/>
            <a:cxnLst/>
            <a:rect l="l" t="t" r="r" b="b"/>
            <a:pathLst>
              <a:path w="4444" h="4445" extrusionOk="0">
                <a:moveTo>
                  <a:pt x="1455" y="0"/>
                </a:moveTo>
                <a:lnTo>
                  <a:pt x="691" y="1109"/>
                </a:lnTo>
                <a:lnTo>
                  <a:pt x="0" y="1706"/>
                </a:lnTo>
                <a:lnTo>
                  <a:pt x="1727" y="3853"/>
                </a:lnTo>
                <a:lnTo>
                  <a:pt x="2439" y="3266"/>
                </a:lnTo>
                <a:lnTo>
                  <a:pt x="3172" y="2701"/>
                </a:lnTo>
                <a:lnTo>
                  <a:pt x="3884" y="2115"/>
                </a:lnTo>
                <a:lnTo>
                  <a:pt x="3277" y="1392"/>
                </a:lnTo>
                <a:lnTo>
                  <a:pt x="274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5" name="Google Shape;1935;p63"/>
          <p:cNvSpPr/>
          <p:nvPr/>
        </p:nvSpPr>
        <p:spPr>
          <a:xfrm>
            <a:off x="529003"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6" name="Google Shape;1936;p63"/>
          <p:cNvSpPr/>
          <p:nvPr/>
        </p:nvSpPr>
        <p:spPr>
          <a:xfrm>
            <a:off x="529181" y="6137445"/>
            <a:ext cx="1155" cy="1540"/>
          </a:xfrm>
          <a:custGeom>
            <a:avLst/>
            <a:gdLst/>
            <a:ahLst/>
            <a:cxnLst/>
            <a:rect l="l" t="t" r="r" b="b"/>
            <a:pathLst>
              <a:path w="1905" h="2540" extrusionOk="0">
                <a:moveTo>
                  <a:pt x="0" y="0"/>
                </a:moveTo>
                <a:lnTo>
                  <a:pt x="57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7" name="Google Shape;1937;p63"/>
          <p:cNvSpPr/>
          <p:nvPr/>
        </p:nvSpPr>
        <p:spPr>
          <a:xfrm>
            <a:off x="529002"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8" name="Google Shape;1938;p63"/>
          <p:cNvSpPr/>
          <p:nvPr/>
        </p:nvSpPr>
        <p:spPr>
          <a:xfrm>
            <a:off x="529129" y="2835273"/>
            <a:ext cx="1540" cy="1540"/>
          </a:xfrm>
          <a:custGeom>
            <a:avLst/>
            <a:gdLst/>
            <a:ahLst/>
            <a:cxnLst/>
            <a:rect l="l" t="t" r="r" b="b"/>
            <a:pathLst>
              <a:path w="2540" h="2539" extrusionOk="0">
                <a:moveTo>
                  <a:pt x="0" y="0"/>
                </a:moveTo>
                <a:lnTo>
                  <a:pt x="774" y="2240"/>
                </a:lnTo>
                <a:lnTo>
                  <a:pt x="202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39" name="Google Shape;1939;p63"/>
          <p:cNvSpPr/>
          <p:nvPr/>
        </p:nvSpPr>
        <p:spPr>
          <a:xfrm>
            <a:off x="529152" y="4408353"/>
            <a:ext cx="1540" cy="1540"/>
          </a:xfrm>
          <a:custGeom>
            <a:avLst/>
            <a:gdLst/>
            <a:ahLst/>
            <a:cxnLst/>
            <a:rect l="l" t="t" r="r" b="b"/>
            <a:pathLst>
              <a:path w="2540"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0" name="Google Shape;1940;p63"/>
          <p:cNvSpPr/>
          <p:nvPr/>
        </p:nvSpPr>
        <p:spPr>
          <a:xfrm>
            <a:off x="528903" y="4812024"/>
            <a:ext cx="1540" cy="1155"/>
          </a:xfrm>
          <a:custGeom>
            <a:avLst/>
            <a:gdLst/>
            <a:ahLst/>
            <a:cxnLst/>
            <a:rect l="l" t="t" r="r" b="b"/>
            <a:pathLst>
              <a:path w="2540" h="1904" extrusionOk="0">
                <a:moveTo>
                  <a:pt x="1937" y="0"/>
                </a:moveTo>
                <a:lnTo>
                  <a:pt x="0" y="596"/>
                </a:lnTo>
                <a:lnTo>
                  <a:pt x="1675" y="1759"/>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1" name="Google Shape;1941;p63"/>
          <p:cNvSpPr/>
          <p:nvPr/>
        </p:nvSpPr>
        <p:spPr>
          <a:xfrm>
            <a:off x="529390"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2" name="Google Shape;1942;p63"/>
          <p:cNvSpPr/>
          <p:nvPr/>
        </p:nvSpPr>
        <p:spPr>
          <a:xfrm>
            <a:off x="528792" y="1620848"/>
            <a:ext cx="1540" cy="1540"/>
          </a:xfrm>
          <a:custGeom>
            <a:avLst/>
            <a:gdLst/>
            <a:ahLst/>
            <a:cxnLst/>
            <a:rect l="l" t="t" r="r" b="b"/>
            <a:pathLst>
              <a:path w="2540" h="2539" extrusionOk="0">
                <a:moveTo>
                  <a:pt x="0" y="0"/>
                </a:moveTo>
                <a:lnTo>
                  <a:pt x="994" y="2408"/>
                </a:lnTo>
                <a:lnTo>
                  <a:pt x="231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3" name="Google Shape;1943;p63"/>
          <p:cNvSpPr/>
          <p:nvPr/>
        </p:nvSpPr>
        <p:spPr>
          <a:xfrm>
            <a:off x="529197" y="1248347"/>
            <a:ext cx="1540" cy="1540"/>
          </a:xfrm>
          <a:custGeom>
            <a:avLst/>
            <a:gdLst/>
            <a:ahLst/>
            <a:cxnLst/>
            <a:rect l="l" t="t" r="r" b="b"/>
            <a:pathLst>
              <a:path w="2540" h="2539" extrusionOk="0">
                <a:moveTo>
                  <a:pt x="0" y="0"/>
                </a:moveTo>
                <a:lnTo>
                  <a:pt x="890" y="2314"/>
                </a:lnTo>
                <a:lnTo>
                  <a:pt x="2366"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4" name="Google Shape;1944;p63"/>
          <p:cNvSpPr/>
          <p:nvPr/>
        </p:nvSpPr>
        <p:spPr>
          <a:xfrm>
            <a:off x="528987" y="529824"/>
            <a:ext cx="1155" cy="1540"/>
          </a:xfrm>
          <a:custGeom>
            <a:avLst/>
            <a:gdLst/>
            <a:ahLst/>
            <a:cxnLst/>
            <a:rect l="l" t="t" r="r" b="b"/>
            <a:pathLst>
              <a:path w="1905"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5" name="Google Shape;1945;p63"/>
          <p:cNvSpPr/>
          <p:nvPr/>
        </p:nvSpPr>
        <p:spPr>
          <a:xfrm>
            <a:off x="528769"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6" name="Google Shape;1946;p63"/>
          <p:cNvSpPr/>
          <p:nvPr/>
        </p:nvSpPr>
        <p:spPr>
          <a:xfrm>
            <a:off x="524931" y="5835561"/>
            <a:ext cx="1155" cy="1540"/>
          </a:xfrm>
          <a:custGeom>
            <a:avLst/>
            <a:gdLst/>
            <a:ahLst/>
            <a:cxnLst/>
            <a:rect l="l" t="t" r="r" b="b"/>
            <a:pathLst>
              <a:path w="1905" h="2540" extrusionOk="0">
                <a:moveTo>
                  <a:pt x="1162" y="0"/>
                </a:moveTo>
                <a:lnTo>
                  <a:pt x="0" y="1759"/>
                </a:lnTo>
                <a:lnTo>
                  <a:pt x="1853"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7" name="Google Shape;1947;p63"/>
          <p:cNvSpPr/>
          <p:nvPr/>
        </p:nvSpPr>
        <p:spPr>
          <a:xfrm>
            <a:off x="524784" y="6070999"/>
            <a:ext cx="1540" cy="1540"/>
          </a:xfrm>
          <a:custGeom>
            <a:avLst/>
            <a:gdLst/>
            <a:ahLst/>
            <a:cxnLst/>
            <a:rect l="l" t="t" r="r" b="b"/>
            <a:pathLst>
              <a:path w="2540"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8" name="Google Shape;1948;p63"/>
          <p:cNvSpPr/>
          <p:nvPr/>
        </p:nvSpPr>
        <p:spPr>
          <a:xfrm>
            <a:off x="524763" y="5760077"/>
            <a:ext cx="1540" cy="1540"/>
          </a:xfrm>
          <a:custGeom>
            <a:avLst/>
            <a:gdLst/>
            <a:ahLst/>
            <a:cxnLst/>
            <a:rect l="l" t="t" r="r" b="b"/>
            <a:pathLst>
              <a:path w="2540"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49" name="Google Shape;1949;p63"/>
          <p:cNvSpPr/>
          <p:nvPr/>
        </p:nvSpPr>
        <p:spPr>
          <a:xfrm>
            <a:off x="524380"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0" name="Google Shape;1950;p63"/>
          <p:cNvSpPr/>
          <p:nvPr/>
        </p:nvSpPr>
        <p:spPr>
          <a:xfrm>
            <a:off x="524949" y="6722068"/>
            <a:ext cx="1540" cy="1540"/>
          </a:xfrm>
          <a:custGeom>
            <a:avLst/>
            <a:gdLst/>
            <a:ahLst/>
            <a:cxnLst/>
            <a:rect l="l" t="t" r="r" b="b"/>
            <a:pathLst>
              <a:path w="2540" h="2540" extrusionOk="0">
                <a:moveTo>
                  <a:pt x="1308" y="0"/>
                </a:moveTo>
                <a:lnTo>
                  <a:pt x="0" y="1738"/>
                </a:lnTo>
                <a:lnTo>
                  <a:pt x="220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1" name="Google Shape;1951;p63"/>
          <p:cNvSpPr/>
          <p:nvPr/>
        </p:nvSpPr>
        <p:spPr>
          <a:xfrm>
            <a:off x="524750" y="3663976"/>
            <a:ext cx="1540" cy="1540"/>
          </a:xfrm>
          <a:custGeom>
            <a:avLst/>
            <a:gdLst/>
            <a:ahLst/>
            <a:cxnLst/>
            <a:rect l="l" t="t" r="r" b="b"/>
            <a:pathLst>
              <a:path w="2540" h="2539" extrusionOk="0">
                <a:moveTo>
                  <a:pt x="2261" y="0"/>
                </a:moveTo>
                <a:lnTo>
                  <a:pt x="0" y="785"/>
                </a:lnTo>
                <a:lnTo>
                  <a:pt x="1989" y="2167"/>
                </a:lnTo>
                <a:lnTo>
                  <a:pt x="2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2" name="Google Shape;1952;p63"/>
          <p:cNvSpPr/>
          <p:nvPr/>
        </p:nvSpPr>
        <p:spPr>
          <a:xfrm>
            <a:off x="525068" y="3269389"/>
            <a:ext cx="1155" cy="1540"/>
          </a:xfrm>
          <a:custGeom>
            <a:avLst/>
            <a:gdLst/>
            <a:ahLst/>
            <a:cxnLst/>
            <a:rect l="l" t="t" r="r" b="b"/>
            <a:pathLst>
              <a:path w="1905"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3" name="Google Shape;1953;p63"/>
          <p:cNvSpPr/>
          <p:nvPr/>
        </p:nvSpPr>
        <p:spPr>
          <a:xfrm>
            <a:off x="525160" y="5188668"/>
            <a:ext cx="1540" cy="1155"/>
          </a:xfrm>
          <a:custGeom>
            <a:avLst/>
            <a:gdLst/>
            <a:ahLst/>
            <a:cxnLst/>
            <a:rect l="l" t="t" r="r" b="b"/>
            <a:pathLst>
              <a:path w="2540"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4" name="Google Shape;1954;p63"/>
          <p:cNvSpPr/>
          <p:nvPr/>
        </p:nvSpPr>
        <p:spPr>
          <a:xfrm>
            <a:off x="524810" y="5494557"/>
            <a:ext cx="1540" cy="1540"/>
          </a:xfrm>
          <a:custGeom>
            <a:avLst/>
            <a:gdLst/>
            <a:ahLst/>
            <a:cxnLst/>
            <a:rect l="l" t="t" r="r" b="b"/>
            <a:pathLst>
              <a:path w="2540" h="2540" extrusionOk="0">
                <a:moveTo>
                  <a:pt x="1926" y="0"/>
                </a:moveTo>
                <a:lnTo>
                  <a:pt x="0" y="691"/>
                </a:lnTo>
                <a:lnTo>
                  <a:pt x="166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5" name="Google Shape;1955;p63"/>
          <p:cNvSpPr/>
          <p:nvPr/>
        </p:nvSpPr>
        <p:spPr>
          <a:xfrm>
            <a:off x="524858" y="5007043"/>
            <a:ext cx="1155" cy="1155"/>
          </a:xfrm>
          <a:custGeom>
            <a:avLst/>
            <a:gdLst/>
            <a:ahLst/>
            <a:cxnLst/>
            <a:rect l="l" t="t" r="r" b="b"/>
            <a:pathLst>
              <a:path w="1905" h="1904" extrusionOk="0">
                <a:moveTo>
                  <a:pt x="1905" y="0"/>
                </a:moveTo>
                <a:lnTo>
                  <a:pt x="0" y="617"/>
                </a:lnTo>
                <a:lnTo>
                  <a:pt x="1622"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6" name="Google Shape;1956;p63"/>
          <p:cNvSpPr/>
          <p:nvPr/>
        </p:nvSpPr>
        <p:spPr>
          <a:xfrm>
            <a:off x="524580" y="4736334"/>
            <a:ext cx="1540" cy="1540"/>
          </a:xfrm>
          <a:custGeom>
            <a:avLst/>
            <a:gdLst/>
            <a:ahLst/>
            <a:cxnLst/>
            <a:rect l="l" t="t" r="r" b="b"/>
            <a:pathLst>
              <a:path w="2540"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7" name="Google Shape;1957;p63"/>
          <p:cNvSpPr/>
          <p:nvPr/>
        </p:nvSpPr>
        <p:spPr>
          <a:xfrm>
            <a:off x="525036" y="4528406"/>
            <a:ext cx="1540" cy="1540"/>
          </a:xfrm>
          <a:custGeom>
            <a:avLst/>
            <a:gdLst/>
            <a:ahLst/>
            <a:cxnLst/>
            <a:rect l="l" t="t" r="r" b="b"/>
            <a:pathLst>
              <a:path w="2540" h="2540" extrusionOk="0">
                <a:moveTo>
                  <a:pt x="0" y="0"/>
                </a:moveTo>
                <a:lnTo>
                  <a:pt x="94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8" name="Google Shape;1958;p63"/>
          <p:cNvSpPr/>
          <p:nvPr/>
        </p:nvSpPr>
        <p:spPr>
          <a:xfrm>
            <a:off x="524987" y="3176512"/>
            <a:ext cx="1540" cy="1540"/>
          </a:xfrm>
          <a:custGeom>
            <a:avLst/>
            <a:gdLst/>
            <a:ahLst/>
            <a:cxnLst/>
            <a:rect l="l" t="t" r="r" b="b"/>
            <a:pathLst>
              <a:path w="2540" h="2539" extrusionOk="0">
                <a:moveTo>
                  <a:pt x="0" y="0"/>
                </a:moveTo>
                <a:lnTo>
                  <a:pt x="87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59" name="Google Shape;1959;p63"/>
          <p:cNvSpPr/>
          <p:nvPr/>
        </p:nvSpPr>
        <p:spPr>
          <a:xfrm>
            <a:off x="524858" y="2555963"/>
            <a:ext cx="1540" cy="1540"/>
          </a:xfrm>
          <a:custGeom>
            <a:avLst/>
            <a:gdLst/>
            <a:ahLst/>
            <a:cxnLst/>
            <a:rect l="l" t="t" r="r" b="b"/>
            <a:pathLst>
              <a:path w="2540" h="2539" extrusionOk="0">
                <a:moveTo>
                  <a:pt x="0" y="0"/>
                </a:moveTo>
                <a:lnTo>
                  <a:pt x="743" y="2481"/>
                </a:lnTo>
                <a:lnTo>
                  <a:pt x="192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0" name="Google Shape;1960;p63"/>
          <p:cNvSpPr/>
          <p:nvPr/>
        </p:nvSpPr>
        <p:spPr>
          <a:xfrm>
            <a:off x="524627" y="596794"/>
            <a:ext cx="1540" cy="1540"/>
          </a:xfrm>
          <a:custGeom>
            <a:avLst/>
            <a:gdLst/>
            <a:ahLst/>
            <a:cxnLst/>
            <a:rect l="l" t="t" r="r" b="b"/>
            <a:pathLst>
              <a:path w="2540" h="2540" extrusionOk="0">
                <a:moveTo>
                  <a:pt x="0" y="0"/>
                </a:moveTo>
                <a:lnTo>
                  <a:pt x="984" y="2188"/>
                </a:lnTo>
                <a:lnTo>
                  <a:pt x="233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1" name="Google Shape;1961;p63"/>
          <p:cNvSpPr/>
          <p:nvPr/>
        </p:nvSpPr>
        <p:spPr>
          <a:xfrm>
            <a:off x="524375"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2" name="Google Shape;1962;p63"/>
          <p:cNvSpPr/>
          <p:nvPr/>
        </p:nvSpPr>
        <p:spPr>
          <a:xfrm>
            <a:off x="520721" y="486064"/>
            <a:ext cx="1540" cy="1540"/>
          </a:xfrm>
          <a:custGeom>
            <a:avLst/>
            <a:gdLst/>
            <a:ahLst/>
            <a:cxnLst/>
            <a:rect l="l" t="t" r="r" b="b"/>
            <a:pathLst>
              <a:path w="2540" h="2540" extrusionOk="0">
                <a:moveTo>
                  <a:pt x="0" y="0"/>
                </a:moveTo>
                <a:lnTo>
                  <a:pt x="81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3" name="Google Shape;1963;p63"/>
          <p:cNvSpPr/>
          <p:nvPr/>
        </p:nvSpPr>
        <p:spPr>
          <a:xfrm>
            <a:off x="520980" y="747297"/>
            <a:ext cx="1155" cy="1155"/>
          </a:xfrm>
          <a:custGeom>
            <a:avLst/>
            <a:gdLst/>
            <a:ahLst/>
            <a:cxnLst/>
            <a:rect l="l" t="t" r="r" b="b"/>
            <a:pathLst>
              <a:path w="1905" h="1905" extrusionOk="0">
                <a:moveTo>
                  <a:pt x="1130" y="0"/>
                </a:moveTo>
                <a:lnTo>
                  <a:pt x="0" y="1518"/>
                </a:lnTo>
                <a:lnTo>
                  <a:pt x="1811" y="1842"/>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4" name="Google Shape;1964;p63"/>
          <p:cNvSpPr/>
          <p:nvPr/>
        </p:nvSpPr>
        <p:spPr>
          <a:xfrm>
            <a:off x="520888"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5" name="Google Shape;1965;p63"/>
          <p:cNvSpPr/>
          <p:nvPr/>
        </p:nvSpPr>
        <p:spPr>
          <a:xfrm>
            <a:off x="520868"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6" name="Google Shape;1966;p63"/>
          <p:cNvSpPr/>
          <p:nvPr/>
        </p:nvSpPr>
        <p:spPr>
          <a:xfrm>
            <a:off x="521068" y="1266238"/>
            <a:ext cx="1155" cy="1540"/>
          </a:xfrm>
          <a:custGeom>
            <a:avLst/>
            <a:gdLst/>
            <a:ahLst/>
            <a:cxnLst/>
            <a:rect l="l" t="t" r="r" b="b"/>
            <a:pathLst>
              <a:path w="1905" h="2539" extrusionOk="0">
                <a:moveTo>
                  <a:pt x="0" y="0"/>
                </a:moveTo>
                <a:lnTo>
                  <a:pt x="62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7" name="Google Shape;1967;p63"/>
          <p:cNvSpPr/>
          <p:nvPr/>
        </p:nvSpPr>
        <p:spPr>
          <a:xfrm>
            <a:off x="521204" y="902582"/>
            <a:ext cx="1540" cy="1540"/>
          </a:xfrm>
          <a:custGeom>
            <a:avLst/>
            <a:gdLst/>
            <a:ahLst/>
            <a:cxnLst/>
            <a:rect l="l" t="t" r="r" b="b"/>
            <a:pathLst>
              <a:path w="2540"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8" name="Google Shape;1968;p63"/>
          <p:cNvSpPr/>
          <p:nvPr/>
        </p:nvSpPr>
        <p:spPr>
          <a:xfrm>
            <a:off x="516252" y="817497"/>
            <a:ext cx="2311" cy="2695"/>
          </a:xfrm>
          <a:custGeom>
            <a:avLst/>
            <a:gdLst/>
            <a:ahLst/>
            <a:cxnLst/>
            <a:rect l="l" t="t" r="r" b="b"/>
            <a:pathLst>
              <a:path w="3809" h="4444" extrusionOk="0">
                <a:moveTo>
                  <a:pt x="1905" y="0"/>
                </a:moveTo>
                <a:lnTo>
                  <a:pt x="1256" y="670"/>
                </a:lnTo>
                <a:lnTo>
                  <a:pt x="167" y="1308"/>
                </a:lnTo>
                <a:lnTo>
                  <a:pt x="0" y="2711"/>
                </a:lnTo>
                <a:lnTo>
                  <a:pt x="1088" y="3507"/>
                </a:lnTo>
                <a:lnTo>
                  <a:pt x="1664" y="4240"/>
                </a:lnTo>
                <a:lnTo>
                  <a:pt x="3591" y="2314"/>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69" name="Google Shape;1969;p63"/>
          <p:cNvSpPr/>
          <p:nvPr/>
        </p:nvSpPr>
        <p:spPr>
          <a:xfrm>
            <a:off x="516478"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0" name="Google Shape;1970;p63"/>
          <p:cNvSpPr/>
          <p:nvPr/>
        </p:nvSpPr>
        <p:spPr>
          <a:xfrm>
            <a:off x="516690" y="2205470"/>
            <a:ext cx="1540" cy="1540"/>
          </a:xfrm>
          <a:custGeom>
            <a:avLst/>
            <a:gdLst/>
            <a:ahLst/>
            <a:cxnLst/>
            <a:rect l="l" t="t" r="r" b="b"/>
            <a:pathLst>
              <a:path w="2540"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1" name="Google Shape;1971;p63"/>
          <p:cNvSpPr/>
          <p:nvPr/>
        </p:nvSpPr>
        <p:spPr>
          <a:xfrm>
            <a:off x="516823" y="2302603"/>
            <a:ext cx="1540" cy="1925"/>
          </a:xfrm>
          <a:custGeom>
            <a:avLst/>
            <a:gdLst/>
            <a:ahLst/>
            <a:cxnLst/>
            <a:rect l="l" t="t" r="r" b="b"/>
            <a:pathLst>
              <a:path w="2540" h="3175" extrusionOk="0">
                <a:moveTo>
                  <a:pt x="1204" y="0"/>
                </a:moveTo>
                <a:lnTo>
                  <a:pt x="0" y="2523"/>
                </a:lnTo>
                <a:lnTo>
                  <a:pt x="1926" y="274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2" name="Google Shape;1972;p63"/>
          <p:cNvSpPr/>
          <p:nvPr/>
        </p:nvSpPr>
        <p:spPr>
          <a:xfrm>
            <a:off x="516895" y="5858405"/>
            <a:ext cx="1155" cy="1540"/>
          </a:xfrm>
          <a:custGeom>
            <a:avLst/>
            <a:gdLst/>
            <a:ahLst/>
            <a:cxnLst/>
            <a:rect l="l" t="t" r="r" b="b"/>
            <a:pathLst>
              <a:path w="1905" h="2540" extrusionOk="0">
                <a:moveTo>
                  <a:pt x="0" y="0"/>
                </a:moveTo>
                <a:lnTo>
                  <a:pt x="701" y="221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3" name="Google Shape;1973;p63"/>
          <p:cNvSpPr/>
          <p:nvPr/>
        </p:nvSpPr>
        <p:spPr>
          <a:xfrm>
            <a:off x="517077" y="3344698"/>
            <a:ext cx="1155" cy="1540"/>
          </a:xfrm>
          <a:custGeom>
            <a:avLst/>
            <a:gdLst/>
            <a:ahLst/>
            <a:cxnLst/>
            <a:rect l="l" t="t" r="r" b="b"/>
            <a:pathLst>
              <a:path w="1905"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4" name="Google Shape;1974;p63"/>
          <p:cNvSpPr/>
          <p:nvPr/>
        </p:nvSpPr>
        <p:spPr>
          <a:xfrm>
            <a:off x="520977" y="4780735"/>
            <a:ext cx="1155" cy="1540"/>
          </a:xfrm>
          <a:custGeom>
            <a:avLst/>
            <a:gdLst/>
            <a:ahLst/>
            <a:cxnLst/>
            <a:rect l="l" t="t" r="r" b="b"/>
            <a:pathLst>
              <a:path w="1905" h="2540" extrusionOk="0">
                <a:moveTo>
                  <a:pt x="1193" y="0"/>
                </a:moveTo>
                <a:lnTo>
                  <a:pt x="0" y="1748"/>
                </a:lnTo>
                <a:lnTo>
                  <a:pt x="1905" y="207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5" name="Google Shape;1975;p63"/>
          <p:cNvSpPr/>
          <p:nvPr/>
        </p:nvSpPr>
        <p:spPr>
          <a:xfrm>
            <a:off x="520794"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6" name="Google Shape;1976;p63"/>
          <p:cNvSpPr/>
          <p:nvPr/>
        </p:nvSpPr>
        <p:spPr>
          <a:xfrm>
            <a:off x="521106" y="4878672"/>
            <a:ext cx="1540" cy="1540"/>
          </a:xfrm>
          <a:custGeom>
            <a:avLst/>
            <a:gdLst/>
            <a:ahLst/>
            <a:cxnLst/>
            <a:rect l="l" t="t" r="r" b="b"/>
            <a:pathLst>
              <a:path w="2540" h="2540" extrusionOk="0">
                <a:moveTo>
                  <a:pt x="0" y="0"/>
                </a:moveTo>
                <a:lnTo>
                  <a:pt x="75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7" name="Google Shape;1977;p63"/>
          <p:cNvSpPr/>
          <p:nvPr/>
        </p:nvSpPr>
        <p:spPr>
          <a:xfrm>
            <a:off x="521051" y="5415024"/>
            <a:ext cx="1540" cy="1540"/>
          </a:xfrm>
          <a:custGeom>
            <a:avLst/>
            <a:gdLst/>
            <a:ahLst/>
            <a:cxnLst/>
            <a:rect l="l" t="t" r="r" b="b"/>
            <a:pathLst>
              <a:path w="2540" h="2540" extrusionOk="0">
                <a:moveTo>
                  <a:pt x="0" y="0"/>
                </a:moveTo>
                <a:lnTo>
                  <a:pt x="785" y="233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8" name="Google Shape;1978;p63"/>
          <p:cNvSpPr/>
          <p:nvPr/>
        </p:nvSpPr>
        <p:spPr>
          <a:xfrm>
            <a:off x="521080" y="3623919"/>
            <a:ext cx="1925" cy="1540"/>
          </a:xfrm>
          <a:custGeom>
            <a:avLst/>
            <a:gdLst/>
            <a:ahLst/>
            <a:cxnLst/>
            <a:rect l="l" t="t" r="r" b="b"/>
            <a:pathLst>
              <a:path w="3175" h="2539" extrusionOk="0">
                <a:moveTo>
                  <a:pt x="209" y="0"/>
                </a:moveTo>
                <a:lnTo>
                  <a:pt x="0" y="2230"/>
                </a:lnTo>
                <a:lnTo>
                  <a:pt x="263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79" name="Google Shape;1979;p63"/>
          <p:cNvSpPr/>
          <p:nvPr/>
        </p:nvSpPr>
        <p:spPr>
          <a:xfrm>
            <a:off x="520981" y="3079043"/>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0" name="Google Shape;1980;p63"/>
          <p:cNvSpPr/>
          <p:nvPr/>
        </p:nvSpPr>
        <p:spPr>
          <a:xfrm>
            <a:off x="520708" y="2454065"/>
            <a:ext cx="1540" cy="1540"/>
          </a:xfrm>
          <a:custGeom>
            <a:avLst/>
            <a:gdLst/>
            <a:ahLst/>
            <a:cxnLst/>
            <a:rect l="l" t="t" r="r" b="b"/>
            <a:pathLst>
              <a:path w="2540" h="2539" extrusionOk="0">
                <a:moveTo>
                  <a:pt x="0" y="0"/>
                </a:moveTo>
                <a:lnTo>
                  <a:pt x="921" y="1947"/>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1" name="Google Shape;1981;p63"/>
          <p:cNvSpPr/>
          <p:nvPr/>
        </p:nvSpPr>
        <p:spPr>
          <a:xfrm>
            <a:off x="520771"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2" name="Google Shape;1982;p63"/>
          <p:cNvSpPr/>
          <p:nvPr/>
        </p:nvSpPr>
        <p:spPr>
          <a:xfrm>
            <a:off x="561497" y="3797187"/>
            <a:ext cx="1540" cy="1925"/>
          </a:xfrm>
          <a:custGeom>
            <a:avLst/>
            <a:gdLst/>
            <a:ahLst/>
            <a:cxnLst/>
            <a:rect l="l" t="t" r="r" b="b"/>
            <a:pathLst>
              <a:path w="2540" h="3175" extrusionOk="0">
                <a:moveTo>
                  <a:pt x="0" y="0"/>
                </a:moveTo>
                <a:lnTo>
                  <a:pt x="984"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3" name="Google Shape;1983;p63"/>
          <p:cNvSpPr/>
          <p:nvPr/>
        </p:nvSpPr>
        <p:spPr>
          <a:xfrm>
            <a:off x="561567"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4" name="Google Shape;1984;p63"/>
          <p:cNvSpPr/>
          <p:nvPr/>
        </p:nvSpPr>
        <p:spPr>
          <a:xfrm>
            <a:off x="561524" y="2812829"/>
            <a:ext cx="1540" cy="1540"/>
          </a:xfrm>
          <a:custGeom>
            <a:avLst/>
            <a:gdLst/>
            <a:ahLst/>
            <a:cxnLst/>
            <a:rect l="l" t="t" r="r" b="b"/>
            <a:pathLst>
              <a:path w="2540" h="2539" extrusionOk="0">
                <a:moveTo>
                  <a:pt x="261" y="0"/>
                </a:moveTo>
                <a:lnTo>
                  <a:pt x="0" y="1989"/>
                </a:lnTo>
                <a:lnTo>
                  <a:pt x="2230" y="1308"/>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5" name="Google Shape;1985;p63"/>
          <p:cNvSpPr/>
          <p:nvPr/>
        </p:nvSpPr>
        <p:spPr>
          <a:xfrm>
            <a:off x="561487"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6" name="Google Shape;1986;p63"/>
          <p:cNvSpPr/>
          <p:nvPr/>
        </p:nvSpPr>
        <p:spPr>
          <a:xfrm>
            <a:off x="561586" y="676730"/>
            <a:ext cx="1155" cy="1155"/>
          </a:xfrm>
          <a:custGeom>
            <a:avLst/>
            <a:gdLst/>
            <a:ahLst/>
            <a:cxnLst/>
            <a:rect l="l" t="t" r="r" b="b"/>
            <a:pathLst>
              <a:path w="1905" h="1905" extrusionOk="0">
                <a:moveTo>
                  <a:pt x="0" y="0"/>
                </a:moveTo>
                <a:lnTo>
                  <a:pt x="659" y="1884"/>
                </a:lnTo>
                <a:lnTo>
                  <a:pt x="1759"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7" name="Google Shape;1987;p63"/>
          <p:cNvSpPr/>
          <p:nvPr/>
        </p:nvSpPr>
        <p:spPr>
          <a:xfrm>
            <a:off x="561623" y="344012"/>
            <a:ext cx="1155" cy="1155"/>
          </a:xfrm>
          <a:custGeom>
            <a:avLst/>
            <a:gdLst/>
            <a:ahLst/>
            <a:cxnLst/>
            <a:rect l="l" t="t" r="r" b="b"/>
            <a:pathLst>
              <a:path w="1905" h="1904" extrusionOk="0">
                <a:moveTo>
                  <a:pt x="1078" y="0"/>
                </a:moveTo>
                <a:lnTo>
                  <a:pt x="0" y="1570"/>
                </a:lnTo>
                <a:lnTo>
                  <a:pt x="1622" y="1895"/>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8" name="Google Shape;1988;p63"/>
          <p:cNvSpPr/>
          <p:nvPr/>
        </p:nvSpPr>
        <p:spPr>
          <a:xfrm>
            <a:off x="561387" y="933595"/>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89" name="Google Shape;1989;p63"/>
          <p:cNvSpPr/>
          <p:nvPr/>
        </p:nvSpPr>
        <p:spPr>
          <a:xfrm>
            <a:off x="561514" y="2090741"/>
            <a:ext cx="1540" cy="1540"/>
          </a:xfrm>
          <a:custGeom>
            <a:avLst/>
            <a:gdLst/>
            <a:ahLst/>
            <a:cxnLst/>
            <a:rect l="l" t="t" r="r" b="b"/>
            <a:pathLst>
              <a:path w="2540" h="2539" extrusionOk="0">
                <a:moveTo>
                  <a:pt x="0" y="0"/>
                </a:moveTo>
                <a:lnTo>
                  <a:pt x="806" y="2324"/>
                </a:lnTo>
                <a:lnTo>
                  <a:pt x="2010"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0" name="Google Shape;1990;p63"/>
          <p:cNvSpPr/>
          <p:nvPr/>
        </p:nvSpPr>
        <p:spPr>
          <a:xfrm>
            <a:off x="561498" y="1372084"/>
            <a:ext cx="1155" cy="1540"/>
          </a:xfrm>
          <a:custGeom>
            <a:avLst/>
            <a:gdLst/>
            <a:ahLst/>
            <a:cxnLst/>
            <a:rect l="l" t="t" r="r" b="b"/>
            <a:pathLst>
              <a:path w="1905" h="2539" extrusionOk="0">
                <a:moveTo>
                  <a:pt x="1172" y="0"/>
                </a:moveTo>
                <a:lnTo>
                  <a:pt x="0" y="1958"/>
                </a:lnTo>
                <a:lnTo>
                  <a:pt x="1832" y="2240"/>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1" name="Google Shape;1991;p63"/>
          <p:cNvSpPr/>
          <p:nvPr/>
        </p:nvSpPr>
        <p:spPr>
          <a:xfrm>
            <a:off x="561012"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2" name="Google Shape;1992;p63"/>
          <p:cNvSpPr/>
          <p:nvPr/>
        </p:nvSpPr>
        <p:spPr>
          <a:xfrm>
            <a:off x="561413" y="2116800"/>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3" name="Google Shape;1993;p63"/>
          <p:cNvSpPr/>
          <p:nvPr/>
        </p:nvSpPr>
        <p:spPr>
          <a:xfrm>
            <a:off x="561443" y="286287"/>
            <a:ext cx="1155" cy="1540"/>
          </a:xfrm>
          <a:custGeom>
            <a:avLst/>
            <a:gdLst/>
            <a:ahLst/>
            <a:cxnLst/>
            <a:rect l="l" t="t" r="r" b="b"/>
            <a:pathLst>
              <a:path w="1905" h="2540" extrusionOk="0">
                <a:moveTo>
                  <a:pt x="1193" y="0"/>
                </a:moveTo>
                <a:lnTo>
                  <a:pt x="0" y="1696"/>
                </a:lnTo>
                <a:lnTo>
                  <a:pt x="1884" y="2020"/>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4" name="Google Shape;1994;p63"/>
          <p:cNvSpPr/>
          <p:nvPr/>
        </p:nvSpPr>
        <p:spPr>
          <a:xfrm>
            <a:off x="557445"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5" name="Google Shape;1995;p63"/>
          <p:cNvSpPr/>
          <p:nvPr/>
        </p:nvSpPr>
        <p:spPr>
          <a:xfrm>
            <a:off x="557475" y="916033"/>
            <a:ext cx="1155" cy="1540"/>
          </a:xfrm>
          <a:custGeom>
            <a:avLst/>
            <a:gdLst/>
            <a:ahLst/>
            <a:cxnLst/>
            <a:rect l="l" t="t" r="r" b="b"/>
            <a:pathLst>
              <a:path w="1905" h="2540" extrusionOk="0">
                <a:moveTo>
                  <a:pt x="0" y="0"/>
                </a:moveTo>
                <a:lnTo>
                  <a:pt x="70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6" name="Google Shape;1996;p63"/>
          <p:cNvSpPr/>
          <p:nvPr/>
        </p:nvSpPr>
        <p:spPr>
          <a:xfrm>
            <a:off x="557422"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7" name="Google Shape;1997;p63"/>
          <p:cNvSpPr/>
          <p:nvPr/>
        </p:nvSpPr>
        <p:spPr>
          <a:xfrm>
            <a:off x="545537" y="2741865"/>
            <a:ext cx="1540" cy="1540"/>
          </a:xfrm>
          <a:custGeom>
            <a:avLst/>
            <a:gdLst/>
            <a:ahLst/>
            <a:cxnLst/>
            <a:rect l="l" t="t" r="r" b="b"/>
            <a:pathLst>
              <a:path w="2540" h="2539" extrusionOk="0">
                <a:moveTo>
                  <a:pt x="240" y="0"/>
                </a:moveTo>
                <a:lnTo>
                  <a:pt x="0" y="2094"/>
                </a:lnTo>
                <a:lnTo>
                  <a:pt x="2177" y="1298"/>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8" name="Google Shape;1998;p63"/>
          <p:cNvSpPr/>
          <p:nvPr/>
        </p:nvSpPr>
        <p:spPr>
          <a:xfrm>
            <a:off x="544827" y="3987611"/>
            <a:ext cx="1540" cy="1540"/>
          </a:xfrm>
          <a:custGeom>
            <a:avLst/>
            <a:gdLst/>
            <a:ahLst/>
            <a:cxnLst/>
            <a:rect l="l" t="t" r="r" b="b"/>
            <a:pathLst>
              <a:path w="2540" h="2540" extrusionOk="0">
                <a:moveTo>
                  <a:pt x="2418" y="0"/>
                </a:moveTo>
                <a:lnTo>
                  <a:pt x="0" y="795"/>
                </a:lnTo>
                <a:lnTo>
                  <a:pt x="2198"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1999" name="Google Shape;1999;p63"/>
          <p:cNvSpPr/>
          <p:nvPr/>
        </p:nvSpPr>
        <p:spPr>
          <a:xfrm>
            <a:off x="545290"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0" name="Google Shape;2000;p63"/>
          <p:cNvSpPr/>
          <p:nvPr/>
        </p:nvSpPr>
        <p:spPr>
          <a:xfrm>
            <a:off x="549445" y="1527491"/>
            <a:ext cx="1540" cy="1540"/>
          </a:xfrm>
          <a:custGeom>
            <a:avLst/>
            <a:gdLst/>
            <a:ahLst/>
            <a:cxnLst/>
            <a:rect l="l" t="t" r="r" b="b"/>
            <a:pathLst>
              <a:path w="2540" h="2539" extrusionOk="0">
                <a:moveTo>
                  <a:pt x="230" y="0"/>
                </a:moveTo>
                <a:lnTo>
                  <a:pt x="0" y="1947"/>
                </a:lnTo>
                <a:lnTo>
                  <a:pt x="2303"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1" name="Google Shape;2001;p63"/>
          <p:cNvSpPr/>
          <p:nvPr/>
        </p:nvSpPr>
        <p:spPr>
          <a:xfrm>
            <a:off x="549476" y="2063665"/>
            <a:ext cx="1540" cy="1540"/>
          </a:xfrm>
          <a:custGeom>
            <a:avLst/>
            <a:gdLst/>
            <a:ahLst/>
            <a:cxnLst/>
            <a:rect l="l" t="t" r="r" b="b"/>
            <a:pathLst>
              <a:path w="2540" h="2539" extrusionOk="0">
                <a:moveTo>
                  <a:pt x="272" y="0"/>
                </a:moveTo>
                <a:lnTo>
                  <a:pt x="0" y="2146"/>
                </a:lnTo>
                <a:lnTo>
                  <a:pt x="213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2" name="Google Shape;2002;p63"/>
          <p:cNvSpPr/>
          <p:nvPr/>
        </p:nvSpPr>
        <p:spPr>
          <a:xfrm>
            <a:off x="549273" y="4023164"/>
            <a:ext cx="1540" cy="1925"/>
          </a:xfrm>
          <a:custGeom>
            <a:avLst/>
            <a:gdLst/>
            <a:ahLst/>
            <a:cxnLst/>
            <a:rect l="l" t="t" r="r" b="b"/>
            <a:pathLst>
              <a:path w="2540" h="3175" extrusionOk="0">
                <a:moveTo>
                  <a:pt x="0" y="0"/>
                </a:moveTo>
                <a:lnTo>
                  <a:pt x="816" y="2869"/>
                </a:lnTo>
                <a:lnTo>
                  <a:pt x="202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3" name="Google Shape;2003;p63"/>
          <p:cNvSpPr/>
          <p:nvPr/>
        </p:nvSpPr>
        <p:spPr>
          <a:xfrm>
            <a:off x="549357" y="38362"/>
            <a:ext cx="1540" cy="1540"/>
          </a:xfrm>
          <a:custGeom>
            <a:avLst/>
            <a:gdLst/>
            <a:ahLst/>
            <a:cxnLst/>
            <a:rect l="l" t="t" r="r" b="b"/>
            <a:pathLst>
              <a:path w="2540" h="2540" extrusionOk="0">
                <a:moveTo>
                  <a:pt x="0" y="0"/>
                </a:moveTo>
                <a:lnTo>
                  <a:pt x="764" y="2125"/>
                </a:lnTo>
                <a:lnTo>
                  <a:pt x="202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4" name="Google Shape;2004;p63"/>
          <p:cNvSpPr/>
          <p:nvPr/>
        </p:nvSpPr>
        <p:spPr>
          <a:xfrm>
            <a:off x="549009" y="4203974"/>
            <a:ext cx="2311" cy="2695"/>
          </a:xfrm>
          <a:custGeom>
            <a:avLst/>
            <a:gdLst/>
            <a:ahLst/>
            <a:cxnLst/>
            <a:rect l="l" t="t" r="r" b="b"/>
            <a:pathLst>
              <a:path w="3809" h="4445" extrusionOk="0">
                <a:moveTo>
                  <a:pt x="1790" y="0"/>
                </a:moveTo>
                <a:lnTo>
                  <a:pt x="1162" y="628"/>
                </a:lnTo>
                <a:lnTo>
                  <a:pt x="104" y="1204"/>
                </a:lnTo>
                <a:lnTo>
                  <a:pt x="0" y="2533"/>
                </a:lnTo>
                <a:lnTo>
                  <a:pt x="984" y="3287"/>
                </a:lnTo>
                <a:lnTo>
                  <a:pt x="1507" y="4010"/>
                </a:lnTo>
                <a:lnTo>
                  <a:pt x="2157" y="3392"/>
                </a:lnTo>
                <a:lnTo>
                  <a:pt x="3298" y="2827"/>
                </a:lnTo>
                <a:lnTo>
                  <a:pt x="339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5" name="Google Shape;2005;p63"/>
          <p:cNvSpPr/>
          <p:nvPr/>
        </p:nvSpPr>
        <p:spPr>
          <a:xfrm>
            <a:off x="548887"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6" name="Google Shape;2006;p63"/>
          <p:cNvSpPr/>
          <p:nvPr/>
        </p:nvSpPr>
        <p:spPr>
          <a:xfrm>
            <a:off x="549259" y="4749728"/>
            <a:ext cx="1155" cy="1155"/>
          </a:xfrm>
          <a:custGeom>
            <a:avLst/>
            <a:gdLst/>
            <a:ahLst/>
            <a:cxnLst/>
            <a:rect l="l" t="t" r="r" b="b"/>
            <a:pathLst>
              <a:path w="1905" h="1904" extrusionOk="0">
                <a:moveTo>
                  <a:pt x="1183" y="0"/>
                </a:moveTo>
                <a:lnTo>
                  <a:pt x="0" y="1570"/>
                </a:lnTo>
                <a:lnTo>
                  <a:pt x="190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7" name="Google Shape;2007;p63"/>
          <p:cNvSpPr/>
          <p:nvPr/>
        </p:nvSpPr>
        <p:spPr>
          <a:xfrm>
            <a:off x="548619" y="6473771"/>
            <a:ext cx="2696" cy="2310"/>
          </a:xfrm>
          <a:custGeom>
            <a:avLst/>
            <a:gdLst/>
            <a:ahLst/>
            <a:cxnLst/>
            <a:rect l="l" t="t" r="r" b="b"/>
            <a:pathLst>
              <a:path w="4444" h="3809" extrusionOk="0">
                <a:moveTo>
                  <a:pt x="1486" y="0"/>
                </a:moveTo>
                <a:lnTo>
                  <a:pt x="722" y="984"/>
                </a:lnTo>
                <a:lnTo>
                  <a:pt x="0" y="1507"/>
                </a:lnTo>
                <a:lnTo>
                  <a:pt x="607" y="2136"/>
                </a:lnTo>
                <a:lnTo>
                  <a:pt x="1172" y="3225"/>
                </a:lnTo>
                <a:lnTo>
                  <a:pt x="2502" y="3361"/>
                </a:lnTo>
                <a:lnTo>
                  <a:pt x="3256" y="2450"/>
                </a:lnTo>
                <a:lnTo>
                  <a:pt x="4094" y="1895"/>
                </a:lnTo>
                <a:lnTo>
                  <a:pt x="3434" y="1225"/>
                </a:lnTo>
                <a:lnTo>
                  <a:pt x="282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8" name="Google Shape;2008;p63"/>
          <p:cNvSpPr/>
          <p:nvPr/>
        </p:nvSpPr>
        <p:spPr>
          <a:xfrm>
            <a:off x="553497" y="2405318"/>
            <a:ext cx="1155" cy="1155"/>
          </a:xfrm>
          <a:custGeom>
            <a:avLst/>
            <a:gdLst/>
            <a:ahLst/>
            <a:cxnLst/>
            <a:rect l="l" t="t" r="r" b="b"/>
            <a:pathLst>
              <a:path w="1905" h="1904" extrusionOk="0">
                <a:moveTo>
                  <a:pt x="0" y="0"/>
                </a:moveTo>
                <a:lnTo>
                  <a:pt x="64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09" name="Google Shape;2009;p63"/>
          <p:cNvSpPr/>
          <p:nvPr/>
        </p:nvSpPr>
        <p:spPr>
          <a:xfrm>
            <a:off x="553412" y="2524915"/>
            <a:ext cx="1540" cy="1540"/>
          </a:xfrm>
          <a:custGeom>
            <a:avLst/>
            <a:gdLst/>
            <a:ahLst/>
            <a:cxnLst/>
            <a:rect l="l" t="t" r="r" b="b"/>
            <a:pathLst>
              <a:path w="2540"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0" name="Google Shape;2010;p63"/>
          <p:cNvSpPr/>
          <p:nvPr/>
        </p:nvSpPr>
        <p:spPr>
          <a:xfrm>
            <a:off x="553309" y="1806924"/>
            <a:ext cx="1540" cy="1540"/>
          </a:xfrm>
          <a:custGeom>
            <a:avLst/>
            <a:gdLst/>
            <a:ahLst/>
            <a:cxnLst/>
            <a:rect l="l" t="t" r="r" b="b"/>
            <a:pathLst>
              <a:path w="2540"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1" name="Google Shape;2011;p63"/>
          <p:cNvSpPr/>
          <p:nvPr/>
        </p:nvSpPr>
        <p:spPr>
          <a:xfrm>
            <a:off x="553188"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2" name="Google Shape;2012;p63"/>
          <p:cNvSpPr/>
          <p:nvPr/>
        </p:nvSpPr>
        <p:spPr>
          <a:xfrm>
            <a:off x="553327" y="2688452"/>
            <a:ext cx="1540" cy="1540"/>
          </a:xfrm>
          <a:custGeom>
            <a:avLst/>
            <a:gdLst/>
            <a:ahLst/>
            <a:cxnLst/>
            <a:rect l="l" t="t" r="r" b="b"/>
            <a:pathLst>
              <a:path w="2540"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3" name="Google Shape;2013;p63"/>
          <p:cNvSpPr/>
          <p:nvPr/>
        </p:nvSpPr>
        <p:spPr>
          <a:xfrm>
            <a:off x="553638" y="3442070"/>
            <a:ext cx="1540" cy="1540"/>
          </a:xfrm>
          <a:custGeom>
            <a:avLst/>
            <a:gdLst/>
            <a:ahLst/>
            <a:cxnLst/>
            <a:rect l="l" t="t" r="r" b="b"/>
            <a:pathLst>
              <a:path w="2540" h="2539" extrusionOk="0">
                <a:moveTo>
                  <a:pt x="1183" y="0"/>
                </a:moveTo>
                <a:lnTo>
                  <a:pt x="0" y="1738"/>
                </a:lnTo>
                <a:lnTo>
                  <a:pt x="2083" y="2052"/>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4" name="Google Shape;2014;p63"/>
          <p:cNvSpPr/>
          <p:nvPr/>
        </p:nvSpPr>
        <p:spPr>
          <a:xfrm>
            <a:off x="541031"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5" name="Google Shape;2015;p63"/>
          <p:cNvSpPr/>
          <p:nvPr/>
        </p:nvSpPr>
        <p:spPr>
          <a:xfrm>
            <a:off x="541240" y="5326307"/>
            <a:ext cx="1540" cy="1540"/>
          </a:xfrm>
          <a:custGeom>
            <a:avLst/>
            <a:gdLst/>
            <a:ahLst/>
            <a:cxnLst/>
            <a:rect l="l" t="t" r="r" b="b"/>
            <a:pathLst>
              <a:path w="2540"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6" name="Google Shape;2016;p63"/>
          <p:cNvSpPr/>
          <p:nvPr/>
        </p:nvSpPr>
        <p:spPr>
          <a:xfrm>
            <a:off x="541321"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7" name="Google Shape;2017;p63"/>
          <p:cNvSpPr/>
          <p:nvPr/>
        </p:nvSpPr>
        <p:spPr>
          <a:xfrm>
            <a:off x="536783" y="609314"/>
            <a:ext cx="2311" cy="2695"/>
          </a:xfrm>
          <a:custGeom>
            <a:avLst/>
            <a:gdLst/>
            <a:ahLst/>
            <a:cxnLst/>
            <a:rect l="l" t="t" r="r" b="b"/>
            <a:pathLst>
              <a:path w="3809" h="4444" extrusionOk="0">
                <a:moveTo>
                  <a:pt x="2041" y="0"/>
                </a:moveTo>
                <a:lnTo>
                  <a:pt x="0" y="1895"/>
                </a:lnTo>
                <a:lnTo>
                  <a:pt x="586" y="2586"/>
                </a:lnTo>
                <a:lnTo>
                  <a:pt x="1120" y="3738"/>
                </a:lnTo>
                <a:lnTo>
                  <a:pt x="2366" y="3926"/>
                </a:lnTo>
                <a:lnTo>
                  <a:pt x="3109" y="2827"/>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8" name="Google Shape;2018;p63"/>
          <p:cNvSpPr/>
          <p:nvPr/>
        </p:nvSpPr>
        <p:spPr>
          <a:xfrm>
            <a:off x="537123" y="255611"/>
            <a:ext cx="1155" cy="1540"/>
          </a:xfrm>
          <a:custGeom>
            <a:avLst/>
            <a:gdLst/>
            <a:ahLst/>
            <a:cxnLst/>
            <a:rect l="l" t="t" r="r" b="b"/>
            <a:pathLst>
              <a:path w="1905" h="2540" extrusionOk="0">
                <a:moveTo>
                  <a:pt x="0" y="0"/>
                </a:moveTo>
                <a:lnTo>
                  <a:pt x="680" y="2272"/>
                </a:lnTo>
                <a:lnTo>
                  <a:pt x="1811"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19" name="Google Shape;2019;p63"/>
          <p:cNvSpPr/>
          <p:nvPr/>
        </p:nvSpPr>
        <p:spPr>
          <a:xfrm>
            <a:off x="537080" y="1115456"/>
            <a:ext cx="1540" cy="1540"/>
          </a:xfrm>
          <a:custGeom>
            <a:avLst/>
            <a:gdLst/>
            <a:ahLst/>
            <a:cxnLst/>
            <a:rect l="l" t="t" r="r" b="b"/>
            <a:pathLst>
              <a:path w="2540" h="2539" extrusionOk="0">
                <a:moveTo>
                  <a:pt x="0" y="0"/>
                </a:moveTo>
                <a:lnTo>
                  <a:pt x="837" y="2188"/>
                </a:lnTo>
                <a:lnTo>
                  <a:pt x="210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0" name="Google Shape;2020;p63"/>
          <p:cNvSpPr/>
          <p:nvPr/>
        </p:nvSpPr>
        <p:spPr>
          <a:xfrm>
            <a:off x="541333" y="370731"/>
            <a:ext cx="1540" cy="1540"/>
          </a:xfrm>
          <a:custGeom>
            <a:avLst/>
            <a:gdLst/>
            <a:ahLst/>
            <a:cxnLst/>
            <a:rect l="l" t="t" r="r" b="b"/>
            <a:pathLst>
              <a:path w="2540" h="2540" extrusionOk="0">
                <a:moveTo>
                  <a:pt x="293" y="0"/>
                </a:moveTo>
                <a:lnTo>
                  <a:pt x="0" y="2418"/>
                </a:lnTo>
                <a:lnTo>
                  <a:pt x="2041"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1" name="Google Shape;2021;p63"/>
          <p:cNvSpPr/>
          <p:nvPr/>
        </p:nvSpPr>
        <p:spPr>
          <a:xfrm>
            <a:off x="541273" y="977637"/>
            <a:ext cx="1540" cy="1540"/>
          </a:xfrm>
          <a:custGeom>
            <a:avLst/>
            <a:gdLst/>
            <a:ahLst/>
            <a:cxnLst/>
            <a:rect l="l" t="t" r="r" b="b"/>
            <a:pathLst>
              <a:path w="2540" h="2540" extrusionOk="0">
                <a:moveTo>
                  <a:pt x="1235" y="0"/>
                </a:moveTo>
                <a:lnTo>
                  <a:pt x="0" y="1895"/>
                </a:lnTo>
                <a:lnTo>
                  <a:pt x="2010" y="2198"/>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2" name="Google Shape;2022;p63"/>
          <p:cNvSpPr/>
          <p:nvPr/>
        </p:nvSpPr>
        <p:spPr>
          <a:xfrm>
            <a:off x="541135" y="1390272"/>
            <a:ext cx="1540" cy="1540"/>
          </a:xfrm>
          <a:custGeom>
            <a:avLst/>
            <a:gdLst/>
            <a:ahLst/>
            <a:cxnLst/>
            <a:rect l="l" t="t" r="r" b="b"/>
            <a:pathLst>
              <a:path w="2540" h="2539" extrusionOk="0">
                <a:moveTo>
                  <a:pt x="0" y="0"/>
                </a:moveTo>
                <a:lnTo>
                  <a:pt x="942" y="2167"/>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3" name="Google Shape;2023;p63"/>
          <p:cNvSpPr/>
          <p:nvPr/>
        </p:nvSpPr>
        <p:spPr>
          <a:xfrm>
            <a:off x="536951" y="5698481"/>
            <a:ext cx="1540" cy="1540"/>
          </a:xfrm>
          <a:custGeom>
            <a:avLst/>
            <a:gdLst/>
            <a:ahLst/>
            <a:cxnLst/>
            <a:rect l="l" t="t" r="r" b="b"/>
            <a:pathLst>
              <a:path w="2540" h="2540" extrusionOk="0">
                <a:moveTo>
                  <a:pt x="2418" y="0"/>
                </a:moveTo>
                <a:lnTo>
                  <a:pt x="0" y="722"/>
                </a:lnTo>
                <a:lnTo>
                  <a:pt x="2157"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4" name="Google Shape;2024;p63"/>
          <p:cNvSpPr/>
          <p:nvPr/>
        </p:nvSpPr>
        <p:spPr>
          <a:xfrm>
            <a:off x="541060" y="2179102"/>
            <a:ext cx="1540" cy="1155"/>
          </a:xfrm>
          <a:custGeom>
            <a:avLst/>
            <a:gdLst/>
            <a:ahLst/>
            <a:cxnLst/>
            <a:rect l="l" t="t" r="r" b="b"/>
            <a:pathLst>
              <a:path w="2540" h="1904" extrusionOk="0">
                <a:moveTo>
                  <a:pt x="1958" y="0"/>
                </a:moveTo>
                <a:lnTo>
                  <a:pt x="0" y="670"/>
                </a:lnTo>
                <a:lnTo>
                  <a:pt x="1685" y="1884"/>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5" name="Google Shape;2025;p63"/>
          <p:cNvSpPr/>
          <p:nvPr/>
        </p:nvSpPr>
        <p:spPr>
          <a:xfrm>
            <a:off x="541185" y="3504296"/>
            <a:ext cx="1540" cy="1540"/>
          </a:xfrm>
          <a:custGeom>
            <a:avLst/>
            <a:gdLst/>
            <a:ahLst/>
            <a:cxnLst/>
            <a:rect l="l" t="t" r="r" b="b"/>
            <a:pathLst>
              <a:path w="2540" h="2539" extrusionOk="0">
                <a:moveTo>
                  <a:pt x="0" y="0"/>
                </a:moveTo>
                <a:lnTo>
                  <a:pt x="795"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6" name="Google Shape;2026;p63"/>
          <p:cNvSpPr/>
          <p:nvPr/>
        </p:nvSpPr>
        <p:spPr>
          <a:xfrm>
            <a:off x="541209" y="3925157"/>
            <a:ext cx="1540" cy="1540"/>
          </a:xfrm>
          <a:custGeom>
            <a:avLst/>
            <a:gdLst/>
            <a:ahLst/>
            <a:cxnLst/>
            <a:rect l="l" t="t" r="r" b="b"/>
            <a:pathLst>
              <a:path w="2540" h="2539" extrusionOk="0">
                <a:moveTo>
                  <a:pt x="1329" y="0"/>
                </a:moveTo>
                <a:lnTo>
                  <a:pt x="0" y="2104"/>
                </a:lnTo>
                <a:lnTo>
                  <a:pt x="216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7" name="Google Shape;2027;p63"/>
          <p:cNvSpPr/>
          <p:nvPr/>
        </p:nvSpPr>
        <p:spPr>
          <a:xfrm>
            <a:off x="545104" y="1615917"/>
            <a:ext cx="1540" cy="1540"/>
          </a:xfrm>
          <a:custGeom>
            <a:avLst/>
            <a:gdLst/>
            <a:ahLst/>
            <a:cxnLst/>
            <a:rect l="l" t="t" r="r" b="b"/>
            <a:pathLst>
              <a:path w="2540" h="2539" extrusionOk="0">
                <a:moveTo>
                  <a:pt x="1246" y="0"/>
                </a:moveTo>
                <a:lnTo>
                  <a:pt x="0" y="1748"/>
                </a:lnTo>
                <a:lnTo>
                  <a:pt x="1999"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8" name="Google Shape;2028;p63"/>
          <p:cNvSpPr/>
          <p:nvPr/>
        </p:nvSpPr>
        <p:spPr>
          <a:xfrm>
            <a:off x="544992" y="897839"/>
            <a:ext cx="1540" cy="1540"/>
          </a:xfrm>
          <a:custGeom>
            <a:avLst/>
            <a:gdLst/>
            <a:ahLst/>
            <a:cxnLst/>
            <a:rect l="l" t="t" r="r" b="b"/>
            <a:pathLst>
              <a:path w="2540" h="2540" extrusionOk="0">
                <a:moveTo>
                  <a:pt x="1382" y="0"/>
                </a:moveTo>
                <a:lnTo>
                  <a:pt x="0" y="1895"/>
                </a:lnTo>
                <a:lnTo>
                  <a:pt x="2230"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29" name="Google Shape;2029;p63"/>
          <p:cNvSpPr/>
          <p:nvPr/>
        </p:nvSpPr>
        <p:spPr>
          <a:xfrm>
            <a:off x="545213" y="441190"/>
            <a:ext cx="1540" cy="1540"/>
          </a:xfrm>
          <a:custGeom>
            <a:avLst/>
            <a:gdLst/>
            <a:ahLst/>
            <a:cxnLst/>
            <a:rect l="l" t="t" r="r" b="b"/>
            <a:pathLst>
              <a:path w="2540"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0" name="Google Shape;2030;p63"/>
          <p:cNvSpPr/>
          <p:nvPr/>
        </p:nvSpPr>
        <p:spPr>
          <a:xfrm>
            <a:off x="533046"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1" name="Google Shape;2031;p63"/>
          <p:cNvSpPr/>
          <p:nvPr/>
        </p:nvSpPr>
        <p:spPr>
          <a:xfrm>
            <a:off x="533290" y="552596"/>
            <a:ext cx="1540" cy="1540"/>
          </a:xfrm>
          <a:custGeom>
            <a:avLst/>
            <a:gdLst/>
            <a:ahLst/>
            <a:cxnLst/>
            <a:rect l="l" t="t" r="r" b="b"/>
            <a:pathLst>
              <a:path w="2540" h="2540" extrusionOk="0">
                <a:moveTo>
                  <a:pt x="0" y="0"/>
                </a:moveTo>
                <a:lnTo>
                  <a:pt x="869"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2" name="Google Shape;2032;p63"/>
          <p:cNvSpPr/>
          <p:nvPr/>
        </p:nvSpPr>
        <p:spPr>
          <a:xfrm>
            <a:off x="533087" y="3552915"/>
            <a:ext cx="1155" cy="1540"/>
          </a:xfrm>
          <a:custGeom>
            <a:avLst/>
            <a:gdLst/>
            <a:ahLst/>
            <a:cxnLst/>
            <a:rect l="l" t="t" r="r" b="b"/>
            <a:pathLst>
              <a:path w="1905" h="2539" extrusionOk="0">
                <a:moveTo>
                  <a:pt x="1193" y="0"/>
                </a:moveTo>
                <a:lnTo>
                  <a:pt x="0" y="2052"/>
                </a:lnTo>
                <a:lnTo>
                  <a:pt x="184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3" name="Google Shape;2033;p63"/>
          <p:cNvSpPr/>
          <p:nvPr/>
        </p:nvSpPr>
        <p:spPr>
          <a:xfrm>
            <a:off x="532850" y="3535507"/>
            <a:ext cx="1155" cy="1155"/>
          </a:xfrm>
          <a:custGeom>
            <a:avLst/>
            <a:gdLst/>
            <a:ahLst/>
            <a:cxnLst/>
            <a:rect l="l" t="t" r="r" b="b"/>
            <a:pathLst>
              <a:path w="1905" h="1904" extrusionOk="0">
                <a:moveTo>
                  <a:pt x="1895" y="0"/>
                </a:moveTo>
                <a:lnTo>
                  <a:pt x="0" y="607"/>
                </a:lnTo>
                <a:lnTo>
                  <a:pt x="1643"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4" name="Google Shape;2034;p63"/>
          <p:cNvSpPr/>
          <p:nvPr/>
        </p:nvSpPr>
        <p:spPr>
          <a:xfrm>
            <a:off x="533024" y="3034726"/>
            <a:ext cx="1540" cy="1540"/>
          </a:xfrm>
          <a:custGeom>
            <a:avLst/>
            <a:gdLst/>
            <a:ahLst/>
            <a:cxnLst/>
            <a:rect l="l" t="t" r="r" b="b"/>
            <a:pathLst>
              <a:path w="2540" h="2539" extrusionOk="0">
                <a:moveTo>
                  <a:pt x="0" y="0"/>
                </a:moveTo>
                <a:lnTo>
                  <a:pt x="837" y="2177"/>
                </a:lnTo>
                <a:lnTo>
                  <a:pt x="211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5" name="Google Shape;2035;p63"/>
          <p:cNvSpPr/>
          <p:nvPr/>
        </p:nvSpPr>
        <p:spPr>
          <a:xfrm>
            <a:off x="532887" y="1846838"/>
            <a:ext cx="1540" cy="1540"/>
          </a:xfrm>
          <a:custGeom>
            <a:avLst/>
            <a:gdLst/>
            <a:ahLst/>
            <a:cxnLst/>
            <a:rect l="l" t="t" r="r" b="b"/>
            <a:pathLst>
              <a:path w="2540" h="2539" extrusionOk="0">
                <a:moveTo>
                  <a:pt x="0" y="0"/>
                </a:moveTo>
                <a:lnTo>
                  <a:pt x="879" y="2533"/>
                </a:lnTo>
                <a:lnTo>
                  <a:pt x="214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6" name="Google Shape;2036;p63"/>
          <p:cNvSpPr/>
          <p:nvPr/>
        </p:nvSpPr>
        <p:spPr>
          <a:xfrm>
            <a:off x="532541" y="6234743"/>
            <a:ext cx="1540" cy="1540"/>
          </a:xfrm>
          <a:custGeom>
            <a:avLst/>
            <a:gdLst/>
            <a:ahLst/>
            <a:cxnLst/>
            <a:rect l="l" t="t" r="r" b="b"/>
            <a:pathLst>
              <a:path w="2540" h="2540" extrusionOk="0">
                <a:moveTo>
                  <a:pt x="2293" y="0"/>
                </a:moveTo>
                <a:lnTo>
                  <a:pt x="0" y="764"/>
                </a:lnTo>
                <a:lnTo>
                  <a:pt x="209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7" name="Google Shape;2037;p63"/>
          <p:cNvSpPr/>
          <p:nvPr/>
        </p:nvSpPr>
        <p:spPr>
          <a:xfrm>
            <a:off x="533114" y="6762044"/>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8" name="Google Shape;2038;p63"/>
          <p:cNvSpPr/>
          <p:nvPr/>
        </p:nvSpPr>
        <p:spPr>
          <a:xfrm>
            <a:off x="533123" y="5875872"/>
            <a:ext cx="1540" cy="1540"/>
          </a:xfrm>
          <a:custGeom>
            <a:avLst/>
            <a:gdLst/>
            <a:ahLst/>
            <a:cxnLst/>
            <a:rect l="l" t="t" r="r" b="b"/>
            <a:pathLst>
              <a:path w="2540" h="2540" extrusionOk="0">
                <a:moveTo>
                  <a:pt x="0" y="0"/>
                </a:moveTo>
                <a:lnTo>
                  <a:pt x="795" y="2198"/>
                </a:lnTo>
                <a:lnTo>
                  <a:pt x="206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39" name="Google Shape;2039;p63"/>
          <p:cNvSpPr/>
          <p:nvPr/>
        </p:nvSpPr>
        <p:spPr>
          <a:xfrm>
            <a:off x="532971" y="4382152"/>
            <a:ext cx="1925" cy="1540"/>
          </a:xfrm>
          <a:custGeom>
            <a:avLst/>
            <a:gdLst/>
            <a:ahLst/>
            <a:cxnLst/>
            <a:rect l="l" t="t" r="r" b="b"/>
            <a:pathLst>
              <a:path w="3175" h="2540" extrusionOk="0">
                <a:moveTo>
                  <a:pt x="0" y="0"/>
                </a:moveTo>
                <a:lnTo>
                  <a:pt x="1078" y="2177"/>
                </a:lnTo>
                <a:lnTo>
                  <a:pt x="2596"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0" name="Google Shape;2040;p63"/>
          <p:cNvSpPr/>
          <p:nvPr/>
        </p:nvSpPr>
        <p:spPr>
          <a:xfrm>
            <a:off x="532584" y="3800599"/>
            <a:ext cx="2311" cy="3081"/>
          </a:xfrm>
          <a:custGeom>
            <a:avLst/>
            <a:gdLst/>
            <a:ahLst/>
            <a:cxnLst/>
            <a:rect l="l" t="t" r="r" b="b"/>
            <a:pathLst>
              <a:path w="3809" h="5079" extrusionOk="0">
                <a:moveTo>
                  <a:pt x="1968" y="0"/>
                </a:moveTo>
                <a:lnTo>
                  <a:pt x="1298" y="722"/>
                </a:lnTo>
                <a:lnTo>
                  <a:pt x="125" y="1382"/>
                </a:lnTo>
                <a:lnTo>
                  <a:pt x="0" y="2910"/>
                </a:lnTo>
                <a:lnTo>
                  <a:pt x="1078" y="3769"/>
                </a:lnTo>
                <a:lnTo>
                  <a:pt x="1664" y="4575"/>
                </a:lnTo>
                <a:lnTo>
                  <a:pt x="3706" y="2481"/>
                </a:lnTo>
                <a:lnTo>
                  <a:pt x="19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1" name="Google Shape;2041;p63"/>
          <p:cNvSpPr/>
          <p:nvPr/>
        </p:nvSpPr>
        <p:spPr>
          <a:xfrm>
            <a:off x="537140"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2" name="Google Shape;2042;p63"/>
          <p:cNvSpPr/>
          <p:nvPr/>
        </p:nvSpPr>
        <p:spPr>
          <a:xfrm>
            <a:off x="540816"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3" name="Google Shape;2043;p63"/>
          <p:cNvSpPr/>
          <p:nvPr/>
        </p:nvSpPr>
        <p:spPr>
          <a:xfrm>
            <a:off x="540890" y="5782738"/>
            <a:ext cx="1540" cy="1155"/>
          </a:xfrm>
          <a:custGeom>
            <a:avLst/>
            <a:gdLst/>
            <a:ahLst/>
            <a:cxnLst/>
            <a:rect l="l" t="t" r="r" b="b"/>
            <a:pathLst>
              <a:path w="2540"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4" name="Google Shape;2044;p63"/>
          <p:cNvSpPr/>
          <p:nvPr/>
        </p:nvSpPr>
        <p:spPr>
          <a:xfrm>
            <a:off x="541287" y="6301305"/>
            <a:ext cx="1540" cy="1540"/>
          </a:xfrm>
          <a:custGeom>
            <a:avLst/>
            <a:gdLst/>
            <a:ahLst/>
            <a:cxnLst/>
            <a:rect l="l" t="t" r="r" b="b"/>
            <a:pathLst>
              <a:path w="2540"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5" name="Google Shape;2045;p63"/>
          <p:cNvSpPr/>
          <p:nvPr/>
        </p:nvSpPr>
        <p:spPr>
          <a:xfrm>
            <a:off x="553338" y="3544213"/>
            <a:ext cx="1925" cy="2310"/>
          </a:xfrm>
          <a:custGeom>
            <a:avLst/>
            <a:gdLst/>
            <a:ahLst/>
            <a:cxnLst/>
            <a:rect l="l" t="t" r="r" b="b"/>
            <a:pathLst>
              <a:path w="3175" h="3810" extrusionOk="0">
                <a:moveTo>
                  <a:pt x="1518" y="0"/>
                </a:moveTo>
                <a:lnTo>
                  <a:pt x="0" y="1905"/>
                </a:lnTo>
                <a:lnTo>
                  <a:pt x="2963" y="3256"/>
                </a:lnTo>
                <a:lnTo>
                  <a:pt x="15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6" name="Google Shape;2046;p63"/>
          <p:cNvSpPr/>
          <p:nvPr/>
        </p:nvSpPr>
        <p:spPr>
          <a:xfrm>
            <a:off x="557344" y="2905918"/>
            <a:ext cx="1540" cy="1925"/>
          </a:xfrm>
          <a:custGeom>
            <a:avLst/>
            <a:gdLst/>
            <a:ahLst/>
            <a:cxnLst/>
            <a:rect l="l" t="t" r="r" b="b"/>
            <a:pathLst>
              <a:path w="2540"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7" name="Google Shape;2047;p63"/>
          <p:cNvSpPr/>
          <p:nvPr/>
        </p:nvSpPr>
        <p:spPr>
          <a:xfrm>
            <a:off x="557375" y="3602008"/>
            <a:ext cx="1155" cy="1155"/>
          </a:xfrm>
          <a:custGeom>
            <a:avLst/>
            <a:gdLst/>
            <a:ahLst/>
            <a:cxnLst/>
            <a:rect l="l" t="t" r="r" b="b"/>
            <a:pathLst>
              <a:path w="1905" h="1904" extrusionOk="0">
                <a:moveTo>
                  <a:pt x="0" y="0"/>
                </a:moveTo>
                <a:lnTo>
                  <a:pt x="680"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8" name="Google Shape;2048;p63"/>
          <p:cNvSpPr/>
          <p:nvPr/>
        </p:nvSpPr>
        <p:spPr>
          <a:xfrm>
            <a:off x="561572" y="5543132"/>
            <a:ext cx="1155" cy="1540"/>
          </a:xfrm>
          <a:custGeom>
            <a:avLst/>
            <a:gdLst/>
            <a:ahLst/>
            <a:cxnLst/>
            <a:rect l="l" t="t" r="r" b="b"/>
            <a:pathLst>
              <a:path w="1905" h="2540" extrusionOk="0">
                <a:moveTo>
                  <a:pt x="0" y="0"/>
                </a:moveTo>
                <a:lnTo>
                  <a:pt x="596"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49" name="Google Shape;2049;p63"/>
          <p:cNvSpPr/>
          <p:nvPr/>
        </p:nvSpPr>
        <p:spPr>
          <a:xfrm>
            <a:off x="561159" y="5782369"/>
            <a:ext cx="1540" cy="1540"/>
          </a:xfrm>
          <a:custGeom>
            <a:avLst/>
            <a:gdLst/>
            <a:ahLst/>
            <a:cxnLst/>
            <a:rect l="l" t="t" r="r" b="b"/>
            <a:pathLst>
              <a:path w="2540" h="2540" extrusionOk="0">
                <a:moveTo>
                  <a:pt x="1350" y="0"/>
                </a:moveTo>
                <a:lnTo>
                  <a:pt x="0" y="1947"/>
                </a:lnTo>
                <a:lnTo>
                  <a:pt x="209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0" name="Google Shape;2050;p63"/>
          <p:cNvSpPr/>
          <p:nvPr/>
        </p:nvSpPr>
        <p:spPr>
          <a:xfrm>
            <a:off x="561039" y="5511618"/>
            <a:ext cx="2696" cy="2695"/>
          </a:xfrm>
          <a:custGeom>
            <a:avLst/>
            <a:gdLst/>
            <a:ahLst/>
            <a:cxnLst/>
            <a:rect l="l" t="t" r="r" b="b"/>
            <a:pathLst>
              <a:path w="4444" h="4445" extrusionOk="0">
                <a:moveTo>
                  <a:pt x="1444" y="0"/>
                </a:moveTo>
                <a:lnTo>
                  <a:pt x="701" y="1172"/>
                </a:lnTo>
                <a:lnTo>
                  <a:pt x="0" y="1811"/>
                </a:lnTo>
                <a:lnTo>
                  <a:pt x="617" y="2513"/>
                </a:lnTo>
                <a:lnTo>
                  <a:pt x="1172" y="3696"/>
                </a:lnTo>
                <a:lnTo>
                  <a:pt x="2471" y="3863"/>
                </a:lnTo>
                <a:lnTo>
                  <a:pt x="3214" y="2743"/>
                </a:lnTo>
                <a:lnTo>
                  <a:pt x="3895" y="2157"/>
                </a:lnTo>
                <a:lnTo>
                  <a:pt x="3298" y="1403"/>
                </a:lnTo>
                <a:lnTo>
                  <a:pt x="274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1" name="Google Shape;2051;p63"/>
          <p:cNvSpPr/>
          <p:nvPr/>
        </p:nvSpPr>
        <p:spPr>
          <a:xfrm>
            <a:off x="561439"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2" name="Google Shape;2052;p63"/>
          <p:cNvSpPr/>
          <p:nvPr/>
        </p:nvSpPr>
        <p:spPr>
          <a:xfrm>
            <a:off x="561580"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3" name="Google Shape;2053;p63"/>
          <p:cNvSpPr/>
          <p:nvPr/>
        </p:nvSpPr>
        <p:spPr>
          <a:xfrm>
            <a:off x="632135" y="441190"/>
            <a:ext cx="1540" cy="1540"/>
          </a:xfrm>
          <a:custGeom>
            <a:avLst/>
            <a:gdLst/>
            <a:ahLst/>
            <a:cxnLst/>
            <a:rect l="l" t="t" r="r" b="b"/>
            <a:pathLst>
              <a:path w="2540"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4" name="Google Shape;2054;p63"/>
          <p:cNvSpPr/>
          <p:nvPr/>
        </p:nvSpPr>
        <p:spPr>
          <a:xfrm>
            <a:off x="631912" y="897840"/>
            <a:ext cx="1540" cy="1540"/>
          </a:xfrm>
          <a:custGeom>
            <a:avLst/>
            <a:gdLst/>
            <a:ahLst/>
            <a:cxnLst/>
            <a:rect l="l" t="t" r="r" b="b"/>
            <a:pathLst>
              <a:path w="2540" h="2540" extrusionOk="0">
                <a:moveTo>
                  <a:pt x="1382" y="0"/>
                </a:moveTo>
                <a:lnTo>
                  <a:pt x="0" y="1895"/>
                </a:lnTo>
                <a:lnTo>
                  <a:pt x="2219"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5" name="Google Shape;2055;p63"/>
          <p:cNvSpPr/>
          <p:nvPr/>
        </p:nvSpPr>
        <p:spPr>
          <a:xfrm>
            <a:off x="648354" y="5503545"/>
            <a:ext cx="1540" cy="1925"/>
          </a:xfrm>
          <a:custGeom>
            <a:avLst/>
            <a:gdLst/>
            <a:ahLst/>
            <a:cxnLst/>
            <a:rect l="l" t="t" r="r" b="b"/>
            <a:pathLst>
              <a:path w="2540" h="3175" extrusionOk="0">
                <a:moveTo>
                  <a:pt x="0" y="0"/>
                </a:moveTo>
                <a:lnTo>
                  <a:pt x="795" y="2659"/>
                </a:lnTo>
                <a:lnTo>
                  <a:pt x="204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6" name="Google Shape;2056;p63"/>
          <p:cNvSpPr/>
          <p:nvPr/>
        </p:nvSpPr>
        <p:spPr>
          <a:xfrm>
            <a:off x="648496"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7" name="Google Shape;2057;p63"/>
          <p:cNvSpPr/>
          <p:nvPr/>
        </p:nvSpPr>
        <p:spPr>
          <a:xfrm>
            <a:off x="647957" y="5511615"/>
            <a:ext cx="2696" cy="2695"/>
          </a:xfrm>
          <a:custGeom>
            <a:avLst/>
            <a:gdLst/>
            <a:ahLst/>
            <a:cxnLst/>
            <a:rect l="l" t="t" r="r" b="b"/>
            <a:pathLst>
              <a:path w="4444" h="4445" extrusionOk="0">
                <a:moveTo>
                  <a:pt x="1444" y="0"/>
                </a:moveTo>
                <a:lnTo>
                  <a:pt x="701" y="1172"/>
                </a:lnTo>
                <a:lnTo>
                  <a:pt x="0" y="1811"/>
                </a:lnTo>
                <a:lnTo>
                  <a:pt x="607" y="2513"/>
                </a:lnTo>
                <a:lnTo>
                  <a:pt x="1172" y="3706"/>
                </a:lnTo>
                <a:lnTo>
                  <a:pt x="2471" y="3863"/>
                </a:lnTo>
                <a:lnTo>
                  <a:pt x="3204" y="2753"/>
                </a:lnTo>
                <a:lnTo>
                  <a:pt x="3905" y="2157"/>
                </a:lnTo>
                <a:lnTo>
                  <a:pt x="3298" y="1413"/>
                </a:lnTo>
                <a:lnTo>
                  <a:pt x="2743" y="115"/>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8" name="Google Shape;2058;p63"/>
          <p:cNvSpPr/>
          <p:nvPr/>
        </p:nvSpPr>
        <p:spPr>
          <a:xfrm>
            <a:off x="648487" y="5543132"/>
            <a:ext cx="1155" cy="1540"/>
          </a:xfrm>
          <a:custGeom>
            <a:avLst/>
            <a:gdLst/>
            <a:ahLst/>
            <a:cxnLst/>
            <a:rect l="l" t="t" r="r" b="b"/>
            <a:pathLst>
              <a:path w="1905" h="2540" extrusionOk="0">
                <a:moveTo>
                  <a:pt x="0" y="0"/>
                </a:moveTo>
                <a:lnTo>
                  <a:pt x="596" y="2366"/>
                </a:lnTo>
                <a:lnTo>
                  <a:pt x="180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59" name="Google Shape;2059;p63"/>
          <p:cNvSpPr/>
          <p:nvPr/>
        </p:nvSpPr>
        <p:spPr>
          <a:xfrm>
            <a:off x="648081" y="5782369"/>
            <a:ext cx="1540" cy="1540"/>
          </a:xfrm>
          <a:custGeom>
            <a:avLst/>
            <a:gdLst/>
            <a:ahLst/>
            <a:cxnLst/>
            <a:rect l="l" t="t" r="r" b="b"/>
            <a:pathLst>
              <a:path w="2540" h="2540" extrusionOk="0">
                <a:moveTo>
                  <a:pt x="1340" y="0"/>
                </a:moveTo>
                <a:lnTo>
                  <a:pt x="0" y="1947"/>
                </a:lnTo>
                <a:lnTo>
                  <a:pt x="2094" y="2293"/>
                </a:lnTo>
                <a:lnTo>
                  <a:pt x="13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0" name="Google Shape;2060;p63"/>
          <p:cNvSpPr/>
          <p:nvPr/>
        </p:nvSpPr>
        <p:spPr>
          <a:xfrm>
            <a:off x="648413" y="3797190"/>
            <a:ext cx="1540" cy="1925"/>
          </a:xfrm>
          <a:custGeom>
            <a:avLst/>
            <a:gdLst/>
            <a:ahLst/>
            <a:cxnLst/>
            <a:rect l="l" t="t" r="r" b="b"/>
            <a:pathLst>
              <a:path w="2540" h="3175" extrusionOk="0">
                <a:moveTo>
                  <a:pt x="0" y="0"/>
                </a:moveTo>
                <a:lnTo>
                  <a:pt x="984"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1" name="Google Shape;2061;p63"/>
          <p:cNvSpPr/>
          <p:nvPr/>
        </p:nvSpPr>
        <p:spPr>
          <a:xfrm>
            <a:off x="648440" y="2812829"/>
            <a:ext cx="1540" cy="1540"/>
          </a:xfrm>
          <a:custGeom>
            <a:avLst/>
            <a:gdLst/>
            <a:ahLst/>
            <a:cxnLst/>
            <a:rect l="l" t="t" r="r" b="b"/>
            <a:pathLst>
              <a:path w="2540"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2" name="Google Shape;2062;p63"/>
          <p:cNvSpPr/>
          <p:nvPr/>
        </p:nvSpPr>
        <p:spPr>
          <a:xfrm>
            <a:off x="648483"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3" name="Google Shape;2063;p63"/>
          <p:cNvSpPr/>
          <p:nvPr/>
        </p:nvSpPr>
        <p:spPr>
          <a:xfrm>
            <a:off x="648408"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4" name="Google Shape;2064;p63"/>
          <p:cNvSpPr/>
          <p:nvPr/>
        </p:nvSpPr>
        <p:spPr>
          <a:xfrm>
            <a:off x="648501" y="676730"/>
            <a:ext cx="1155" cy="1155"/>
          </a:xfrm>
          <a:custGeom>
            <a:avLst/>
            <a:gdLst/>
            <a:ahLst/>
            <a:cxnLst/>
            <a:rect l="l" t="t" r="r" b="b"/>
            <a:pathLst>
              <a:path w="1905" h="1905" extrusionOk="0">
                <a:moveTo>
                  <a:pt x="0" y="0"/>
                </a:moveTo>
                <a:lnTo>
                  <a:pt x="659" y="1884"/>
                </a:lnTo>
                <a:lnTo>
                  <a:pt x="1769"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5" name="Google Shape;2065;p63"/>
          <p:cNvSpPr/>
          <p:nvPr/>
        </p:nvSpPr>
        <p:spPr>
          <a:xfrm>
            <a:off x="648545" y="344012"/>
            <a:ext cx="1155" cy="1155"/>
          </a:xfrm>
          <a:custGeom>
            <a:avLst/>
            <a:gdLst/>
            <a:ahLst/>
            <a:cxnLst/>
            <a:rect l="l" t="t" r="r" b="b"/>
            <a:pathLst>
              <a:path w="1905"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6" name="Google Shape;2066;p63"/>
          <p:cNvSpPr/>
          <p:nvPr/>
        </p:nvSpPr>
        <p:spPr>
          <a:xfrm>
            <a:off x="648303" y="933595"/>
            <a:ext cx="1540" cy="1540"/>
          </a:xfrm>
          <a:custGeom>
            <a:avLst/>
            <a:gdLst/>
            <a:ahLst/>
            <a:cxnLst/>
            <a:rect l="l" t="t" r="r" b="b"/>
            <a:pathLst>
              <a:path w="2540" h="2540" extrusionOk="0">
                <a:moveTo>
                  <a:pt x="0" y="0"/>
                </a:moveTo>
                <a:lnTo>
                  <a:pt x="83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7" name="Google Shape;2067;p63"/>
          <p:cNvSpPr/>
          <p:nvPr/>
        </p:nvSpPr>
        <p:spPr>
          <a:xfrm>
            <a:off x="648436" y="2090741"/>
            <a:ext cx="1540" cy="1540"/>
          </a:xfrm>
          <a:custGeom>
            <a:avLst/>
            <a:gdLst/>
            <a:ahLst/>
            <a:cxnLst/>
            <a:rect l="l" t="t" r="r" b="b"/>
            <a:pathLst>
              <a:path w="2540" h="2539" extrusionOk="0">
                <a:moveTo>
                  <a:pt x="0" y="0"/>
                </a:moveTo>
                <a:lnTo>
                  <a:pt x="806"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8" name="Google Shape;2068;p63"/>
          <p:cNvSpPr/>
          <p:nvPr/>
        </p:nvSpPr>
        <p:spPr>
          <a:xfrm>
            <a:off x="648420" y="1372084"/>
            <a:ext cx="1155" cy="1540"/>
          </a:xfrm>
          <a:custGeom>
            <a:avLst/>
            <a:gdLst/>
            <a:ahLst/>
            <a:cxnLst/>
            <a:rect l="l" t="t" r="r" b="b"/>
            <a:pathLst>
              <a:path w="1905"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69" name="Google Shape;2069;p63"/>
          <p:cNvSpPr/>
          <p:nvPr/>
        </p:nvSpPr>
        <p:spPr>
          <a:xfrm>
            <a:off x="647934"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0" name="Google Shape;2070;p63"/>
          <p:cNvSpPr/>
          <p:nvPr/>
        </p:nvSpPr>
        <p:spPr>
          <a:xfrm>
            <a:off x="648328" y="2116800"/>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1" name="Google Shape;2071;p63"/>
          <p:cNvSpPr/>
          <p:nvPr/>
        </p:nvSpPr>
        <p:spPr>
          <a:xfrm>
            <a:off x="648366" y="286287"/>
            <a:ext cx="1155" cy="1540"/>
          </a:xfrm>
          <a:custGeom>
            <a:avLst/>
            <a:gdLst/>
            <a:ahLst/>
            <a:cxnLst/>
            <a:rect l="l" t="t" r="r" b="b"/>
            <a:pathLst>
              <a:path w="1905"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2" name="Google Shape;2072;p63"/>
          <p:cNvSpPr/>
          <p:nvPr/>
        </p:nvSpPr>
        <p:spPr>
          <a:xfrm>
            <a:off x="644360" y="2644342"/>
            <a:ext cx="1540" cy="1540"/>
          </a:xfrm>
          <a:custGeom>
            <a:avLst/>
            <a:gdLst/>
            <a:ahLst/>
            <a:cxnLst/>
            <a:rect l="l" t="t" r="r" b="b"/>
            <a:pathLst>
              <a:path w="2540" h="2539" extrusionOk="0">
                <a:moveTo>
                  <a:pt x="0" y="0"/>
                </a:moveTo>
                <a:lnTo>
                  <a:pt x="774" y="2544"/>
                </a:lnTo>
                <a:lnTo>
                  <a:pt x="212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3" name="Google Shape;2073;p63"/>
          <p:cNvSpPr/>
          <p:nvPr/>
        </p:nvSpPr>
        <p:spPr>
          <a:xfrm>
            <a:off x="644397" y="916033"/>
            <a:ext cx="1155" cy="1540"/>
          </a:xfrm>
          <a:custGeom>
            <a:avLst/>
            <a:gdLst/>
            <a:ahLst/>
            <a:cxnLst/>
            <a:rect l="l" t="t" r="r" b="b"/>
            <a:pathLst>
              <a:path w="1905" h="2540" extrusionOk="0">
                <a:moveTo>
                  <a:pt x="0" y="0"/>
                </a:moveTo>
                <a:lnTo>
                  <a:pt x="69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4" name="Google Shape;2074;p63"/>
          <p:cNvSpPr/>
          <p:nvPr/>
        </p:nvSpPr>
        <p:spPr>
          <a:xfrm>
            <a:off x="644344" y="689929"/>
            <a:ext cx="1155" cy="1155"/>
          </a:xfrm>
          <a:custGeom>
            <a:avLst/>
            <a:gdLst/>
            <a:ahLst/>
            <a:cxnLst/>
            <a:rect l="l" t="t" r="r" b="b"/>
            <a:pathLst>
              <a:path w="1905" h="1905" extrusionOk="0">
                <a:moveTo>
                  <a:pt x="1811" y="0"/>
                </a:moveTo>
                <a:lnTo>
                  <a:pt x="0" y="617"/>
                </a:lnTo>
                <a:lnTo>
                  <a:pt x="1518" y="1811"/>
                </a:lnTo>
                <a:lnTo>
                  <a:pt x="181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5" name="Google Shape;2075;p63"/>
          <p:cNvSpPr/>
          <p:nvPr/>
        </p:nvSpPr>
        <p:spPr>
          <a:xfrm>
            <a:off x="644362"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6" name="Google Shape;2076;p63"/>
          <p:cNvSpPr/>
          <p:nvPr/>
        </p:nvSpPr>
        <p:spPr>
          <a:xfrm>
            <a:off x="643999"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7" name="Google Shape;2077;p63"/>
          <p:cNvSpPr/>
          <p:nvPr/>
        </p:nvSpPr>
        <p:spPr>
          <a:xfrm>
            <a:off x="644445"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8" name="Google Shape;2078;p63"/>
          <p:cNvSpPr/>
          <p:nvPr/>
        </p:nvSpPr>
        <p:spPr>
          <a:xfrm>
            <a:off x="644298" y="3602007"/>
            <a:ext cx="1155" cy="1155"/>
          </a:xfrm>
          <a:custGeom>
            <a:avLst/>
            <a:gdLst/>
            <a:ahLst/>
            <a:cxnLst/>
            <a:rect l="l" t="t" r="r" b="b"/>
            <a:pathLst>
              <a:path w="1905" h="1904" extrusionOk="0">
                <a:moveTo>
                  <a:pt x="0" y="0"/>
                </a:moveTo>
                <a:lnTo>
                  <a:pt x="670" y="188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79" name="Google Shape;2079;p63"/>
          <p:cNvSpPr/>
          <p:nvPr/>
        </p:nvSpPr>
        <p:spPr>
          <a:xfrm>
            <a:off x="644263" y="2905920"/>
            <a:ext cx="1540" cy="1925"/>
          </a:xfrm>
          <a:custGeom>
            <a:avLst/>
            <a:gdLst/>
            <a:ahLst/>
            <a:cxnLst/>
            <a:rect l="l" t="t" r="r" b="b"/>
            <a:pathLst>
              <a:path w="2540"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0" name="Google Shape;2080;p63"/>
          <p:cNvSpPr/>
          <p:nvPr/>
        </p:nvSpPr>
        <p:spPr>
          <a:xfrm>
            <a:off x="640554"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1" name="Google Shape;2081;p63"/>
          <p:cNvSpPr/>
          <p:nvPr/>
        </p:nvSpPr>
        <p:spPr>
          <a:xfrm>
            <a:off x="640248" y="2688454"/>
            <a:ext cx="1540" cy="1540"/>
          </a:xfrm>
          <a:custGeom>
            <a:avLst/>
            <a:gdLst/>
            <a:ahLst/>
            <a:cxnLst/>
            <a:rect l="l" t="t" r="r" b="b"/>
            <a:pathLst>
              <a:path w="2540" h="2539" extrusionOk="0">
                <a:moveTo>
                  <a:pt x="1246" y="0"/>
                </a:moveTo>
                <a:lnTo>
                  <a:pt x="0" y="1968"/>
                </a:lnTo>
                <a:lnTo>
                  <a:pt x="2041" y="2261"/>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2" name="Google Shape;2082;p63"/>
          <p:cNvSpPr/>
          <p:nvPr/>
        </p:nvSpPr>
        <p:spPr>
          <a:xfrm>
            <a:off x="640335" y="2524916"/>
            <a:ext cx="1540" cy="1540"/>
          </a:xfrm>
          <a:custGeom>
            <a:avLst/>
            <a:gdLst/>
            <a:ahLst/>
            <a:cxnLst/>
            <a:rect l="l" t="t" r="r" b="b"/>
            <a:pathLst>
              <a:path w="2540"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3" name="Google Shape;2083;p63"/>
          <p:cNvSpPr/>
          <p:nvPr/>
        </p:nvSpPr>
        <p:spPr>
          <a:xfrm>
            <a:off x="640412" y="2405318"/>
            <a:ext cx="1155" cy="1155"/>
          </a:xfrm>
          <a:custGeom>
            <a:avLst/>
            <a:gdLst/>
            <a:ahLst/>
            <a:cxnLst/>
            <a:rect l="l" t="t" r="r" b="b"/>
            <a:pathLst>
              <a:path w="1905" h="1904" extrusionOk="0">
                <a:moveTo>
                  <a:pt x="0" y="0"/>
                </a:moveTo>
                <a:lnTo>
                  <a:pt x="65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4" name="Google Shape;2084;p63"/>
          <p:cNvSpPr/>
          <p:nvPr/>
        </p:nvSpPr>
        <p:spPr>
          <a:xfrm>
            <a:off x="640226" y="1806924"/>
            <a:ext cx="1540" cy="1540"/>
          </a:xfrm>
          <a:custGeom>
            <a:avLst/>
            <a:gdLst/>
            <a:ahLst/>
            <a:cxnLst/>
            <a:rect l="l" t="t" r="r" b="b"/>
            <a:pathLst>
              <a:path w="2540"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5" name="Google Shape;2085;p63"/>
          <p:cNvSpPr/>
          <p:nvPr/>
        </p:nvSpPr>
        <p:spPr>
          <a:xfrm>
            <a:off x="640104" y="4257934"/>
            <a:ext cx="1540" cy="1540"/>
          </a:xfrm>
          <a:custGeom>
            <a:avLst/>
            <a:gdLst/>
            <a:ahLst/>
            <a:cxnLst/>
            <a:rect l="l" t="t" r="r" b="b"/>
            <a:pathLst>
              <a:path w="2540" h="2540" extrusionOk="0">
                <a:moveTo>
                  <a:pt x="0" y="0"/>
                </a:moveTo>
                <a:lnTo>
                  <a:pt x="921" y="2188"/>
                </a:lnTo>
                <a:lnTo>
                  <a:pt x="2272"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6" name="Google Shape;2086;p63"/>
          <p:cNvSpPr/>
          <p:nvPr/>
        </p:nvSpPr>
        <p:spPr>
          <a:xfrm>
            <a:off x="640254" y="3544213"/>
            <a:ext cx="1925" cy="2310"/>
          </a:xfrm>
          <a:custGeom>
            <a:avLst/>
            <a:gdLst/>
            <a:ahLst/>
            <a:cxnLst/>
            <a:rect l="l" t="t" r="r" b="b"/>
            <a:pathLst>
              <a:path w="3175" h="3810" extrusionOk="0">
                <a:moveTo>
                  <a:pt x="1518" y="0"/>
                </a:moveTo>
                <a:lnTo>
                  <a:pt x="0" y="1905"/>
                </a:lnTo>
                <a:lnTo>
                  <a:pt x="2963" y="3256"/>
                </a:lnTo>
                <a:lnTo>
                  <a:pt x="15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7" name="Google Shape;2087;p63"/>
          <p:cNvSpPr/>
          <p:nvPr/>
        </p:nvSpPr>
        <p:spPr>
          <a:xfrm>
            <a:off x="635809"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8" name="Google Shape;2088;p63"/>
          <p:cNvSpPr/>
          <p:nvPr/>
        </p:nvSpPr>
        <p:spPr>
          <a:xfrm>
            <a:off x="636180" y="4749728"/>
            <a:ext cx="1155" cy="1155"/>
          </a:xfrm>
          <a:custGeom>
            <a:avLst/>
            <a:gdLst/>
            <a:ahLst/>
            <a:cxnLst/>
            <a:rect l="l" t="t" r="r" b="b"/>
            <a:pathLst>
              <a:path w="1905" h="1904" extrusionOk="0">
                <a:moveTo>
                  <a:pt x="1172" y="0"/>
                </a:moveTo>
                <a:lnTo>
                  <a:pt x="0" y="1570"/>
                </a:lnTo>
                <a:lnTo>
                  <a:pt x="1895" y="1895"/>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89" name="Google Shape;2089;p63"/>
          <p:cNvSpPr/>
          <p:nvPr/>
        </p:nvSpPr>
        <p:spPr>
          <a:xfrm>
            <a:off x="635541" y="6473771"/>
            <a:ext cx="2696" cy="2310"/>
          </a:xfrm>
          <a:custGeom>
            <a:avLst/>
            <a:gdLst/>
            <a:ahLst/>
            <a:cxnLst/>
            <a:rect l="l" t="t" r="r" b="b"/>
            <a:pathLst>
              <a:path w="4444" h="3809" extrusionOk="0">
                <a:moveTo>
                  <a:pt x="1476" y="0"/>
                </a:moveTo>
                <a:lnTo>
                  <a:pt x="712" y="984"/>
                </a:lnTo>
                <a:lnTo>
                  <a:pt x="0" y="1507"/>
                </a:lnTo>
                <a:lnTo>
                  <a:pt x="607" y="2136"/>
                </a:lnTo>
                <a:lnTo>
                  <a:pt x="1162" y="3225"/>
                </a:lnTo>
                <a:lnTo>
                  <a:pt x="2492" y="3361"/>
                </a:lnTo>
                <a:lnTo>
                  <a:pt x="3245" y="2450"/>
                </a:lnTo>
                <a:lnTo>
                  <a:pt x="4083" y="1895"/>
                </a:lnTo>
                <a:lnTo>
                  <a:pt x="3434" y="1225"/>
                </a:lnTo>
                <a:lnTo>
                  <a:pt x="2827" y="125"/>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0" name="Google Shape;2090;p63"/>
          <p:cNvSpPr/>
          <p:nvPr/>
        </p:nvSpPr>
        <p:spPr>
          <a:xfrm>
            <a:off x="636360" y="1527491"/>
            <a:ext cx="1540" cy="1540"/>
          </a:xfrm>
          <a:custGeom>
            <a:avLst/>
            <a:gdLst/>
            <a:ahLst/>
            <a:cxnLst/>
            <a:rect l="l" t="t" r="r" b="b"/>
            <a:pathLst>
              <a:path w="2540"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1" name="Google Shape;2091;p63"/>
          <p:cNvSpPr/>
          <p:nvPr/>
        </p:nvSpPr>
        <p:spPr>
          <a:xfrm>
            <a:off x="636398" y="2063665"/>
            <a:ext cx="1540" cy="1540"/>
          </a:xfrm>
          <a:custGeom>
            <a:avLst/>
            <a:gdLst/>
            <a:ahLst/>
            <a:cxnLst/>
            <a:rect l="l" t="t" r="r" b="b"/>
            <a:pathLst>
              <a:path w="2540" h="2539" extrusionOk="0">
                <a:moveTo>
                  <a:pt x="261" y="0"/>
                </a:moveTo>
                <a:lnTo>
                  <a:pt x="0" y="2146"/>
                </a:lnTo>
                <a:lnTo>
                  <a:pt x="2136" y="136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2" name="Google Shape;2092;p63"/>
          <p:cNvSpPr/>
          <p:nvPr/>
        </p:nvSpPr>
        <p:spPr>
          <a:xfrm>
            <a:off x="636275" y="38363"/>
            <a:ext cx="1540" cy="1540"/>
          </a:xfrm>
          <a:custGeom>
            <a:avLst/>
            <a:gdLst/>
            <a:ahLst/>
            <a:cxnLst/>
            <a:rect l="l" t="t" r="r" b="b"/>
            <a:pathLst>
              <a:path w="2540" h="2540" extrusionOk="0">
                <a:moveTo>
                  <a:pt x="0" y="0"/>
                </a:moveTo>
                <a:lnTo>
                  <a:pt x="774" y="2125"/>
                </a:lnTo>
                <a:lnTo>
                  <a:pt x="202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3" name="Google Shape;2093;p63"/>
          <p:cNvSpPr/>
          <p:nvPr/>
        </p:nvSpPr>
        <p:spPr>
          <a:xfrm>
            <a:off x="636195"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4" name="Google Shape;2094;p63"/>
          <p:cNvSpPr/>
          <p:nvPr/>
        </p:nvSpPr>
        <p:spPr>
          <a:xfrm>
            <a:off x="635925" y="4203974"/>
            <a:ext cx="2311" cy="2695"/>
          </a:xfrm>
          <a:custGeom>
            <a:avLst/>
            <a:gdLst/>
            <a:ahLst/>
            <a:cxnLst/>
            <a:rect l="l" t="t" r="r" b="b"/>
            <a:pathLst>
              <a:path w="3809" h="4445" extrusionOk="0">
                <a:moveTo>
                  <a:pt x="1800" y="0"/>
                </a:moveTo>
                <a:lnTo>
                  <a:pt x="1162" y="628"/>
                </a:lnTo>
                <a:lnTo>
                  <a:pt x="104" y="1204"/>
                </a:lnTo>
                <a:lnTo>
                  <a:pt x="0" y="2533"/>
                </a:lnTo>
                <a:lnTo>
                  <a:pt x="984" y="3287"/>
                </a:lnTo>
                <a:lnTo>
                  <a:pt x="1507" y="4010"/>
                </a:lnTo>
                <a:lnTo>
                  <a:pt x="2167" y="3392"/>
                </a:lnTo>
                <a:lnTo>
                  <a:pt x="3298" y="2827"/>
                </a:lnTo>
                <a:lnTo>
                  <a:pt x="3392" y="1486"/>
                </a:lnTo>
                <a:lnTo>
                  <a:pt x="2355" y="722"/>
                </a:lnTo>
                <a:lnTo>
                  <a:pt x="18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5" name="Google Shape;2095;p63"/>
          <p:cNvSpPr/>
          <p:nvPr/>
        </p:nvSpPr>
        <p:spPr>
          <a:xfrm>
            <a:off x="632459"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6" name="Google Shape;2096;p63"/>
          <p:cNvSpPr/>
          <p:nvPr/>
        </p:nvSpPr>
        <p:spPr>
          <a:xfrm>
            <a:off x="631749" y="3987611"/>
            <a:ext cx="1540" cy="1540"/>
          </a:xfrm>
          <a:custGeom>
            <a:avLst/>
            <a:gdLst/>
            <a:ahLst/>
            <a:cxnLst/>
            <a:rect l="l" t="t" r="r" b="b"/>
            <a:pathLst>
              <a:path w="2540" h="2540" extrusionOk="0">
                <a:moveTo>
                  <a:pt x="2418" y="0"/>
                </a:moveTo>
                <a:lnTo>
                  <a:pt x="0" y="795"/>
                </a:lnTo>
                <a:lnTo>
                  <a:pt x="2198"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7" name="Google Shape;2097;p63"/>
          <p:cNvSpPr/>
          <p:nvPr/>
        </p:nvSpPr>
        <p:spPr>
          <a:xfrm>
            <a:off x="632205"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8" name="Google Shape;2098;p63"/>
          <p:cNvSpPr/>
          <p:nvPr/>
        </p:nvSpPr>
        <p:spPr>
          <a:xfrm>
            <a:off x="632019" y="1615917"/>
            <a:ext cx="1540" cy="1540"/>
          </a:xfrm>
          <a:custGeom>
            <a:avLst/>
            <a:gdLst/>
            <a:ahLst/>
            <a:cxnLst/>
            <a:rect l="l" t="t" r="r" b="b"/>
            <a:pathLst>
              <a:path w="2540" h="2539" extrusionOk="0">
                <a:moveTo>
                  <a:pt x="1246" y="0"/>
                </a:moveTo>
                <a:lnTo>
                  <a:pt x="0" y="1748"/>
                </a:lnTo>
                <a:lnTo>
                  <a:pt x="2010"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099" name="Google Shape;2099;p63"/>
          <p:cNvSpPr/>
          <p:nvPr/>
        </p:nvSpPr>
        <p:spPr>
          <a:xfrm>
            <a:off x="623698" y="609314"/>
            <a:ext cx="2311" cy="2695"/>
          </a:xfrm>
          <a:custGeom>
            <a:avLst/>
            <a:gdLst/>
            <a:ahLst/>
            <a:cxnLst/>
            <a:rect l="l" t="t" r="r" b="b"/>
            <a:pathLst>
              <a:path w="3809" h="4444" extrusionOk="0">
                <a:moveTo>
                  <a:pt x="2041" y="0"/>
                </a:moveTo>
                <a:lnTo>
                  <a:pt x="0" y="1895"/>
                </a:lnTo>
                <a:lnTo>
                  <a:pt x="586" y="2586"/>
                </a:lnTo>
                <a:lnTo>
                  <a:pt x="1130" y="3738"/>
                </a:lnTo>
                <a:lnTo>
                  <a:pt x="2376" y="3926"/>
                </a:lnTo>
                <a:lnTo>
                  <a:pt x="3109" y="2827"/>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0" name="Google Shape;2100;p63"/>
          <p:cNvSpPr/>
          <p:nvPr/>
        </p:nvSpPr>
        <p:spPr>
          <a:xfrm>
            <a:off x="624045" y="255611"/>
            <a:ext cx="1155" cy="1540"/>
          </a:xfrm>
          <a:custGeom>
            <a:avLst/>
            <a:gdLst/>
            <a:ahLst/>
            <a:cxnLst/>
            <a:rect l="l" t="t" r="r" b="b"/>
            <a:pathLst>
              <a:path w="1905" h="2540" extrusionOk="0">
                <a:moveTo>
                  <a:pt x="0" y="0"/>
                </a:moveTo>
                <a:lnTo>
                  <a:pt x="670" y="2272"/>
                </a:lnTo>
                <a:lnTo>
                  <a:pt x="1811"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1" name="Google Shape;2101;p63"/>
          <p:cNvSpPr/>
          <p:nvPr/>
        </p:nvSpPr>
        <p:spPr>
          <a:xfrm>
            <a:off x="624003" y="1115456"/>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2" name="Google Shape;2102;p63"/>
          <p:cNvSpPr/>
          <p:nvPr/>
        </p:nvSpPr>
        <p:spPr>
          <a:xfrm>
            <a:off x="628248" y="370731"/>
            <a:ext cx="1540" cy="1540"/>
          </a:xfrm>
          <a:custGeom>
            <a:avLst/>
            <a:gdLst/>
            <a:ahLst/>
            <a:cxnLst/>
            <a:rect l="l" t="t" r="r" b="b"/>
            <a:pathLst>
              <a:path w="2540"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3" name="Google Shape;2103;p63"/>
          <p:cNvSpPr/>
          <p:nvPr/>
        </p:nvSpPr>
        <p:spPr>
          <a:xfrm>
            <a:off x="628195" y="977637"/>
            <a:ext cx="1540" cy="1540"/>
          </a:xfrm>
          <a:custGeom>
            <a:avLst/>
            <a:gdLst/>
            <a:ahLst/>
            <a:cxnLst/>
            <a:rect l="l" t="t" r="r" b="b"/>
            <a:pathLst>
              <a:path w="2540"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4" name="Google Shape;2104;p63"/>
          <p:cNvSpPr/>
          <p:nvPr/>
        </p:nvSpPr>
        <p:spPr>
          <a:xfrm>
            <a:off x="627952"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5" name="Google Shape;2105;p63"/>
          <p:cNvSpPr/>
          <p:nvPr/>
        </p:nvSpPr>
        <p:spPr>
          <a:xfrm>
            <a:off x="628162" y="5326307"/>
            <a:ext cx="1540" cy="1540"/>
          </a:xfrm>
          <a:custGeom>
            <a:avLst/>
            <a:gdLst/>
            <a:ahLst/>
            <a:cxnLst/>
            <a:rect l="l" t="t" r="r" b="b"/>
            <a:pathLst>
              <a:path w="2540" h="2540" extrusionOk="0">
                <a:moveTo>
                  <a:pt x="0" y="0"/>
                </a:moveTo>
                <a:lnTo>
                  <a:pt x="774"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6" name="Google Shape;2106;p63"/>
          <p:cNvSpPr/>
          <p:nvPr/>
        </p:nvSpPr>
        <p:spPr>
          <a:xfrm>
            <a:off x="628236"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7" name="Google Shape;2107;p63"/>
          <p:cNvSpPr/>
          <p:nvPr/>
        </p:nvSpPr>
        <p:spPr>
          <a:xfrm>
            <a:off x="627975" y="2179102"/>
            <a:ext cx="1540" cy="1155"/>
          </a:xfrm>
          <a:custGeom>
            <a:avLst/>
            <a:gdLst/>
            <a:ahLst/>
            <a:cxnLst/>
            <a:rect l="l" t="t" r="r" b="b"/>
            <a:pathLst>
              <a:path w="2540" h="1904" extrusionOk="0">
                <a:moveTo>
                  <a:pt x="1958" y="0"/>
                </a:moveTo>
                <a:lnTo>
                  <a:pt x="0" y="670"/>
                </a:lnTo>
                <a:lnTo>
                  <a:pt x="1696" y="1884"/>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8" name="Google Shape;2108;p63"/>
          <p:cNvSpPr/>
          <p:nvPr/>
        </p:nvSpPr>
        <p:spPr>
          <a:xfrm>
            <a:off x="628100" y="3504296"/>
            <a:ext cx="1540" cy="1540"/>
          </a:xfrm>
          <a:custGeom>
            <a:avLst/>
            <a:gdLst/>
            <a:ahLst/>
            <a:cxnLst/>
            <a:rect l="l" t="t" r="r" b="b"/>
            <a:pathLst>
              <a:path w="2540"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09" name="Google Shape;2109;p63"/>
          <p:cNvSpPr/>
          <p:nvPr/>
        </p:nvSpPr>
        <p:spPr>
          <a:xfrm>
            <a:off x="628124" y="3925157"/>
            <a:ext cx="1540" cy="1540"/>
          </a:xfrm>
          <a:custGeom>
            <a:avLst/>
            <a:gdLst/>
            <a:ahLst/>
            <a:cxnLst/>
            <a:rect l="l" t="t" r="r" b="b"/>
            <a:pathLst>
              <a:path w="2540" h="2539" extrusionOk="0">
                <a:moveTo>
                  <a:pt x="1329" y="0"/>
                </a:moveTo>
                <a:lnTo>
                  <a:pt x="0" y="2104"/>
                </a:lnTo>
                <a:lnTo>
                  <a:pt x="217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0" name="Google Shape;2110;p63"/>
          <p:cNvSpPr/>
          <p:nvPr/>
        </p:nvSpPr>
        <p:spPr>
          <a:xfrm>
            <a:off x="628048" y="1390274"/>
            <a:ext cx="1540" cy="1540"/>
          </a:xfrm>
          <a:custGeom>
            <a:avLst/>
            <a:gdLst/>
            <a:ahLst/>
            <a:cxnLst/>
            <a:rect l="l" t="t" r="r" b="b"/>
            <a:pathLst>
              <a:path w="2540" h="2539" extrusionOk="0">
                <a:moveTo>
                  <a:pt x="0" y="0"/>
                </a:moveTo>
                <a:lnTo>
                  <a:pt x="942" y="2167"/>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1" name="Google Shape;2111;p63"/>
          <p:cNvSpPr/>
          <p:nvPr/>
        </p:nvSpPr>
        <p:spPr>
          <a:xfrm>
            <a:off x="623867" y="5698481"/>
            <a:ext cx="1540" cy="1540"/>
          </a:xfrm>
          <a:custGeom>
            <a:avLst/>
            <a:gdLst/>
            <a:ahLst/>
            <a:cxnLst/>
            <a:rect l="l" t="t" r="r" b="b"/>
            <a:pathLst>
              <a:path w="2540"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2" name="Google Shape;2112;p63"/>
          <p:cNvSpPr/>
          <p:nvPr/>
        </p:nvSpPr>
        <p:spPr>
          <a:xfrm>
            <a:off x="624055"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3" name="Google Shape;2113;p63"/>
          <p:cNvSpPr/>
          <p:nvPr/>
        </p:nvSpPr>
        <p:spPr>
          <a:xfrm>
            <a:off x="627737" y="4585858"/>
            <a:ext cx="1540" cy="1540"/>
          </a:xfrm>
          <a:custGeom>
            <a:avLst/>
            <a:gdLst/>
            <a:ahLst/>
            <a:cxnLst/>
            <a:rect l="l" t="t" r="r" b="b"/>
            <a:pathLst>
              <a:path w="2540" h="2540" extrusionOk="0">
                <a:moveTo>
                  <a:pt x="2397" y="0"/>
                </a:moveTo>
                <a:lnTo>
                  <a:pt x="0" y="795"/>
                </a:lnTo>
                <a:lnTo>
                  <a:pt x="215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4" name="Google Shape;2114;p63"/>
          <p:cNvSpPr/>
          <p:nvPr/>
        </p:nvSpPr>
        <p:spPr>
          <a:xfrm>
            <a:off x="627812" y="5782738"/>
            <a:ext cx="1540" cy="1155"/>
          </a:xfrm>
          <a:custGeom>
            <a:avLst/>
            <a:gdLst/>
            <a:ahLst/>
            <a:cxnLst/>
            <a:rect l="l" t="t" r="r" b="b"/>
            <a:pathLst>
              <a:path w="2540" h="1904" extrusionOk="0">
                <a:moveTo>
                  <a:pt x="2335" y="0"/>
                </a:moveTo>
                <a:lnTo>
                  <a:pt x="0" y="638"/>
                </a:lnTo>
                <a:lnTo>
                  <a:pt x="2104" y="1874"/>
                </a:lnTo>
                <a:lnTo>
                  <a:pt x="2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5" name="Google Shape;2115;p63"/>
          <p:cNvSpPr/>
          <p:nvPr/>
        </p:nvSpPr>
        <p:spPr>
          <a:xfrm>
            <a:off x="628208" y="6301305"/>
            <a:ext cx="1540" cy="1540"/>
          </a:xfrm>
          <a:custGeom>
            <a:avLst/>
            <a:gdLst/>
            <a:ahLst/>
            <a:cxnLst/>
            <a:rect l="l" t="t" r="r" b="b"/>
            <a:pathLst>
              <a:path w="2540"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6" name="Google Shape;2116;p63"/>
          <p:cNvSpPr/>
          <p:nvPr/>
        </p:nvSpPr>
        <p:spPr>
          <a:xfrm>
            <a:off x="620211" y="552597"/>
            <a:ext cx="1540" cy="1540"/>
          </a:xfrm>
          <a:custGeom>
            <a:avLst/>
            <a:gdLst/>
            <a:ahLst/>
            <a:cxnLst/>
            <a:rect l="l" t="t" r="r" b="b"/>
            <a:pathLst>
              <a:path w="2540" h="2540" extrusionOk="0">
                <a:moveTo>
                  <a:pt x="0" y="0"/>
                </a:moveTo>
                <a:lnTo>
                  <a:pt x="858" y="2219"/>
                </a:lnTo>
                <a:lnTo>
                  <a:pt x="225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7" name="Google Shape;2117;p63"/>
          <p:cNvSpPr/>
          <p:nvPr/>
        </p:nvSpPr>
        <p:spPr>
          <a:xfrm>
            <a:off x="619962"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8" name="Google Shape;2118;p63"/>
          <p:cNvSpPr/>
          <p:nvPr/>
        </p:nvSpPr>
        <p:spPr>
          <a:xfrm>
            <a:off x="619810" y="1846841"/>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19" name="Google Shape;2119;p63"/>
          <p:cNvSpPr/>
          <p:nvPr/>
        </p:nvSpPr>
        <p:spPr>
          <a:xfrm>
            <a:off x="619939" y="3034727"/>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0" name="Google Shape;2120;p63"/>
          <p:cNvSpPr/>
          <p:nvPr/>
        </p:nvSpPr>
        <p:spPr>
          <a:xfrm>
            <a:off x="619770" y="3535510"/>
            <a:ext cx="1155" cy="1155"/>
          </a:xfrm>
          <a:custGeom>
            <a:avLst/>
            <a:gdLst/>
            <a:ahLst/>
            <a:cxnLst/>
            <a:rect l="l" t="t" r="r" b="b"/>
            <a:pathLst>
              <a:path w="1905"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1" name="Google Shape;2121;p63"/>
          <p:cNvSpPr/>
          <p:nvPr/>
        </p:nvSpPr>
        <p:spPr>
          <a:xfrm>
            <a:off x="620006" y="3552913"/>
            <a:ext cx="1155" cy="1540"/>
          </a:xfrm>
          <a:custGeom>
            <a:avLst/>
            <a:gdLst/>
            <a:ahLst/>
            <a:cxnLst/>
            <a:rect l="l" t="t" r="r" b="b"/>
            <a:pathLst>
              <a:path w="1905" h="2539" extrusionOk="0">
                <a:moveTo>
                  <a:pt x="1193" y="0"/>
                </a:moveTo>
                <a:lnTo>
                  <a:pt x="0" y="206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2" name="Google Shape;2122;p63"/>
          <p:cNvSpPr/>
          <p:nvPr/>
        </p:nvSpPr>
        <p:spPr>
          <a:xfrm>
            <a:off x="619501" y="3800596"/>
            <a:ext cx="2311" cy="3081"/>
          </a:xfrm>
          <a:custGeom>
            <a:avLst/>
            <a:gdLst/>
            <a:ahLst/>
            <a:cxnLst/>
            <a:rect l="l" t="t" r="r" b="b"/>
            <a:pathLst>
              <a:path w="3809" h="5079" extrusionOk="0">
                <a:moveTo>
                  <a:pt x="1978" y="0"/>
                </a:moveTo>
                <a:lnTo>
                  <a:pt x="1298" y="722"/>
                </a:lnTo>
                <a:lnTo>
                  <a:pt x="125" y="1392"/>
                </a:lnTo>
                <a:lnTo>
                  <a:pt x="0" y="2910"/>
                </a:lnTo>
                <a:lnTo>
                  <a:pt x="1088" y="3769"/>
                </a:lnTo>
                <a:lnTo>
                  <a:pt x="1664"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3" name="Google Shape;2123;p63"/>
          <p:cNvSpPr/>
          <p:nvPr/>
        </p:nvSpPr>
        <p:spPr>
          <a:xfrm>
            <a:off x="620026" y="6762043"/>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4" name="Google Shape;2124;p63"/>
          <p:cNvSpPr/>
          <p:nvPr/>
        </p:nvSpPr>
        <p:spPr>
          <a:xfrm>
            <a:off x="620046"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5" name="Google Shape;2125;p63"/>
          <p:cNvSpPr/>
          <p:nvPr/>
        </p:nvSpPr>
        <p:spPr>
          <a:xfrm>
            <a:off x="619886"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6" name="Google Shape;2126;p63"/>
          <p:cNvSpPr/>
          <p:nvPr/>
        </p:nvSpPr>
        <p:spPr>
          <a:xfrm>
            <a:off x="619454" y="6234739"/>
            <a:ext cx="1540" cy="1540"/>
          </a:xfrm>
          <a:custGeom>
            <a:avLst/>
            <a:gdLst/>
            <a:ahLst/>
            <a:cxnLst/>
            <a:rect l="l" t="t" r="r" b="b"/>
            <a:pathLst>
              <a:path w="2540"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7" name="Google Shape;2127;p63"/>
          <p:cNvSpPr/>
          <p:nvPr/>
        </p:nvSpPr>
        <p:spPr>
          <a:xfrm>
            <a:off x="652656" y="1731324"/>
            <a:ext cx="1540" cy="1540"/>
          </a:xfrm>
          <a:custGeom>
            <a:avLst/>
            <a:gdLst/>
            <a:ahLst/>
            <a:cxnLst/>
            <a:rect l="l" t="t" r="r" b="b"/>
            <a:pathLst>
              <a:path w="2540" h="2539" extrusionOk="0">
                <a:moveTo>
                  <a:pt x="261" y="0"/>
                </a:moveTo>
                <a:lnTo>
                  <a:pt x="0" y="2209"/>
                </a:lnTo>
                <a:lnTo>
                  <a:pt x="218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8" name="Google Shape;2128;p63"/>
          <p:cNvSpPr/>
          <p:nvPr/>
        </p:nvSpPr>
        <p:spPr>
          <a:xfrm>
            <a:off x="652568" y="4887106"/>
            <a:ext cx="1155" cy="1540"/>
          </a:xfrm>
          <a:custGeom>
            <a:avLst/>
            <a:gdLst/>
            <a:ahLst/>
            <a:cxnLst/>
            <a:rect l="l" t="t" r="r" b="b"/>
            <a:pathLst>
              <a:path w="1905" h="2540" extrusionOk="0">
                <a:moveTo>
                  <a:pt x="1151" y="0"/>
                </a:moveTo>
                <a:lnTo>
                  <a:pt x="0" y="1622"/>
                </a:lnTo>
                <a:lnTo>
                  <a:pt x="1863"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29" name="Google Shape;2129;p63"/>
          <p:cNvSpPr/>
          <p:nvPr/>
        </p:nvSpPr>
        <p:spPr>
          <a:xfrm>
            <a:off x="652535" y="1567629"/>
            <a:ext cx="1155" cy="1540"/>
          </a:xfrm>
          <a:custGeom>
            <a:avLst/>
            <a:gdLst/>
            <a:ahLst/>
            <a:cxnLst/>
            <a:rect l="l" t="t" r="r" b="b"/>
            <a:pathLst>
              <a:path w="1905" h="2539" extrusionOk="0">
                <a:moveTo>
                  <a:pt x="0" y="0"/>
                </a:moveTo>
                <a:lnTo>
                  <a:pt x="64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0" name="Google Shape;2130;p63"/>
          <p:cNvSpPr/>
          <p:nvPr/>
        </p:nvSpPr>
        <p:spPr>
          <a:xfrm>
            <a:off x="652431" y="836094"/>
            <a:ext cx="1155" cy="1540"/>
          </a:xfrm>
          <a:custGeom>
            <a:avLst/>
            <a:gdLst/>
            <a:ahLst/>
            <a:cxnLst/>
            <a:rect l="l" t="t" r="r" b="b"/>
            <a:pathLst>
              <a:path w="1905"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1" name="Google Shape;2131;p63"/>
          <p:cNvSpPr/>
          <p:nvPr/>
        </p:nvSpPr>
        <p:spPr>
          <a:xfrm>
            <a:off x="652414"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2" name="Google Shape;2132;p63"/>
          <p:cNvSpPr/>
          <p:nvPr/>
        </p:nvSpPr>
        <p:spPr>
          <a:xfrm>
            <a:off x="656780" y="3043269"/>
            <a:ext cx="1540" cy="1540"/>
          </a:xfrm>
          <a:custGeom>
            <a:avLst/>
            <a:gdLst/>
            <a:ahLst/>
            <a:cxnLst/>
            <a:rect l="l" t="t" r="r" b="b"/>
            <a:pathLst>
              <a:path w="2540" h="2539" extrusionOk="0">
                <a:moveTo>
                  <a:pt x="251" y="0"/>
                </a:moveTo>
                <a:lnTo>
                  <a:pt x="0" y="2303"/>
                </a:lnTo>
                <a:lnTo>
                  <a:pt x="2094"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3" name="Google Shape;2133;p63"/>
          <p:cNvSpPr/>
          <p:nvPr/>
        </p:nvSpPr>
        <p:spPr>
          <a:xfrm>
            <a:off x="656626" y="3681674"/>
            <a:ext cx="1540" cy="1540"/>
          </a:xfrm>
          <a:custGeom>
            <a:avLst/>
            <a:gdLst/>
            <a:ahLst/>
            <a:cxnLst/>
            <a:rect l="l" t="t" r="r" b="b"/>
            <a:pathLst>
              <a:path w="2540" h="2539" extrusionOk="0">
                <a:moveTo>
                  <a:pt x="261" y="0"/>
                </a:moveTo>
                <a:lnTo>
                  <a:pt x="0" y="1926"/>
                </a:lnTo>
                <a:lnTo>
                  <a:pt x="214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4" name="Google Shape;2134;p63"/>
          <p:cNvSpPr/>
          <p:nvPr/>
        </p:nvSpPr>
        <p:spPr>
          <a:xfrm>
            <a:off x="656514"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5" name="Google Shape;2135;p63"/>
          <p:cNvSpPr/>
          <p:nvPr/>
        </p:nvSpPr>
        <p:spPr>
          <a:xfrm>
            <a:off x="655847" y="3707423"/>
            <a:ext cx="2311" cy="2695"/>
          </a:xfrm>
          <a:custGeom>
            <a:avLst/>
            <a:gdLst/>
            <a:ahLst/>
            <a:cxnLst/>
            <a:rect l="l" t="t" r="r" b="b"/>
            <a:pathLst>
              <a:path w="3809" h="4445" extrusionOk="0">
                <a:moveTo>
                  <a:pt x="1382" y="0"/>
                </a:moveTo>
                <a:lnTo>
                  <a:pt x="136" y="1141"/>
                </a:lnTo>
                <a:lnTo>
                  <a:pt x="0" y="2492"/>
                </a:lnTo>
                <a:lnTo>
                  <a:pt x="1047" y="3298"/>
                </a:lnTo>
                <a:lnTo>
                  <a:pt x="1602" y="4031"/>
                </a:lnTo>
                <a:lnTo>
                  <a:pt x="3717" y="2230"/>
                </a:lnTo>
                <a:lnTo>
                  <a:pt x="3130" y="1476"/>
                </a:lnTo>
                <a:lnTo>
                  <a:pt x="2628" y="251"/>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6" name="Google Shape;2136;p63"/>
          <p:cNvSpPr/>
          <p:nvPr/>
        </p:nvSpPr>
        <p:spPr>
          <a:xfrm>
            <a:off x="656368" y="671962"/>
            <a:ext cx="1540" cy="1925"/>
          </a:xfrm>
          <a:custGeom>
            <a:avLst/>
            <a:gdLst/>
            <a:ahLst/>
            <a:cxnLst/>
            <a:rect l="l" t="t" r="r" b="b"/>
            <a:pathLst>
              <a:path w="2540"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7" name="Google Shape;2137;p63"/>
          <p:cNvSpPr/>
          <p:nvPr/>
        </p:nvSpPr>
        <p:spPr>
          <a:xfrm>
            <a:off x="656409" y="392976"/>
            <a:ext cx="1540" cy="1540"/>
          </a:xfrm>
          <a:custGeom>
            <a:avLst/>
            <a:gdLst/>
            <a:ahLst/>
            <a:cxnLst/>
            <a:rect l="l" t="t" r="r" b="b"/>
            <a:pathLst>
              <a:path w="2540" h="2540" extrusionOk="0">
                <a:moveTo>
                  <a:pt x="0" y="0"/>
                </a:moveTo>
                <a:lnTo>
                  <a:pt x="785"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8" name="Google Shape;2138;p63"/>
          <p:cNvSpPr/>
          <p:nvPr/>
        </p:nvSpPr>
        <p:spPr>
          <a:xfrm>
            <a:off x="652355" y="747475"/>
            <a:ext cx="1540" cy="1925"/>
          </a:xfrm>
          <a:custGeom>
            <a:avLst/>
            <a:gdLst/>
            <a:ahLst/>
            <a:cxnLst/>
            <a:rect l="l" t="t" r="r" b="b"/>
            <a:pathLst>
              <a:path w="2540"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39" name="Google Shape;2139;p63"/>
          <p:cNvSpPr/>
          <p:nvPr/>
        </p:nvSpPr>
        <p:spPr>
          <a:xfrm>
            <a:off x="652508" y="87174"/>
            <a:ext cx="1155" cy="1540"/>
          </a:xfrm>
          <a:custGeom>
            <a:avLst/>
            <a:gdLst/>
            <a:ahLst/>
            <a:cxnLst/>
            <a:rect l="l" t="t" r="r" b="b"/>
            <a:pathLst>
              <a:path w="1905"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0" name="Google Shape;2140;p63"/>
          <p:cNvSpPr/>
          <p:nvPr/>
        </p:nvSpPr>
        <p:spPr>
          <a:xfrm>
            <a:off x="652087" y="5831363"/>
            <a:ext cx="1540" cy="1540"/>
          </a:xfrm>
          <a:custGeom>
            <a:avLst/>
            <a:gdLst/>
            <a:ahLst/>
            <a:cxnLst/>
            <a:rect l="l" t="t" r="r" b="b"/>
            <a:pathLst>
              <a:path w="2540" h="2540" extrusionOk="0">
                <a:moveTo>
                  <a:pt x="2104" y="0"/>
                </a:moveTo>
                <a:lnTo>
                  <a:pt x="0" y="785"/>
                </a:lnTo>
                <a:lnTo>
                  <a:pt x="1884" y="2020"/>
                </a:lnTo>
                <a:lnTo>
                  <a:pt x="21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1" name="Google Shape;2141;p63"/>
          <p:cNvSpPr/>
          <p:nvPr/>
        </p:nvSpPr>
        <p:spPr>
          <a:xfrm>
            <a:off x="652595" y="6797717"/>
            <a:ext cx="1155" cy="1540"/>
          </a:xfrm>
          <a:custGeom>
            <a:avLst/>
            <a:gdLst/>
            <a:ahLst/>
            <a:cxnLst/>
            <a:rect l="l" t="t" r="r" b="b"/>
            <a:pathLst>
              <a:path w="1905" h="2540" extrusionOk="0">
                <a:moveTo>
                  <a:pt x="0" y="0"/>
                </a:moveTo>
                <a:lnTo>
                  <a:pt x="63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2" name="Google Shape;2142;p63"/>
          <p:cNvSpPr/>
          <p:nvPr/>
        </p:nvSpPr>
        <p:spPr>
          <a:xfrm>
            <a:off x="652724"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3" name="Google Shape;2143;p63"/>
          <p:cNvSpPr/>
          <p:nvPr/>
        </p:nvSpPr>
        <p:spPr>
          <a:xfrm>
            <a:off x="656216"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4" name="Google Shape;2144;p63"/>
          <p:cNvSpPr/>
          <p:nvPr/>
        </p:nvSpPr>
        <p:spPr>
          <a:xfrm>
            <a:off x="660611"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5" name="Google Shape;2145;p63"/>
          <p:cNvSpPr/>
          <p:nvPr/>
        </p:nvSpPr>
        <p:spPr>
          <a:xfrm>
            <a:off x="660679" y="4984379"/>
            <a:ext cx="1155" cy="1540"/>
          </a:xfrm>
          <a:custGeom>
            <a:avLst/>
            <a:gdLst/>
            <a:ahLst/>
            <a:cxnLst/>
            <a:rect l="l" t="t" r="r" b="b"/>
            <a:pathLst>
              <a:path w="1905"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6" name="Google Shape;2146;p63"/>
          <p:cNvSpPr/>
          <p:nvPr/>
        </p:nvSpPr>
        <p:spPr>
          <a:xfrm>
            <a:off x="660504" y="3229884"/>
            <a:ext cx="1925" cy="1540"/>
          </a:xfrm>
          <a:custGeom>
            <a:avLst/>
            <a:gdLst/>
            <a:ahLst/>
            <a:cxnLst/>
            <a:rect l="l" t="t" r="r" b="b"/>
            <a:pathLst>
              <a:path w="3175" h="2539" extrusionOk="0">
                <a:moveTo>
                  <a:pt x="0" y="0"/>
                </a:moveTo>
                <a:lnTo>
                  <a:pt x="113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7" name="Google Shape;2147;p63"/>
          <p:cNvSpPr/>
          <p:nvPr/>
        </p:nvSpPr>
        <p:spPr>
          <a:xfrm>
            <a:off x="660705" y="3065928"/>
            <a:ext cx="1540" cy="1540"/>
          </a:xfrm>
          <a:custGeom>
            <a:avLst/>
            <a:gdLst/>
            <a:ahLst/>
            <a:cxnLst/>
            <a:rect l="l" t="t" r="r" b="b"/>
            <a:pathLst>
              <a:path w="2540" h="2539" extrusionOk="0">
                <a:moveTo>
                  <a:pt x="0" y="0"/>
                </a:moveTo>
                <a:lnTo>
                  <a:pt x="753"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8" name="Google Shape;2148;p63"/>
          <p:cNvSpPr/>
          <p:nvPr/>
        </p:nvSpPr>
        <p:spPr>
          <a:xfrm>
            <a:off x="660675"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49" name="Google Shape;2149;p63"/>
          <p:cNvSpPr/>
          <p:nvPr/>
        </p:nvSpPr>
        <p:spPr>
          <a:xfrm>
            <a:off x="660022" y="1061924"/>
            <a:ext cx="1540" cy="1540"/>
          </a:xfrm>
          <a:custGeom>
            <a:avLst/>
            <a:gdLst/>
            <a:ahLst/>
            <a:cxnLst/>
            <a:rect l="l" t="t" r="r" b="b"/>
            <a:pathLst>
              <a:path w="2540" h="2539" extrusionOk="0">
                <a:moveTo>
                  <a:pt x="2335" y="0"/>
                </a:moveTo>
                <a:lnTo>
                  <a:pt x="0" y="910"/>
                </a:lnTo>
                <a:lnTo>
                  <a:pt x="2146" y="2209"/>
                </a:lnTo>
                <a:lnTo>
                  <a:pt x="2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0" name="Google Shape;2150;p63"/>
          <p:cNvSpPr/>
          <p:nvPr/>
        </p:nvSpPr>
        <p:spPr>
          <a:xfrm>
            <a:off x="660693" y="955659"/>
            <a:ext cx="1540" cy="1540"/>
          </a:xfrm>
          <a:custGeom>
            <a:avLst/>
            <a:gdLst/>
            <a:ahLst/>
            <a:cxnLst/>
            <a:rect l="l" t="t" r="r" b="b"/>
            <a:pathLst>
              <a:path w="2540" h="2540" extrusionOk="0">
                <a:moveTo>
                  <a:pt x="1235" y="0"/>
                </a:moveTo>
                <a:lnTo>
                  <a:pt x="0" y="1958"/>
                </a:lnTo>
                <a:lnTo>
                  <a:pt x="1958" y="228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1" name="Google Shape;2151;p63"/>
          <p:cNvSpPr/>
          <p:nvPr/>
        </p:nvSpPr>
        <p:spPr>
          <a:xfrm>
            <a:off x="686786" y="6762347"/>
            <a:ext cx="1155" cy="1155"/>
          </a:xfrm>
          <a:custGeom>
            <a:avLst/>
            <a:gdLst/>
            <a:ahLst/>
            <a:cxnLst/>
            <a:rect l="l" t="t" r="r" b="b"/>
            <a:pathLst>
              <a:path w="1905"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2" name="Google Shape;2152;p63"/>
          <p:cNvSpPr/>
          <p:nvPr/>
        </p:nvSpPr>
        <p:spPr>
          <a:xfrm>
            <a:off x="686627" y="6469502"/>
            <a:ext cx="1155" cy="1155"/>
          </a:xfrm>
          <a:custGeom>
            <a:avLst/>
            <a:gdLst/>
            <a:ahLst/>
            <a:cxnLst/>
            <a:rect l="l" t="t" r="r" b="b"/>
            <a:pathLst>
              <a:path w="1905" h="1904" extrusionOk="0">
                <a:moveTo>
                  <a:pt x="1130" y="0"/>
                </a:moveTo>
                <a:lnTo>
                  <a:pt x="0" y="1591"/>
                </a:lnTo>
                <a:lnTo>
                  <a:pt x="1811" y="1905"/>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3" name="Google Shape;2153;p63"/>
          <p:cNvSpPr/>
          <p:nvPr/>
        </p:nvSpPr>
        <p:spPr>
          <a:xfrm>
            <a:off x="685957" y="5272468"/>
            <a:ext cx="2696" cy="2695"/>
          </a:xfrm>
          <a:custGeom>
            <a:avLst/>
            <a:gdLst/>
            <a:ahLst/>
            <a:cxnLst/>
            <a:rect l="l" t="t" r="r" b="b"/>
            <a:pathLst>
              <a:path w="4444" h="4445" extrusionOk="0">
                <a:moveTo>
                  <a:pt x="1465" y="0"/>
                </a:moveTo>
                <a:lnTo>
                  <a:pt x="701" y="1109"/>
                </a:lnTo>
                <a:lnTo>
                  <a:pt x="0" y="1706"/>
                </a:lnTo>
                <a:lnTo>
                  <a:pt x="1738" y="3853"/>
                </a:lnTo>
                <a:lnTo>
                  <a:pt x="3884" y="2115"/>
                </a:lnTo>
                <a:lnTo>
                  <a:pt x="3287" y="1392"/>
                </a:lnTo>
                <a:lnTo>
                  <a:pt x="2753"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4" name="Google Shape;2154;p63"/>
          <p:cNvSpPr/>
          <p:nvPr/>
        </p:nvSpPr>
        <p:spPr>
          <a:xfrm>
            <a:off x="694632"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5" name="Google Shape;2155;p63"/>
          <p:cNvSpPr/>
          <p:nvPr/>
        </p:nvSpPr>
        <p:spPr>
          <a:xfrm>
            <a:off x="694810" y="4780737"/>
            <a:ext cx="1540" cy="1540"/>
          </a:xfrm>
          <a:custGeom>
            <a:avLst/>
            <a:gdLst/>
            <a:ahLst/>
            <a:cxnLst/>
            <a:rect l="l" t="t" r="r" b="b"/>
            <a:pathLst>
              <a:path w="2540"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6" name="Google Shape;2156;p63"/>
          <p:cNvSpPr/>
          <p:nvPr/>
        </p:nvSpPr>
        <p:spPr>
          <a:xfrm>
            <a:off x="694545" y="2454061"/>
            <a:ext cx="1540" cy="1540"/>
          </a:xfrm>
          <a:custGeom>
            <a:avLst/>
            <a:gdLst/>
            <a:ahLst/>
            <a:cxnLst/>
            <a:rect l="l" t="t" r="r" b="b"/>
            <a:pathLst>
              <a:path w="2540" h="2539" extrusionOk="0">
                <a:moveTo>
                  <a:pt x="0" y="0"/>
                </a:moveTo>
                <a:lnTo>
                  <a:pt x="921" y="1958"/>
                </a:lnTo>
                <a:lnTo>
                  <a:pt x="219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7" name="Google Shape;2157;p63"/>
          <p:cNvSpPr/>
          <p:nvPr/>
        </p:nvSpPr>
        <p:spPr>
          <a:xfrm>
            <a:off x="694821" y="3079044"/>
            <a:ext cx="1540" cy="1540"/>
          </a:xfrm>
          <a:custGeom>
            <a:avLst/>
            <a:gdLst/>
            <a:ahLst/>
            <a:cxnLst/>
            <a:rect l="l" t="t" r="r" b="b"/>
            <a:pathLst>
              <a:path w="2540" h="2539" extrusionOk="0">
                <a:moveTo>
                  <a:pt x="0" y="0"/>
                </a:moveTo>
                <a:lnTo>
                  <a:pt x="743"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8" name="Google Shape;2158;p63"/>
          <p:cNvSpPr/>
          <p:nvPr/>
        </p:nvSpPr>
        <p:spPr>
          <a:xfrm>
            <a:off x="694608"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59" name="Google Shape;2159;p63"/>
          <p:cNvSpPr/>
          <p:nvPr/>
        </p:nvSpPr>
        <p:spPr>
          <a:xfrm>
            <a:off x="694887" y="5415021"/>
            <a:ext cx="1540" cy="1540"/>
          </a:xfrm>
          <a:custGeom>
            <a:avLst/>
            <a:gdLst/>
            <a:ahLst/>
            <a:cxnLst/>
            <a:rect l="l" t="t" r="r" b="b"/>
            <a:pathLst>
              <a:path w="2540" h="2540" extrusionOk="0">
                <a:moveTo>
                  <a:pt x="0" y="0"/>
                </a:moveTo>
                <a:lnTo>
                  <a:pt x="78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0" name="Google Shape;2160;p63"/>
          <p:cNvSpPr/>
          <p:nvPr/>
        </p:nvSpPr>
        <p:spPr>
          <a:xfrm>
            <a:off x="694944" y="4878672"/>
            <a:ext cx="1540" cy="1540"/>
          </a:xfrm>
          <a:custGeom>
            <a:avLst/>
            <a:gdLst/>
            <a:ahLst/>
            <a:cxnLst/>
            <a:rect l="l" t="t" r="r" b="b"/>
            <a:pathLst>
              <a:path w="2540" h="2540" extrusionOk="0">
                <a:moveTo>
                  <a:pt x="0" y="0"/>
                </a:moveTo>
                <a:lnTo>
                  <a:pt x="74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1" name="Google Shape;2161;p63"/>
          <p:cNvSpPr/>
          <p:nvPr/>
        </p:nvSpPr>
        <p:spPr>
          <a:xfrm>
            <a:off x="694917"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2" name="Google Shape;2162;p63"/>
          <p:cNvSpPr/>
          <p:nvPr/>
        </p:nvSpPr>
        <p:spPr>
          <a:xfrm>
            <a:off x="690672" y="2302605"/>
            <a:ext cx="1155" cy="1925"/>
          </a:xfrm>
          <a:custGeom>
            <a:avLst/>
            <a:gdLst/>
            <a:ahLst/>
            <a:cxnLst/>
            <a:rect l="l" t="t" r="r" b="b"/>
            <a:pathLst>
              <a:path w="1905" h="3175" extrusionOk="0">
                <a:moveTo>
                  <a:pt x="1183" y="0"/>
                </a:moveTo>
                <a:lnTo>
                  <a:pt x="0" y="2513"/>
                </a:lnTo>
                <a:lnTo>
                  <a:pt x="1895" y="2743"/>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3" name="Google Shape;2163;p63"/>
          <p:cNvSpPr/>
          <p:nvPr/>
        </p:nvSpPr>
        <p:spPr>
          <a:xfrm>
            <a:off x="690527" y="2205470"/>
            <a:ext cx="1540" cy="1540"/>
          </a:xfrm>
          <a:custGeom>
            <a:avLst/>
            <a:gdLst/>
            <a:ahLst/>
            <a:cxnLst/>
            <a:rect l="l" t="t" r="r" b="b"/>
            <a:pathLst>
              <a:path w="2540" h="2539" extrusionOk="0">
                <a:moveTo>
                  <a:pt x="1298" y="0"/>
                </a:moveTo>
                <a:lnTo>
                  <a:pt x="0" y="1706"/>
                </a:lnTo>
                <a:lnTo>
                  <a:pt x="2115"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4" name="Google Shape;2164;p63"/>
          <p:cNvSpPr/>
          <p:nvPr/>
        </p:nvSpPr>
        <p:spPr>
          <a:xfrm>
            <a:off x="690915" y="3344698"/>
            <a:ext cx="1155" cy="1540"/>
          </a:xfrm>
          <a:custGeom>
            <a:avLst/>
            <a:gdLst/>
            <a:ahLst/>
            <a:cxnLst/>
            <a:rect l="l" t="t" r="r" b="b"/>
            <a:pathLst>
              <a:path w="1905"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5" name="Google Shape;2165;p63"/>
          <p:cNvSpPr/>
          <p:nvPr/>
        </p:nvSpPr>
        <p:spPr>
          <a:xfrm>
            <a:off x="690732" y="5858407"/>
            <a:ext cx="1155" cy="1540"/>
          </a:xfrm>
          <a:custGeom>
            <a:avLst/>
            <a:gdLst/>
            <a:ahLst/>
            <a:cxnLst/>
            <a:rect l="l" t="t" r="r" b="b"/>
            <a:pathLst>
              <a:path w="1905" h="2540" extrusionOk="0">
                <a:moveTo>
                  <a:pt x="0" y="0"/>
                </a:moveTo>
                <a:lnTo>
                  <a:pt x="701" y="220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6" name="Google Shape;2166;p63"/>
          <p:cNvSpPr/>
          <p:nvPr/>
        </p:nvSpPr>
        <p:spPr>
          <a:xfrm>
            <a:off x="694725"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7" name="Google Shape;2167;p63"/>
          <p:cNvSpPr/>
          <p:nvPr/>
        </p:nvSpPr>
        <p:spPr>
          <a:xfrm>
            <a:off x="694706" y="1993091"/>
            <a:ext cx="1540" cy="1540"/>
          </a:xfrm>
          <a:custGeom>
            <a:avLst/>
            <a:gdLst/>
            <a:ahLst/>
            <a:cxnLst/>
            <a:rect l="l" t="t" r="r" b="b"/>
            <a:pathLst>
              <a:path w="2540" h="2539" extrusionOk="0">
                <a:moveTo>
                  <a:pt x="0" y="0"/>
                </a:moveTo>
                <a:lnTo>
                  <a:pt x="900" y="2209"/>
                </a:lnTo>
                <a:lnTo>
                  <a:pt x="224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8" name="Google Shape;2168;p63"/>
          <p:cNvSpPr/>
          <p:nvPr/>
        </p:nvSpPr>
        <p:spPr>
          <a:xfrm>
            <a:off x="694899" y="1266238"/>
            <a:ext cx="1155" cy="1540"/>
          </a:xfrm>
          <a:custGeom>
            <a:avLst/>
            <a:gdLst/>
            <a:ahLst/>
            <a:cxnLst/>
            <a:rect l="l" t="t" r="r" b="b"/>
            <a:pathLst>
              <a:path w="1905"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69" name="Google Shape;2169;p63"/>
          <p:cNvSpPr/>
          <p:nvPr/>
        </p:nvSpPr>
        <p:spPr>
          <a:xfrm>
            <a:off x="695035" y="902582"/>
            <a:ext cx="1540" cy="1540"/>
          </a:xfrm>
          <a:custGeom>
            <a:avLst/>
            <a:gdLst/>
            <a:ahLst/>
            <a:cxnLst/>
            <a:rect l="l" t="t" r="r" b="b"/>
            <a:pathLst>
              <a:path w="2540" h="2540" extrusionOk="0">
                <a:moveTo>
                  <a:pt x="219" y="0"/>
                </a:moveTo>
                <a:lnTo>
                  <a:pt x="0" y="2261"/>
                </a:lnTo>
                <a:lnTo>
                  <a:pt x="221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0" name="Google Shape;2170;p63"/>
          <p:cNvSpPr/>
          <p:nvPr/>
        </p:nvSpPr>
        <p:spPr>
          <a:xfrm>
            <a:off x="694818" y="747296"/>
            <a:ext cx="1155" cy="1155"/>
          </a:xfrm>
          <a:custGeom>
            <a:avLst/>
            <a:gdLst/>
            <a:ahLst/>
            <a:cxnLst/>
            <a:rect l="l" t="t" r="r" b="b"/>
            <a:pathLst>
              <a:path w="1905" h="1905" extrusionOk="0">
                <a:moveTo>
                  <a:pt x="1120" y="0"/>
                </a:moveTo>
                <a:lnTo>
                  <a:pt x="0" y="1518"/>
                </a:lnTo>
                <a:lnTo>
                  <a:pt x="1811"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1" name="Google Shape;2171;p63"/>
          <p:cNvSpPr/>
          <p:nvPr/>
        </p:nvSpPr>
        <p:spPr>
          <a:xfrm>
            <a:off x="694559"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2" name="Google Shape;2172;p63"/>
          <p:cNvSpPr/>
          <p:nvPr/>
        </p:nvSpPr>
        <p:spPr>
          <a:xfrm>
            <a:off x="690090" y="817497"/>
            <a:ext cx="2311" cy="2695"/>
          </a:xfrm>
          <a:custGeom>
            <a:avLst/>
            <a:gdLst/>
            <a:ahLst/>
            <a:cxnLst/>
            <a:rect l="l" t="t" r="r" b="b"/>
            <a:pathLst>
              <a:path w="3809" h="4444" extrusionOk="0">
                <a:moveTo>
                  <a:pt x="1895" y="0"/>
                </a:moveTo>
                <a:lnTo>
                  <a:pt x="1246" y="670"/>
                </a:lnTo>
                <a:lnTo>
                  <a:pt x="157" y="1308"/>
                </a:lnTo>
                <a:lnTo>
                  <a:pt x="0" y="2711"/>
                </a:lnTo>
                <a:lnTo>
                  <a:pt x="107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3" name="Google Shape;2173;p63"/>
          <p:cNvSpPr/>
          <p:nvPr/>
        </p:nvSpPr>
        <p:spPr>
          <a:xfrm>
            <a:off x="690316" y="1713708"/>
            <a:ext cx="1540" cy="1540"/>
          </a:xfrm>
          <a:custGeom>
            <a:avLst/>
            <a:gdLst/>
            <a:ahLst/>
            <a:cxnLst/>
            <a:rect l="l" t="t" r="r" b="b"/>
            <a:pathLst>
              <a:path w="2540" h="2539" extrusionOk="0">
                <a:moveTo>
                  <a:pt x="2188" y="0"/>
                </a:moveTo>
                <a:lnTo>
                  <a:pt x="0" y="848"/>
                </a:lnTo>
                <a:lnTo>
                  <a:pt x="1958"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4" name="Google Shape;2174;p63"/>
          <p:cNvSpPr/>
          <p:nvPr/>
        </p:nvSpPr>
        <p:spPr>
          <a:xfrm>
            <a:off x="690497" y="5911430"/>
            <a:ext cx="1925" cy="1540"/>
          </a:xfrm>
          <a:custGeom>
            <a:avLst/>
            <a:gdLst/>
            <a:ahLst/>
            <a:cxnLst/>
            <a:rect l="l" t="t" r="r" b="b"/>
            <a:pathLst>
              <a:path w="3175" h="2540" extrusionOk="0">
                <a:moveTo>
                  <a:pt x="0" y="0"/>
                </a:moveTo>
                <a:lnTo>
                  <a:pt x="109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5" name="Google Shape;2175;p63"/>
          <p:cNvSpPr/>
          <p:nvPr/>
        </p:nvSpPr>
        <p:spPr>
          <a:xfrm>
            <a:off x="698769" y="5835561"/>
            <a:ext cx="1155" cy="1540"/>
          </a:xfrm>
          <a:custGeom>
            <a:avLst/>
            <a:gdLst/>
            <a:ahLst/>
            <a:cxnLst/>
            <a:rect l="l" t="t" r="r" b="b"/>
            <a:pathLst>
              <a:path w="1905" h="2540" extrusionOk="0">
                <a:moveTo>
                  <a:pt x="1162" y="0"/>
                </a:moveTo>
                <a:lnTo>
                  <a:pt x="0" y="1759"/>
                </a:lnTo>
                <a:lnTo>
                  <a:pt x="1853"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6" name="Google Shape;2176;p63"/>
          <p:cNvSpPr/>
          <p:nvPr/>
        </p:nvSpPr>
        <p:spPr>
          <a:xfrm>
            <a:off x="698621" y="6070999"/>
            <a:ext cx="1540" cy="1540"/>
          </a:xfrm>
          <a:custGeom>
            <a:avLst/>
            <a:gdLst/>
            <a:ahLst/>
            <a:cxnLst/>
            <a:rect l="l" t="t" r="r" b="b"/>
            <a:pathLst>
              <a:path w="2540" h="2540" extrusionOk="0">
                <a:moveTo>
                  <a:pt x="0" y="0"/>
                </a:moveTo>
                <a:lnTo>
                  <a:pt x="869" y="2324"/>
                </a:lnTo>
                <a:lnTo>
                  <a:pt x="208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7" name="Google Shape;2177;p63"/>
          <p:cNvSpPr/>
          <p:nvPr/>
        </p:nvSpPr>
        <p:spPr>
          <a:xfrm>
            <a:off x="698601" y="5760077"/>
            <a:ext cx="1540" cy="1540"/>
          </a:xfrm>
          <a:custGeom>
            <a:avLst/>
            <a:gdLst/>
            <a:ahLst/>
            <a:cxnLst/>
            <a:rect l="l" t="t" r="r" b="b"/>
            <a:pathLst>
              <a:path w="2540"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8" name="Google Shape;2178;p63"/>
          <p:cNvSpPr/>
          <p:nvPr/>
        </p:nvSpPr>
        <p:spPr>
          <a:xfrm>
            <a:off x="698224" y="6797617"/>
            <a:ext cx="1540" cy="1540"/>
          </a:xfrm>
          <a:custGeom>
            <a:avLst/>
            <a:gdLst/>
            <a:ahLst/>
            <a:cxnLst/>
            <a:rect l="l" t="t" r="r" b="b"/>
            <a:pathLst>
              <a:path w="2540" h="2540" extrusionOk="0">
                <a:moveTo>
                  <a:pt x="2523" y="0"/>
                </a:moveTo>
                <a:lnTo>
                  <a:pt x="0" y="1036"/>
                </a:lnTo>
                <a:lnTo>
                  <a:pt x="2324" y="2523"/>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79" name="Google Shape;2179;p63"/>
          <p:cNvSpPr/>
          <p:nvPr/>
        </p:nvSpPr>
        <p:spPr>
          <a:xfrm>
            <a:off x="698787" y="6722068"/>
            <a:ext cx="1540" cy="1540"/>
          </a:xfrm>
          <a:custGeom>
            <a:avLst/>
            <a:gdLst/>
            <a:ahLst/>
            <a:cxnLst/>
            <a:rect l="l" t="t" r="r" b="b"/>
            <a:pathLst>
              <a:path w="2540" h="2540" extrusionOk="0">
                <a:moveTo>
                  <a:pt x="1298" y="0"/>
                </a:moveTo>
                <a:lnTo>
                  <a:pt x="0" y="1738"/>
                </a:lnTo>
                <a:lnTo>
                  <a:pt x="220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0" name="Google Shape;2180;p63"/>
          <p:cNvSpPr/>
          <p:nvPr/>
        </p:nvSpPr>
        <p:spPr>
          <a:xfrm>
            <a:off x="698581" y="3663976"/>
            <a:ext cx="1540" cy="1540"/>
          </a:xfrm>
          <a:custGeom>
            <a:avLst/>
            <a:gdLst/>
            <a:ahLst/>
            <a:cxnLst/>
            <a:rect l="l" t="t" r="r" b="b"/>
            <a:pathLst>
              <a:path w="2540"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1" name="Google Shape;2181;p63"/>
          <p:cNvSpPr/>
          <p:nvPr/>
        </p:nvSpPr>
        <p:spPr>
          <a:xfrm>
            <a:off x="698905" y="3269389"/>
            <a:ext cx="1155" cy="1540"/>
          </a:xfrm>
          <a:custGeom>
            <a:avLst/>
            <a:gdLst/>
            <a:ahLst/>
            <a:cxnLst/>
            <a:rect l="l" t="t" r="r" b="b"/>
            <a:pathLst>
              <a:path w="1905" h="2539" extrusionOk="0">
                <a:moveTo>
                  <a:pt x="1099" y="0"/>
                </a:moveTo>
                <a:lnTo>
                  <a:pt x="0" y="1591"/>
                </a:lnTo>
                <a:lnTo>
                  <a:pt x="1685" y="1916"/>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2" name="Google Shape;2182;p63"/>
          <p:cNvSpPr/>
          <p:nvPr/>
        </p:nvSpPr>
        <p:spPr>
          <a:xfrm>
            <a:off x="698991" y="5188668"/>
            <a:ext cx="1540" cy="1155"/>
          </a:xfrm>
          <a:custGeom>
            <a:avLst/>
            <a:gdLst/>
            <a:ahLst/>
            <a:cxnLst/>
            <a:rect l="l" t="t" r="r" b="b"/>
            <a:pathLst>
              <a:path w="2540" h="1904" extrusionOk="0">
                <a:moveTo>
                  <a:pt x="251" y="0"/>
                </a:moveTo>
                <a:lnTo>
                  <a:pt x="0" y="1832"/>
                </a:lnTo>
                <a:lnTo>
                  <a:pt x="2125" y="1193"/>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3" name="Google Shape;2183;p63"/>
          <p:cNvSpPr/>
          <p:nvPr/>
        </p:nvSpPr>
        <p:spPr>
          <a:xfrm>
            <a:off x="698648" y="5494557"/>
            <a:ext cx="1540" cy="1540"/>
          </a:xfrm>
          <a:custGeom>
            <a:avLst/>
            <a:gdLst/>
            <a:ahLst/>
            <a:cxnLst/>
            <a:rect l="l" t="t" r="r" b="b"/>
            <a:pathLst>
              <a:path w="2540" h="2540" extrusionOk="0">
                <a:moveTo>
                  <a:pt x="1926" y="0"/>
                </a:moveTo>
                <a:lnTo>
                  <a:pt x="0" y="691"/>
                </a:lnTo>
                <a:lnTo>
                  <a:pt x="165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4" name="Google Shape;2184;p63"/>
          <p:cNvSpPr/>
          <p:nvPr/>
        </p:nvSpPr>
        <p:spPr>
          <a:xfrm>
            <a:off x="698695" y="5007043"/>
            <a:ext cx="1155" cy="1155"/>
          </a:xfrm>
          <a:custGeom>
            <a:avLst/>
            <a:gdLst/>
            <a:ahLst/>
            <a:cxnLst/>
            <a:rect l="l" t="t" r="r" b="b"/>
            <a:pathLst>
              <a:path w="1905" h="1904" extrusionOk="0">
                <a:moveTo>
                  <a:pt x="1895" y="0"/>
                </a:moveTo>
                <a:lnTo>
                  <a:pt x="0" y="617"/>
                </a:lnTo>
                <a:lnTo>
                  <a:pt x="1622" y="1800"/>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5" name="Google Shape;2185;p63"/>
          <p:cNvSpPr/>
          <p:nvPr/>
        </p:nvSpPr>
        <p:spPr>
          <a:xfrm>
            <a:off x="698411" y="4736334"/>
            <a:ext cx="1540" cy="1540"/>
          </a:xfrm>
          <a:custGeom>
            <a:avLst/>
            <a:gdLst/>
            <a:ahLst/>
            <a:cxnLst/>
            <a:rect l="l" t="t" r="r" b="b"/>
            <a:pathLst>
              <a:path w="2540" h="2540" extrusionOk="0">
                <a:moveTo>
                  <a:pt x="2240" y="0"/>
                </a:moveTo>
                <a:lnTo>
                  <a:pt x="0" y="1005"/>
                </a:lnTo>
                <a:lnTo>
                  <a:pt x="1999" y="2418"/>
                </a:lnTo>
                <a:lnTo>
                  <a:pt x="2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6" name="Google Shape;2186;p63"/>
          <p:cNvSpPr/>
          <p:nvPr/>
        </p:nvSpPr>
        <p:spPr>
          <a:xfrm>
            <a:off x="698866" y="4528406"/>
            <a:ext cx="1540" cy="1540"/>
          </a:xfrm>
          <a:custGeom>
            <a:avLst/>
            <a:gdLst/>
            <a:ahLst/>
            <a:cxnLst/>
            <a:rect l="l" t="t" r="r" b="b"/>
            <a:pathLst>
              <a:path w="2540" h="2540" extrusionOk="0">
                <a:moveTo>
                  <a:pt x="0" y="0"/>
                </a:moveTo>
                <a:lnTo>
                  <a:pt x="952" y="2335"/>
                </a:lnTo>
                <a:lnTo>
                  <a:pt x="241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7" name="Google Shape;2187;p63"/>
          <p:cNvSpPr/>
          <p:nvPr/>
        </p:nvSpPr>
        <p:spPr>
          <a:xfrm>
            <a:off x="698830" y="3176512"/>
            <a:ext cx="1540" cy="1540"/>
          </a:xfrm>
          <a:custGeom>
            <a:avLst/>
            <a:gdLst/>
            <a:ahLst/>
            <a:cxnLst/>
            <a:rect l="l" t="t" r="r" b="b"/>
            <a:pathLst>
              <a:path w="2540" h="2539" extrusionOk="0">
                <a:moveTo>
                  <a:pt x="0" y="0"/>
                </a:moveTo>
                <a:lnTo>
                  <a:pt x="858" y="2177"/>
                </a:lnTo>
                <a:lnTo>
                  <a:pt x="220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8" name="Google Shape;2188;p63"/>
          <p:cNvSpPr/>
          <p:nvPr/>
        </p:nvSpPr>
        <p:spPr>
          <a:xfrm>
            <a:off x="698696"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89" name="Google Shape;2189;p63"/>
          <p:cNvSpPr/>
          <p:nvPr/>
        </p:nvSpPr>
        <p:spPr>
          <a:xfrm>
            <a:off x="698459" y="596794"/>
            <a:ext cx="1540" cy="1540"/>
          </a:xfrm>
          <a:custGeom>
            <a:avLst/>
            <a:gdLst/>
            <a:ahLst/>
            <a:cxnLst/>
            <a:rect l="l" t="t" r="r" b="b"/>
            <a:pathLst>
              <a:path w="2540" h="2540" extrusionOk="0">
                <a:moveTo>
                  <a:pt x="0" y="0"/>
                </a:moveTo>
                <a:lnTo>
                  <a:pt x="1005"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0" name="Google Shape;2190;p63"/>
          <p:cNvSpPr/>
          <p:nvPr/>
        </p:nvSpPr>
        <p:spPr>
          <a:xfrm>
            <a:off x="698212" y="334473"/>
            <a:ext cx="1925" cy="2310"/>
          </a:xfrm>
          <a:custGeom>
            <a:avLst/>
            <a:gdLst/>
            <a:ahLst/>
            <a:cxnLst/>
            <a:rect l="l" t="t" r="r" b="b"/>
            <a:pathLst>
              <a:path w="3175" h="3809" extrusionOk="0">
                <a:moveTo>
                  <a:pt x="0" y="0"/>
                </a:moveTo>
                <a:lnTo>
                  <a:pt x="163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1" name="Google Shape;2191;p63"/>
          <p:cNvSpPr/>
          <p:nvPr/>
        </p:nvSpPr>
        <p:spPr>
          <a:xfrm>
            <a:off x="702825" y="529824"/>
            <a:ext cx="1155" cy="1540"/>
          </a:xfrm>
          <a:custGeom>
            <a:avLst/>
            <a:gdLst/>
            <a:ahLst/>
            <a:cxnLst/>
            <a:rect l="l" t="t" r="r" b="b"/>
            <a:pathLst>
              <a:path w="1905"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2" name="Google Shape;2192;p63"/>
          <p:cNvSpPr/>
          <p:nvPr/>
        </p:nvSpPr>
        <p:spPr>
          <a:xfrm>
            <a:off x="703032" y="1248351"/>
            <a:ext cx="1540" cy="1540"/>
          </a:xfrm>
          <a:custGeom>
            <a:avLst/>
            <a:gdLst/>
            <a:ahLst/>
            <a:cxnLst/>
            <a:rect l="l" t="t" r="r" b="b"/>
            <a:pathLst>
              <a:path w="2540" h="2539" extrusionOk="0">
                <a:moveTo>
                  <a:pt x="0" y="0"/>
                </a:moveTo>
                <a:lnTo>
                  <a:pt x="879"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3" name="Google Shape;2193;p63"/>
          <p:cNvSpPr/>
          <p:nvPr/>
        </p:nvSpPr>
        <p:spPr>
          <a:xfrm>
            <a:off x="702607"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4" name="Google Shape;2194;p63"/>
          <p:cNvSpPr/>
          <p:nvPr/>
        </p:nvSpPr>
        <p:spPr>
          <a:xfrm>
            <a:off x="702841"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5" name="Google Shape;2195;p63"/>
          <p:cNvSpPr/>
          <p:nvPr/>
        </p:nvSpPr>
        <p:spPr>
          <a:xfrm>
            <a:off x="703024"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6" name="Google Shape;2196;p63"/>
          <p:cNvSpPr/>
          <p:nvPr/>
        </p:nvSpPr>
        <p:spPr>
          <a:xfrm>
            <a:off x="703233"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7" name="Google Shape;2197;p63"/>
          <p:cNvSpPr/>
          <p:nvPr/>
        </p:nvSpPr>
        <p:spPr>
          <a:xfrm>
            <a:off x="702630" y="1620848"/>
            <a:ext cx="1540" cy="1540"/>
          </a:xfrm>
          <a:custGeom>
            <a:avLst/>
            <a:gdLst/>
            <a:ahLst/>
            <a:cxnLst/>
            <a:rect l="l" t="t" r="r" b="b"/>
            <a:pathLst>
              <a:path w="2540" h="2539" extrusionOk="0">
                <a:moveTo>
                  <a:pt x="0" y="0"/>
                </a:moveTo>
                <a:lnTo>
                  <a:pt x="99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8" name="Google Shape;2198;p63"/>
          <p:cNvSpPr/>
          <p:nvPr/>
        </p:nvSpPr>
        <p:spPr>
          <a:xfrm>
            <a:off x="702969" y="2835275"/>
            <a:ext cx="1540" cy="1540"/>
          </a:xfrm>
          <a:custGeom>
            <a:avLst/>
            <a:gdLst/>
            <a:ahLst/>
            <a:cxnLst/>
            <a:rect l="l" t="t" r="r" b="b"/>
            <a:pathLst>
              <a:path w="2540" h="2539" extrusionOk="0">
                <a:moveTo>
                  <a:pt x="0" y="0"/>
                </a:moveTo>
                <a:lnTo>
                  <a:pt x="77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199" name="Google Shape;2199;p63"/>
          <p:cNvSpPr/>
          <p:nvPr/>
        </p:nvSpPr>
        <p:spPr>
          <a:xfrm>
            <a:off x="702839"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0" name="Google Shape;2200;p63"/>
          <p:cNvSpPr/>
          <p:nvPr/>
        </p:nvSpPr>
        <p:spPr>
          <a:xfrm>
            <a:off x="702982" y="4408353"/>
            <a:ext cx="1540" cy="1540"/>
          </a:xfrm>
          <a:custGeom>
            <a:avLst/>
            <a:gdLst/>
            <a:ahLst/>
            <a:cxnLst/>
            <a:rect l="l" t="t" r="r" b="b"/>
            <a:pathLst>
              <a:path w="2540" h="2540" extrusionOk="0">
                <a:moveTo>
                  <a:pt x="1172" y="0"/>
                </a:moveTo>
                <a:lnTo>
                  <a:pt x="0" y="1696"/>
                </a:lnTo>
                <a:lnTo>
                  <a:pt x="1926" y="1999"/>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1" name="Google Shape;2201;p63"/>
          <p:cNvSpPr/>
          <p:nvPr/>
        </p:nvSpPr>
        <p:spPr>
          <a:xfrm>
            <a:off x="702734" y="4812024"/>
            <a:ext cx="1540" cy="1155"/>
          </a:xfrm>
          <a:custGeom>
            <a:avLst/>
            <a:gdLst/>
            <a:ahLst/>
            <a:cxnLst/>
            <a:rect l="l" t="t" r="r" b="b"/>
            <a:pathLst>
              <a:path w="2540" h="1904" extrusionOk="0">
                <a:moveTo>
                  <a:pt x="1947" y="0"/>
                </a:moveTo>
                <a:lnTo>
                  <a:pt x="0" y="596"/>
                </a:lnTo>
                <a:lnTo>
                  <a:pt x="168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2" name="Google Shape;2202;p63"/>
          <p:cNvSpPr/>
          <p:nvPr/>
        </p:nvSpPr>
        <p:spPr>
          <a:xfrm>
            <a:off x="715111" y="977637"/>
            <a:ext cx="1540" cy="1540"/>
          </a:xfrm>
          <a:custGeom>
            <a:avLst/>
            <a:gdLst/>
            <a:ahLst/>
            <a:cxnLst/>
            <a:rect l="l" t="t" r="r" b="b"/>
            <a:pathLst>
              <a:path w="2540" h="2540" extrusionOk="0">
                <a:moveTo>
                  <a:pt x="1235" y="0"/>
                </a:moveTo>
                <a:lnTo>
                  <a:pt x="0" y="1895"/>
                </a:lnTo>
                <a:lnTo>
                  <a:pt x="2010" y="2198"/>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3" name="Google Shape;2203;p63"/>
          <p:cNvSpPr/>
          <p:nvPr/>
        </p:nvSpPr>
        <p:spPr>
          <a:xfrm>
            <a:off x="710621" y="609314"/>
            <a:ext cx="2311" cy="2695"/>
          </a:xfrm>
          <a:custGeom>
            <a:avLst/>
            <a:gdLst/>
            <a:ahLst/>
            <a:cxnLst/>
            <a:rect l="l" t="t" r="r" b="b"/>
            <a:pathLst>
              <a:path w="3809" h="4444" extrusionOk="0">
                <a:moveTo>
                  <a:pt x="2031" y="0"/>
                </a:moveTo>
                <a:lnTo>
                  <a:pt x="0" y="1895"/>
                </a:lnTo>
                <a:lnTo>
                  <a:pt x="586" y="2586"/>
                </a:lnTo>
                <a:lnTo>
                  <a:pt x="1120" y="3738"/>
                </a:lnTo>
                <a:lnTo>
                  <a:pt x="2366" y="3926"/>
                </a:lnTo>
                <a:lnTo>
                  <a:pt x="3099" y="2827"/>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4" name="Google Shape;2204;p63"/>
          <p:cNvSpPr/>
          <p:nvPr/>
        </p:nvSpPr>
        <p:spPr>
          <a:xfrm>
            <a:off x="710960" y="255611"/>
            <a:ext cx="1155" cy="1540"/>
          </a:xfrm>
          <a:custGeom>
            <a:avLst/>
            <a:gdLst/>
            <a:ahLst/>
            <a:cxnLst/>
            <a:rect l="l" t="t" r="r" b="b"/>
            <a:pathLst>
              <a:path w="1905" h="2540" extrusionOk="0">
                <a:moveTo>
                  <a:pt x="0" y="0"/>
                </a:moveTo>
                <a:lnTo>
                  <a:pt x="680" y="2272"/>
                </a:lnTo>
                <a:lnTo>
                  <a:pt x="1811"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5" name="Google Shape;2205;p63"/>
          <p:cNvSpPr/>
          <p:nvPr/>
        </p:nvSpPr>
        <p:spPr>
          <a:xfrm>
            <a:off x="710918" y="1115456"/>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6" name="Google Shape;2206;p63"/>
          <p:cNvSpPr/>
          <p:nvPr/>
        </p:nvSpPr>
        <p:spPr>
          <a:xfrm>
            <a:off x="714966" y="1390272"/>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7" name="Google Shape;2207;p63"/>
          <p:cNvSpPr/>
          <p:nvPr/>
        </p:nvSpPr>
        <p:spPr>
          <a:xfrm>
            <a:off x="714868"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8" name="Google Shape;2208;p63"/>
          <p:cNvSpPr/>
          <p:nvPr/>
        </p:nvSpPr>
        <p:spPr>
          <a:xfrm>
            <a:off x="715077" y="5326307"/>
            <a:ext cx="1540" cy="1540"/>
          </a:xfrm>
          <a:custGeom>
            <a:avLst/>
            <a:gdLst/>
            <a:ahLst/>
            <a:cxnLst/>
            <a:rect l="l" t="t" r="r" b="b"/>
            <a:pathLst>
              <a:path w="2540"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09" name="Google Shape;2209;p63"/>
          <p:cNvSpPr/>
          <p:nvPr/>
        </p:nvSpPr>
        <p:spPr>
          <a:xfrm>
            <a:off x="715152" y="5148770"/>
            <a:ext cx="1540" cy="1540"/>
          </a:xfrm>
          <a:custGeom>
            <a:avLst/>
            <a:gdLst/>
            <a:ahLst/>
            <a:cxnLst/>
            <a:rect l="l" t="t" r="r" b="b"/>
            <a:pathLst>
              <a:path w="2540" h="2540" extrusionOk="0">
                <a:moveTo>
                  <a:pt x="282" y="0"/>
                </a:moveTo>
                <a:lnTo>
                  <a:pt x="0" y="1958"/>
                </a:lnTo>
                <a:lnTo>
                  <a:pt x="2083" y="1277"/>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0" name="Google Shape;2210;p63"/>
          <p:cNvSpPr/>
          <p:nvPr/>
        </p:nvSpPr>
        <p:spPr>
          <a:xfrm>
            <a:off x="715016" y="3504298"/>
            <a:ext cx="1540" cy="1540"/>
          </a:xfrm>
          <a:custGeom>
            <a:avLst/>
            <a:gdLst/>
            <a:ahLst/>
            <a:cxnLst/>
            <a:rect l="l" t="t" r="r" b="b"/>
            <a:pathLst>
              <a:path w="2540" h="2539" extrusionOk="0">
                <a:moveTo>
                  <a:pt x="0" y="0"/>
                </a:moveTo>
                <a:lnTo>
                  <a:pt x="81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1" name="Google Shape;2211;p63"/>
          <p:cNvSpPr/>
          <p:nvPr/>
        </p:nvSpPr>
        <p:spPr>
          <a:xfrm>
            <a:off x="715047" y="3925160"/>
            <a:ext cx="1540" cy="1540"/>
          </a:xfrm>
          <a:custGeom>
            <a:avLst/>
            <a:gdLst/>
            <a:ahLst/>
            <a:cxnLst/>
            <a:rect l="l" t="t" r="r" b="b"/>
            <a:pathLst>
              <a:path w="2540" h="2539" extrusionOk="0">
                <a:moveTo>
                  <a:pt x="1329" y="0"/>
                </a:moveTo>
                <a:lnTo>
                  <a:pt x="0" y="2104"/>
                </a:lnTo>
                <a:lnTo>
                  <a:pt x="217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2" name="Google Shape;2212;p63"/>
          <p:cNvSpPr/>
          <p:nvPr/>
        </p:nvSpPr>
        <p:spPr>
          <a:xfrm>
            <a:off x="714899" y="2179097"/>
            <a:ext cx="1540" cy="1155"/>
          </a:xfrm>
          <a:custGeom>
            <a:avLst/>
            <a:gdLst/>
            <a:ahLst/>
            <a:cxnLst/>
            <a:rect l="l" t="t" r="r" b="b"/>
            <a:pathLst>
              <a:path w="2540" h="1904" extrusionOk="0">
                <a:moveTo>
                  <a:pt x="1958" y="0"/>
                </a:moveTo>
                <a:lnTo>
                  <a:pt x="0" y="680"/>
                </a:lnTo>
                <a:lnTo>
                  <a:pt x="1685"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3" name="Google Shape;2213;p63"/>
          <p:cNvSpPr/>
          <p:nvPr/>
        </p:nvSpPr>
        <p:spPr>
          <a:xfrm>
            <a:off x="710789" y="5698481"/>
            <a:ext cx="1540" cy="1540"/>
          </a:xfrm>
          <a:custGeom>
            <a:avLst/>
            <a:gdLst/>
            <a:ahLst/>
            <a:cxnLst/>
            <a:rect l="l" t="t" r="r" b="b"/>
            <a:pathLst>
              <a:path w="2540"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4" name="Google Shape;2214;p63"/>
          <p:cNvSpPr/>
          <p:nvPr/>
        </p:nvSpPr>
        <p:spPr>
          <a:xfrm>
            <a:off x="714653"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5" name="Google Shape;2215;p63"/>
          <p:cNvSpPr/>
          <p:nvPr/>
        </p:nvSpPr>
        <p:spPr>
          <a:xfrm>
            <a:off x="714728" y="5782738"/>
            <a:ext cx="1540" cy="1155"/>
          </a:xfrm>
          <a:custGeom>
            <a:avLst/>
            <a:gdLst/>
            <a:ahLst/>
            <a:cxnLst/>
            <a:rect l="l" t="t" r="r" b="b"/>
            <a:pathLst>
              <a:path w="2540" h="1904" extrusionOk="0">
                <a:moveTo>
                  <a:pt x="2345" y="0"/>
                </a:moveTo>
                <a:lnTo>
                  <a:pt x="0" y="638"/>
                </a:lnTo>
                <a:lnTo>
                  <a:pt x="2115"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6" name="Google Shape;2216;p63"/>
          <p:cNvSpPr/>
          <p:nvPr/>
        </p:nvSpPr>
        <p:spPr>
          <a:xfrm>
            <a:off x="715124" y="6301305"/>
            <a:ext cx="1540" cy="1540"/>
          </a:xfrm>
          <a:custGeom>
            <a:avLst/>
            <a:gdLst/>
            <a:ahLst/>
            <a:cxnLst/>
            <a:rect l="l" t="t" r="r" b="b"/>
            <a:pathLst>
              <a:path w="2540" h="2540" extrusionOk="0">
                <a:moveTo>
                  <a:pt x="0" y="0"/>
                </a:moveTo>
                <a:lnTo>
                  <a:pt x="921" y="2460"/>
                </a:lnTo>
                <a:lnTo>
                  <a:pt x="239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7" name="Google Shape;2217;p63"/>
          <p:cNvSpPr/>
          <p:nvPr/>
        </p:nvSpPr>
        <p:spPr>
          <a:xfrm>
            <a:off x="715164" y="370731"/>
            <a:ext cx="1540" cy="1540"/>
          </a:xfrm>
          <a:custGeom>
            <a:avLst/>
            <a:gdLst/>
            <a:ahLst/>
            <a:cxnLst/>
            <a:rect l="l" t="t" r="r" b="b"/>
            <a:pathLst>
              <a:path w="2540" h="2540" extrusionOk="0">
                <a:moveTo>
                  <a:pt x="303" y="0"/>
                </a:moveTo>
                <a:lnTo>
                  <a:pt x="0" y="2418"/>
                </a:lnTo>
                <a:lnTo>
                  <a:pt x="2052" y="1424"/>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8" name="Google Shape;2218;p63"/>
          <p:cNvSpPr/>
          <p:nvPr/>
        </p:nvSpPr>
        <p:spPr>
          <a:xfrm>
            <a:off x="706884" y="1562995"/>
            <a:ext cx="1540" cy="1540"/>
          </a:xfrm>
          <a:custGeom>
            <a:avLst/>
            <a:gdLst/>
            <a:ahLst/>
            <a:cxnLst/>
            <a:rect l="l" t="t" r="r" b="b"/>
            <a:pathLst>
              <a:path w="2540" h="2539" extrusionOk="0">
                <a:moveTo>
                  <a:pt x="0" y="0"/>
                </a:moveTo>
                <a:lnTo>
                  <a:pt x="900" y="2513"/>
                </a:lnTo>
                <a:lnTo>
                  <a:pt x="2324"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19" name="Google Shape;2219;p63"/>
          <p:cNvSpPr/>
          <p:nvPr/>
        </p:nvSpPr>
        <p:spPr>
          <a:xfrm>
            <a:off x="707128" y="552596"/>
            <a:ext cx="1540" cy="1540"/>
          </a:xfrm>
          <a:custGeom>
            <a:avLst/>
            <a:gdLst/>
            <a:ahLst/>
            <a:cxnLst/>
            <a:rect l="l" t="t" r="r" b="b"/>
            <a:pathLst>
              <a:path w="2540" h="2540" extrusionOk="0">
                <a:moveTo>
                  <a:pt x="0" y="0"/>
                </a:moveTo>
                <a:lnTo>
                  <a:pt x="858"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0" name="Google Shape;2220;p63"/>
          <p:cNvSpPr/>
          <p:nvPr/>
        </p:nvSpPr>
        <p:spPr>
          <a:xfrm>
            <a:off x="706931" y="3552915"/>
            <a:ext cx="1155" cy="1540"/>
          </a:xfrm>
          <a:custGeom>
            <a:avLst/>
            <a:gdLst/>
            <a:ahLst/>
            <a:cxnLst/>
            <a:rect l="l" t="t" r="r" b="b"/>
            <a:pathLst>
              <a:path w="1905" h="2539" extrusionOk="0">
                <a:moveTo>
                  <a:pt x="1183" y="0"/>
                </a:moveTo>
                <a:lnTo>
                  <a:pt x="0" y="2052"/>
                </a:lnTo>
                <a:lnTo>
                  <a:pt x="1821" y="2366"/>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1" name="Google Shape;2221;p63"/>
          <p:cNvSpPr/>
          <p:nvPr/>
        </p:nvSpPr>
        <p:spPr>
          <a:xfrm>
            <a:off x="706693" y="3535507"/>
            <a:ext cx="1155" cy="1155"/>
          </a:xfrm>
          <a:custGeom>
            <a:avLst/>
            <a:gdLst/>
            <a:ahLst/>
            <a:cxnLst/>
            <a:rect l="l" t="t" r="r" b="b"/>
            <a:pathLst>
              <a:path w="1905" h="1904" extrusionOk="0">
                <a:moveTo>
                  <a:pt x="1884" y="0"/>
                </a:moveTo>
                <a:lnTo>
                  <a:pt x="0" y="607"/>
                </a:lnTo>
                <a:lnTo>
                  <a:pt x="1633" y="1727"/>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2" name="Google Shape;2222;p63"/>
          <p:cNvSpPr/>
          <p:nvPr/>
        </p:nvSpPr>
        <p:spPr>
          <a:xfrm>
            <a:off x="706855" y="3034726"/>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3" name="Google Shape;2223;p63"/>
          <p:cNvSpPr/>
          <p:nvPr/>
        </p:nvSpPr>
        <p:spPr>
          <a:xfrm>
            <a:off x="706731" y="1846838"/>
            <a:ext cx="1540" cy="1540"/>
          </a:xfrm>
          <a:custGeom>
            <a:avLst/>
            <a:gdLst/>
            <a:ahLst/>
            <a:cxnLst/>
            <a:rect l="l" t="t" r="r" b="b"/>
            <a:pathLst>
              <a:path w="2540" h="2539" extrusionOk="0">
                <a:moveTo>
                  <a:pt x="0" y="0"/>
                </a:moveTo>
                <a:lnTo>
                  <a:pt x="869" y="2533"/>
                </a:lnTo>
                <a:lnTo>
                  <a:pt x="212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4" name="Google Shape;2224;p63"/>
          <p:cNvSpPr/>
          <p:nvPr/>
        </p:nvSpPr>
        <p:spPr>
          <a:xfrm>
            <a:off x="706372" y="6234743"/>
            <a:ext cx="1540" cy="1540"/>
          </a:xfrm>
          <a:custGeom>
            <a:avLst/>
            <a:gdLst/>
            <a:ahLst/>
            <a:cxnLst/>
            <a:rect l="l" t="t" r="r" b="b"/>
            <a:pathLst>
              <a:path w="2540"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5" name="Google Shape;2225;p63"/>
          <p:cNvSpPr/>
          <p:nvPr/>
        </p:nvSpPr>
        <p:spPr>
          <a:xfrm>
            <a:off x="706944" y="6762044"/>
            <a:ext cx="1540" cy="1540"/>
          </a:xfrm>
          <a:custGeom>
            <a:avLst/>
            <a:gdLst/>
            <a:ahLst/>
            <a:cxnLst/>
            <a:rect l="l" t="t" r="r" b="b"/>
            <a:pathLst>
              <a:path w="2540" h="2540" extrusionOk="0">
                <a:moveTo>
                  <a:pt x="1246" y="0"/>
                </a:moveTo>
                <a:lnTo>
                  <a:pt x="0" y="1832"/>
                </a:lnTo>
                <a:lnTo>
                  <a:pt x="1978" y="2167"/>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6" name="Google Shape;2226;p63"/>
          <p:cNvSpPr/>
          <p:nvPr/>
        </p:nvSpPr>
        <p:spPr>
          <a:xfrm>
            <a:off x="706968" y="5875872"/>
            <a:ext cx="1540" cy="1540"/>
          </a:xfrm>
          <a:custGeom>
            <a:avLst/>
            <a:gdLst/>
            <a:ahLst/>
            <a:cxnLst/>
            <a:rect l="l" t="t" r="r" b="b"/>
            <a:pathLst>
              <a:path w="2540" h="2540" extrusionOk="0">
                <a:moveTo>
                  <a:pt x="0" y="0"/>
                </a:moveTo>
                <a:lnTo>
                  <a:pt x="774" y="2198"/>
                </a:lnTo>
                <a:lnTo>
                  <a:pt x="204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7" name="Google Shape;2227;p63"/>
          <p:cNvSpPr/>
          <p:nvPr/>
        </p:nvSpPr>
        <p:spPr>
          <a:xfrm>
            <a:off x="706802"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8" name="Google Shape;2228;p63"/>
          <p:cNvSpPr/>
          <p:nvPr/>
        </p:nvSpPr>
        <p:spPr>
          <a:xfrm>
            <a:off x="706421" y="3800599"/>
            <a:ext cx="2311" cy="3081"/>
          </a:xfrm>
          <a:custGeom>
            <a:avLst/>
            <a:gdLst/>
            <a:ahLst/>
            <a:cxnLst/>
            <a:rect l="l" t="t" r="r" b="b"/>
            <a:pathLst>
              <a:path w="3809" h="5079" extrusionOk="0">
                <a:moveTo>
                  <a:pt x="1978" y="0"/>
                </a:moveTo>
                <a:lnTo>
                  <a:pt x="1287" y="722"/>
                </a:lnTo>
                <a:lnTo>
                  <a:pt x="125" y="1382"/>
                </a:lnTo>
                <a:lnTo>
                  <a:pt x="0" y="2910"/>
                </a:lnTo>
                <a:lnTo>
                  <a:pt x="1078" y="3769"/>
                </a:lnTo>
                <a:lnTo>
                  <a:pt x="1664" y="4575"/>
                </a:lnTo>
                <a:lnTo>
                  <a:pt x="369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29" name="Google Shape;2229;p63"/>
          <p:cNvSpPr/>
          <p:nvPr/>
        </p:nvSpPr>
        <p:spPr>
          <a:xfrm>
            <a:off x="710978"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0" name="Google Shape;2230;p63"/>
          <p:cNvSpPr/>
          <p:nvPr/>
        </p:nvSpPr>
        <p:spPr>
          <a:xfrm>
            <a:off x="735335" y="3797187"/>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1" name="Google Shape;2231;p63"/>
          <p:cNvSpPr/>
          <p:nvPr/>
        </p:nvSpPr>
        <p:spPr>
          <a:xfrm>
            <a:off x="735405"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2" name="Google Shape;2232;p63"/>
          <p:cNvSpPr/>
          <p:nvPr/>
        </p:nvSpPr>
        <p:spPr>
          <a:xfrm>
            <a:off x="735361" y="2812829"/>
            <a:ext cx="1540" cy="1540"/>
          </a:xfrm>
          <a:custGeom>
            <a:avLst/>
            <a:gdLst/>
            <a:ahLst/>
            <a:cxnLst/>
            <a:rect l="l" t="t" r="r" b="b"/>
            <a:pathLst>
              <a:path w="2540" h="2539" extrusionOk="0">
                <a:moveTo>
                  <a:pt x="272" y="0"/>
                </a:moveTo>
                <a:lnTo>
                  <a:pt x="0" y="1989"/>
                </a:lnTo>
                <a:lnTo>
                  <a:pt x="223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3" name="Google Shape;2233;p63"/>
          <p:cNvSpPr/>
          <p:nvPr/>
        </p:nvSpPr>
        <p:spPr>
          <a:xfrm>
            <a:off x="735330" y="2715041"/>
            <a:ext cx="1540" cy="1540"/>
          </a:xfrm>
          <a:custGeom>
            <a:avLst/>
            <a:gdLst/>
            <a:ahLst/>
            <a:cxnLst/>
            <a:rect l="l" t="t" r="r" b="b"/>
            <a:pathLst>
              <a:path w="2540" h="2539" extrusionOk="0">
                <a:moveTo>
                  <a:pt x="1403" y="0"/>
                </a:moveTo>
                <a:lnTo>
                  <a:pt x="0" y="2146"/>
                </a:lnTo>
                <a:lnTo>
                  <a:pt x="2397" y="2450"/>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4" name="Google Shape;2234;p63"/>
          <p:cNvSpPr/>
          <p:nvPr/>
        </p:nvSpPr>
        <p:spPr>
          <a:xfrm>
            <a:off x="735417" y="676730"/>
            <a:ext cx="1155" cy="1155"/>
          </a:xfrm>
          <a:custGeom>
            <a:avLst/>
            <a:gdLst/>
            <a:ahLst/>
            <a:cxnLst/>
            <a:rect l="l" t="t" r="r" b="b"/>
            <a:pathLst>
              <a:path w="1905" h="1905" extrusionOk="0">
                <a:moveTo>
                  <a:pt x="0" y="0"/>
                </a:moveTo>
                <a:lnTo>
                  <a:pt x="670" y="1884"/>
                </a:lnTo>
                <a:lnTo>
                  <a:pt x="1780"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5" name="Google Shape;2235;p63"/>
          <p:cNvSpPr/>
          <p:nvPr/>
        </p:nvSpPr>
        <p:spPr>
          <a:xfrm>
            <a:off x="735461" y="344012"/>
            <a:ext cx="1155" cy="1155"/>
          </a:xfrm>
          <a:custGeom>
            <a:avLst/>
            <a:gdLst/>
            <a:ahLst/>
            <a:cxnLst/>
            <a:rect l="l" t="t" r="r" b="b"/>
            <a:pathLst>
              <a:path w="1905" h="1904" extrusionOk="0">
                <a:moveTo>
                  <a:pt x="1078" y="0"/>
                </a:moveTo>
                <a:lnTo>
                  <a:pt x="0" y="1570"/>
                </a:lnTo>
                <a:lnTo>
                  <a:pt x="1622" y="1895"/>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6" name="Google Shape;2236;p63"/>
          <p:cNvSpPr/>
          <p:nvPr/>
        </p:nvSpPr>
        <p:spPr>
          <a:xfrm>
            <a:off x="735225" y="933595"/>
            <a:ext cx="1540" cy="1540"/>
          </a:xfrm>
          <a:custGeom>
            <a:avLst/>
            <a:gdLst/>
            <a:ahLst/>
            <a:cxnLst/>
            <a:rect l="l" t="t" r="r" b="b"/>
            <a:pathLst>
              <a:path w="2540" h="2540" extrusionOk="0">
                <a:moveTo>
                  <a:pt x="0" y="0"/>
                </a:moveTo>
                <a:lnTo>
                  <a:pt x="827" y="2450"/>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7" name="Google Shape;2237;p63"/>
          <p:cNvSpPr/>
          <p:nvPr/>
        </p:nvSpPr>
        <p:spPr>
          <a:xfrm>
            <a:off x="735358" y="2090741"/>
            <a:ext cx="1540" cy="1540"/>
          </a:xfrm>
          <a:custGeom>
            <a:avLst/>
            <a:gdLst/>
            <a:ahLst/>
            <a:cxnLst/>
            <a:rect l="l" t="t" r="r" b="b"/>
            <a:pathLst>
              <a:path w="2540"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8" name="Google Shape;2238;p63"/>
          <p:cNvSpPr/>
          <p:nvPr/>
        </p:nvSpPr>
        <p:spPr>
          <a:xfrm>
            <a:off x="735336" y="1372084"/>
            <a:ext cx="1155" cy="1540"/>
          </a:xfrm>
          <a:custGeom>
            <a:avLst/>
            <a:gdLst/>
            <a:ahLst/>
            <a:cxnLst/>
            <a:rect l="l" t="t" r="r" b="b"/>
            <a:pathLst>
              <a:path w="1905" h="2539" extrusionOk="0">
                <a:moveTo>
                  <a:pt x="1172" y="0"/>
                </a:moveTo>
                <a:lnTo>
                  <a:pt x="0" y="1958"/>
                </a:lnTo>
                <a:lnTo>
                  <a:pt x="1832" y="2240"/>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39" name="Google Shape;2239;p63"/>
          <p:cNvSpPr/>
          <p:nvPr/>
        </p:nvSpPr>
        <p:spPr>
          <a:xfrm>
            <a:off x="734850"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0" name="Google Shape;2240;p63"/>
          <p:cNvSpPr/>
          <p:nvPr/>
        </p:nvSpPr>
        <p:spPr>
          <a:xfrm>
            <a:off x="735244" y="2116800"/>
            <a:ext cx="1540" cy="1540"/>
          </a:xfrm>
          <a:custGeom>
            <a:avLst/>
            <a:gdLst/>
            <a:ahLst/>
            <a:cxnLst/>
            <a:rect l="l" t="t" r="r" b="b"/>
            <a:pathLst>
              <a:path w="2540" h="2539" extrusionOk="0">
                <a:moveTo>
                  <a:pt x="1287" y="0"/>
                </a:moveTo>
                <a:lnTo>
                  <a:pt x="0" y="1780"/>
                </a:lnTo>
                <a:lnTo>
                  <a:pt x="2115"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1" name="Google Shape;2241;p63"/>
          <p:cNvSpPr/>
          <p:nvPr/>
        </p:nvSpPr>
        <p:spPr>
          <a:xfrm>
            <a:off x="735281" y="286287"/>
            <a:ext cx="1155" cy="1540"/>
          </a:xfrm>
          <a:custGeom>
            <a:avLst/>
            <a:gdLst/>
            <a:ahLst/>
            <a:cxnLst/>
            <a:rect l="l" t="t" r="r" b="b"/>
            <a:pathLst>
              <a:path w="1905"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2" name="Google Shape;2242;p63"/>
          <p:cNvSpPr/>
          <p:nvPr/>
        </p:nvSpPr>
        <p:spPr>
          <a:xfrm>
            <a:off x="731275" y="2644342"/>
            <a:ext cx="1540" cy="1540"/>
          </a:xfrm>
          <a:custGeom>
            <a:avLst/>
            <a:gdLst/>
            <a:ahLst/>
            <a:cxnLst/>
            <a:rect l="l" t="t" r="r" b="b"/>
            <a:pathLst>
              <a:path w="2540" h="2539" extrusionOk="0">
                <a:moveTo>
                  <a:pt x="0" y="0"/>
                </a:moveTo>
                <a:lnTo>
                  <a:pt x="774" y="2544"/>
                </a:lnTo>
                <a:lnTo>
                  <a:pt x="212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3" name="Google Shape;2243;p63"/>
          <p:cNvSpPr/>
          <p:nvPr/>
        </p:nvSpPr>
        <p:spPr>
          <a:xfrm>
            <a:off x="731312" y="916033"/>
            <a:ext cx="1155" cy="1540"/>
          </a:xfrm>
          <a:custGeom>
            <a:avLst/>
            <a:gdLst/>
            <a:ahLst/>
            <a:cxnLst/>
            <a:rect l="l" t="t" r="r" b="b"/>
            <a:pathLst>
              <a:path w="1905" h="2540" extrusionOk="0">
                <a:moveTo>
                  <a:pt x="0" y="0"/>
                </a:moveTo>
                <a:lnTo>
                  <a:pt x="69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4" name="Google Shape;2244;p63"/>
          <p:cNvSpPr/>
          <p:nvPr/>
        </p:nvSpPr>
        <p:spPr>
          <a:xfrm>
            <a:off x="731260"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5" name="Google Shape;2245;p63"/>
          <p:cNvSpPr/>
          <p:nvPr/>
        </p:nvSpPr>
        <p:spPr>
          <a:xfrm>
            <a:off x="727334" y="2405318"/>
            <a:ext cx="1155" cy="1155"/>
          </a:xfrm>
          <a:custGeom>
            <a:avLst/>
            <a:gdLst/>
            <a:ahLst/>
            <a:cxnLst/>
            <a:rect l="l" t="t" r="r" b="b"/>
            <a:pathLst>
              <a:path w="1905" h="1904" extrusionOk="0">
                <a:moveTo>
                  <a:pt x="0" y="0"/>
                </a:moveTo>
                <a:lnTo>
                  <a:pt x="64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6" name="Google Shape;2246;p63"/>
          <p:cNvSpPr/>
          <p:nvPr/>
        </p:nvSpPr>
        <p:spPr>
          <a:xfrm>
            <a:off x="727250" y="2524915"/>
            <a:ext cx="1540" cy="1540"/>
          </a:xfrm>
          <a:custGeom>
            <a:avLst/>
            <a:gdLst/>
            <a:ahLst/>
            <a:cxnLst/>
            <a:rect l="l" t="t" r="r" b="b"/>
            <a:pathLst>
              <a:path w="2540" h="2539" extrusionOk="0">
                <a:moveTo>
                  <a:pt x="0" y="0"/>
                </a:moveTo>
                <a:lnTo>
                  <a:pt x="869" y="2418"/>
                </a:lnTo>
                <a:lnTo>
                  <a:pt x="226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7" name="Google Shape;2247;p63"/>
          <p:cNvSpPr/>
          <p:nvPr/>
        </p:nvSpPr>
        <p:spPr>
          <a:xfrm>
            <a:off x="727147" y="1806924"/>
            <a:ext cx="1540" cy="1540"/>
          </a:xfrm>
          <a:custGeom>
            <a:avLst/>
            <a:gdLst/>
            <a:ahLst/>
            <a:cxnLst/>
            <a:rect l="l" t="t" r="r" b="b"/>
            <a:pathLst>
              <a:path w="2540" h="2539" extrusionOk="0">
                <a:moveTo>
                  <a:pt x="1916" y="0"/>
                </a:moveTo>
                <a:lnTo>
                  <a:pt x="0" y="785"/>
                </a:lnTo>
                <a:lnTo>
                  <a:pt x="1602" y="2198"/>
                </a:lnTo>
                <a:lnTo>
                  <a:pt x="191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8" name="Google Shape;2248;p63"/>
          <p:cNvSpPr/>
          <p:nvPr/>
        </p:nvSpPr>
        <p:spPr>
          <a:xfrm>
            <a:off x="727020" y="4257934"/>
            <a:ext cx="1540" cy="1540"/>
          </a:xfrm>
          <a:custGeom>
            <a:avLst/>
            <a:gdLst/>
            <a:ahLst/>
            <a:cxnLst/>
            <a:rect l="l" t="t" r="r" b="b"/>
            <a:pathLst>
              <a:path w="2540" h="2540" extrusionOk="0">
                <a:moveTo>
                  <a:pt x="0" y="0"/>
                </a:moveTo>
                <a:lnTo>
                  <a:pt x="921" y="2188"/>
                </a:lnTo>
                <a:lnTo>
                  <a:pt x="2272"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49" name="Google Shape;2249;p63"/>
          <p:cNvSpPr/>
          <p:nvPr/>
        </p:nvSpPr>
        <p:spPr>
          <a:xfrm>
            <a:off x="727165" y="2688452"/>
            <a:ext cx="1540" cy="1540"/>
          </a:xfrm>
          <a:custGeom>
            <a:avLst/>
            <a:gdLst/>
            <a:ahLst/>
            <a:cxnLst/>
            <a:rect l="l" t="t" r="r" b="b"/>
            <a:pathLst>
              <a:path w="2540"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0" name="Google Shape;2250;p63"/>
          <p:cNvSpPr/>
          <p:nvPr/>
        </p:nvSpPr>
        <p:spPr>
          <a:xfrm>
            <a:off x="727469"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1" name="Google Shape;2251;p63"/>
          <p:cNvSpPr/>
          <p:nvPr/>
        </p:nvSpPr>
        <p:spPr>
          <a:xfrm>
            <a:off x="722725"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2" name="Google Shape;2252;p63"/>
          <p:cNvSpPr/>
          <p:nvPr/>
        </p:nvSpPr>
        <p:spPr>
          <a:xfrm>
            <a:off x="723096" y="4749728"/>
            <a:ext cx="1155" cy="1155"/>
          </a:xfrm>
          <a:custGeom>
            <a:avLst/>
            <a:gdLst/>
            <a:ahLst/>
            <a:cxnLst/>
            <a:rect l="l" t="t" r="r" b="b"/>
            <a:pathLst>
              <a:path w="1905"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3" name="Google Shape;2253;p63"/>
          <p:cNvSpPr/>
          <p:nvPr/>
        </p:nvSpPr>
        <p:spPr>
          <a:xfrm>
            <a:off x="722457" y="6473771"/>
            <a:ext cx="2696" cy="2310"/>
          </a:xfrm>
          <a:custGeom>
            <a:avLst/>
            <a:gdLst/>
            <a:ahLst/>
            <a:cxnLst/>
            <a:rect l="l" t="t" r="r" b="b"/>
            <a:pathLst>
              <a:path w="4444" h="3809" extrusionOk="0">
                <a:moveTo>
                  <a:pt x="1486" y="0"/>
                </a:moveTo>
                <a:lnTo>
                  <a:pt x="722" y="984"/>
                </a:lnTo>
                <a:lnTo>
                  <a:pt x="0" y="1507"/>
                </a:lnTo>
                <a:lnTo>
                  <a:pt x="607" y="2136"/>
                </a:lnTo>
                <a:lnTo>
                  <a:pt x="1162" y="3225"/>
                </a:lnTo>
                <a:lnTo>
                  <a:pt x="2492" y="3361"/>
                </a:lnTo>
                <a:lnTo>
                  <a:pt x="3256" y="2450"/>
                </a:lnTo>
                <a:lnTo>
                  <a:pt x="4094" y="1895"/>
                </a:lnTo>
                <a:lnTo>
                  <a:pt x="3434" y="1225"/>
                </a:lnTo>
                <a:lnTo>
                  <a:pt x="282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4" name="Google Shape;2254;p63"/>
          <p:cNvSpPr/>
          <p:nvPr/>
        </p:nvSpPr>
        <p:spPr>
          <a:xfrm>
            <a:off x="722838" y="4203973"/>
            <a:ext cx="2311" cy="2695"/>
          </a:xfrm>
          <a:custGeom>
            <a:avLst/>
            <a:gdLst/>
            <a:ahLst/>
            <a:cxnLst/>
            <a:rect l="l" t="t" r="r" b="b"/>
            <a:pathLst>
              <a:path w="3809" h="4445" extrusionOk="0">
                <a:moveTo>
                  <a:pt x="1800" y="0"/>
                </a:moveTo>
                <a:lnTo>
                  <a:pt x="1183" y="628"/>
                </a:lnTo>
                <a:lnTo>
                  <a:pt x="115" y="1204"/>
                </a:lnTo>
                <a:lnTo>
                  <a:pt x="0" y="2533"/>
                </a:lnTo>
                <a:lnTo>
                  <a:pt x="984" y="3298"/>
                </a:lnTo>
                <a:lnTo>
                  <a:pt x="1518" y="4010"/>
                </a:lnTo>
                <a:lnTo>
                  <a:pt x="2167" y="3392"/>
                </a:lnTo>
                <a:lnTo>
                  <a:pt x="3308" y="2827"/>
                </a:lnTo>
                <a:lnTo>
                  <a:pt x="3403" y="1486"/>
                </a:lnTo>
                <a:lnTo>
                  <a:pt x="2366" y="732"/>
                </a:lnTo>
                <a:lnTo>
                  <a:pt x="18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5" name="Google Shape;2255;p63"/>
          <p:cNvSpPr/>
          <p:nvPr/>
        </p:nvSpPr>
        <p:spPr>
          <a:xfrm>
            <a:off x="723111"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6" name="Google Shape;2256;p63"/>
          <p:cNvSpPr/>
          <p:nvPr/>
        </p:nvSpPr>
        <p:spPr>
          <a:xfrm>
            <a:off x="723313" y="2063666"/>
            <a:ext cx="1540" cy="1540"/>
          </a:xfrm>
          <a:custGeom>
            <a:avLst/>
            <a:gdLst/>
            <a:ahLst/>
            <a:cxnLst/>
            <a:rect l="l" t="t" r="r" b="b"/>
            <a:pathLst>
              <a:path w="2540" h="2539" extrusionOk="0">
                <a:moveTo>
                  <a:pt x="261" y="0"/>
                </a:moveTo>
                <a:lnTo>
                  <a:pt x="0" y="2146"/>
                </a:lnTo>
                <a:lnTo>
                  <a:pt x="2136" y="136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7" name="Google Shape;2257;p63"/>
          <p:cNvSpPr/>
          <p:nvPr/>
        </p:nvSpPr>
        <p:spPr>
          <a:xfrm>
            <a:off x="723276" y="1527491"/>
            <a:ext cx="1540" cy="1540"/>
          </a:xfrm>
          <a:custGeom>
            <a:avLst/>
            <a:gdLst/>
            <a:ahLst/>
            <a:cxnLst/>
            <a:rect l="l" t="t" r="r" b="b"/>
            <a:pathLst>
              <a:path w="2540" h="2539" extrusionOk="0">
                <a:moveTo>
                  <a:pt x="240" y="0"/>
                </a:moveTo>
                <a:lnTo>
                  <a:pt x="0" y="1947"/>
                </a:lnTo>
                <a:lnTo>
                  <a:pt x="2314" y="1256"/>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8" name="Google Shape;2258;p63"/>
          <p:cNvSpPr/>
          <p:nvPr/>
        </p:nvSpPr>
        <p:spPr>
          <a:xfrm>
            <a:off x="723189" y="38362"/>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59" name="Google Shape;2259;p63"/>
          <p:cNvSpPr/>
          <p:nvPr/>
        </p:nvSpPr>
        <p:spPr>
          <a:xfrm>
            <a:off x="718936" y="1615918"/>
            <a:ext cx="1540" cy="1540"/>
          </a:xfrm>
          <a:custGeom>
            <a:avLst/>
            <a:gdLst/>
            <a:ahLst/>
            <a:cxnLst/>
            <a:rect l="l" t="t" r="r" b="b"/>
            <a:pathLst>
              <a:path w="2540" h="2539" extrusionOk="0">
                <a:moveTo>
                  <a:pt x="1256" y="0"/>
                </a:moveTo>
                <a:lnTo>
                  <a:pt x="0" y="1748"/>
                </a:lnTo>
                <a:lnTo>
                  <a:pt x="2010" y="2062"/>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0" name="Google Shape;2260;p63"/>
          <p:cNvSpPr/>
          <p:nvPr/>
        </p:nvSpPr>
        <p:spPr>
          <a:xfrm>
            <a:off x="718835" y="897840"/>
            <a:ext cx="1540" cy="1540"/>
          </a:xfrm>
          <a:custGeom>
            <a:avLst/>
            <a:gdLst/>
            <a:ahLst/>
            <a:cxnLst/>
            <a:rect l="l" t="t" r="r" b="b"/>
            <a:pathLst>
              <a:path w="2540"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1" name="Google Shape;2261;p63"/>
          <p:cNvSpPr/>
          <p:nvPr/>
        </p:nvSpPr>
        <p:spPr>
          <a:xfrm>
            <a:off x="719058" y="441188"/>
            <a:ext cx="1540" cy="1540"/>
          </a:xfrm>
          <a:custGeom>
            <a:avLst/>
            <a:gdLst/>
            <a:ahLst/>
            <a:cxnLst/>
            <a:rect l="l" t="t" r="r" b="b"/>
            <a:pathLst>
              <a:path w="2540" h="2540" extrusionOk="0">
                <a:moveTo>
                  <a:pt x="1371" y="0"/>
                </a:moveTo>
                <a:lnTo>
                  <a:pt x="0" y="2115"/>
                </a:lnTo>
                <a:lnTo>
                  <a:pt x="2314" y="2408"/>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2" name="Google Shape;2262;p63"/>
          <p:cNvSpPr/>
          <p:nvPr/>
        </p:nvSpPr>
        <p:spPr>
          <a:xfrm>
            <a:off x="719375"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3" name="Google Shape;2263;p63"/>
          <p:cNvSpPr/>
          <p:nvPr/>
        </p:nvSpPr>
        <p:spPr>
          <a:xfrm>
            <a:off x="718664" y="3987611"/>
            <a:ext cx="1540" cy="1540"/>
          </a:xfrm>
          <a:custGeom>
            <a:avLst/>
            <a:gdLst/>
            <a:ahLst/>
            <a:cxnLst/>
            <a:rect l="l" t="t" r="r" b="b"/>
            <a:pathLst>
              <a:path w="2540" h="2540" extrusionOk="0">
                <a:moveTo>
                  <a:pt x="2429" y="0"/>
                </a:moveTo>
                <a:lnTo>
                  <a:pt x="0" y="795"/>
                </a:lnTo>
                <a:lnTo>
                  <a:pt x="2198"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4" name="Google Shape;2264;p63"/>
          <p:cNvSpPr/>
          <p:nvPr/>
        </p:nvSpPr>
        <p:spPr>
          <a:xfrm>
            <a:off x="719126"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5" name="Google Shape;2265;p63"/>
          <p:cNvSpPr/>
          <p:nvPr/>
        </p:nvSpPr>
        <p:spPr>
          <a:xfrm>
            <a:off x="727176"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6" name="Google Shape;2266;p63"/>
          <p:cNvSpPr/>
          <p:nvPr/>
        </p:nvSpPr>
        <p:spPr>
          <a:xfrm>
            <a:off x="731176" y="2905918"/>
            <a:ext cx="1540" cy="1925"/>
          </a:xfrm>
          <a:custGeom>
            <a:avLst/>
            <a:gdLst/>
            <a:ahLst/>
            <a:cxnLst/>
            <a:rect l="l" t="t" r="r" b="b"/>
            <a:pathLst>
              <a:path w="2540" h="3175" extrusionOk="0">
                <a:moveTo>
                  <a:pt x="0" y="0"/>
                </a:moveTo>
                <a:lnTo>
                  <a:pt x="764"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7" name="Google Shape;2267;p63"/>
          <p:cNvSpPr/>
          <p:nvPr/>
        </p:nvSpPr>
        <p:spPr>
          <a:xfrm>
            <a:off x="731212" y="3602008"/>
            <a:ext cx="1155" cy="1155"/>
          </a:xfrm>
          <a:custGeom>
            <a:avLst/>
            <a:gdLst/>
            <a:ahLst/>
            <a:cxnLst/>
            <a:rect l="l" t="t" r="r" b="b"/>
            <a:pathLst>
              <a:path w="1905" h="1904" extrusionOk="0">
                <a:moveTo>
                  <a:pt x="0" y="0"/>
                </a:moveTo>
                <a:lnTo>
                  <a:pt x="680" y="187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8" name="Google Shape;2268;p63"/>
          <p:cNvSpPr/>
          <p:nvPr/>
        </p:nvSpPr>
        <p:spPr>
          <a:xfrm>
            <a:off x="735402" y="5543132"/>
            <a:ext cx="1155" cy="1540"/>
          </a:xfrm>
          <a:custGeom>
            <a:avLst/>
            <a:gdLst/>
            <a:ahLst/>
            <a:cxnLst/>
            <a:rect l="l" t="t" r="r" b="b"/>
            <a:pathLst>
              <a:path w="1905" h="2540" extrusionOk="0">
                <a:moveTo>
                  <a:pt x="0" y="0"/>
                </a:moveTo>
                <a:lnTo>
                  <a:pt x="607" y="2366"/>
                </a:lnTo>
                <a:lnTo>
                  <a:pt x="180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69" name="Google Shape;2269;p63"/>
          <p:cNvSpPr/>
          <p:nvPr/>
        </p:nvSpPr>
        <p:spPr>
          <a:xfrm>
            <a:off x="734996"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0" name="Google Shape;2270;p63"/>
          <p:cNvSpPr/>
          <p:nvPr/>
        </p:nvSpPr>
        <p:spPr>
          <a:xfrm>
            <a:off x="734870" y="5511618"/>
            <a:ext cx="2696" cy="2695"/>
          </a:xfrm>
          <a:custGeom>
            <a:avLst/>
            <a:gdLst/>
            <a:ahLst/>
            <a:cxnLst/>
            <a:rect l="l" t="t" r="r" b="b"/>
            <a:pathLst>
              <a:path w="4444" h="4445" extrusionOk="0">
                <a:moveTo>
                  <a:pt x="1455" y="0"/>
                </a:moveTo>
                <a:lnTo>
                  <a:pt x="712" y="1172"/>
                </a:lnTo>
                <a:lnTo>
                  <a:pt x="0" y="1811"/>
                </a:lnTo>
                <a:lnTo>
                  <a:pt x="617" y="2513"/>
                </a:lnTo>
                <a:lnTo>
                  <a:pt x="1183" y="3696"/>
                </a:lnTo>
                <a:lnTo>
                  <a:pt x="2481" y="3863"/>
                </a:lnTo>
                <a:lnTo>
                  <a:pt x="3225" y="2743"/>
                </a:lnTo>
                <a:lnTo>
                  <a:pt x="3905" y="2157"/>
                </a:lnTo>
                <a:lnTo>
                  <a:pt x="3319" y="1403"/>
                </a:lnTo>
                <a:lnTo>
                  <a:pt x="2753" y="104"/>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1" name="Google Shape;2271;p63"/>
          <p:cNvSpPr/>
          <p:nvPr/>
        </p:nvSpPr>
        <p:spPr>
          <a:xfrm>
            <a:off x="735276"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2" name="Google Shape;2272;p63"/>
          <p:cNvSpPr/>
          <p:nvPr/>
        </p:nvSpPr>
        <p:spPr>
          <a:xfrm>
            <a:off x="735418" y="4767322"/>
            <a:ext cx="1155" cy="1540"/>
          </a:xfrm>
          <a:custGeom>
            <a:avLst/>
            <a:gdLst/>
            <a:ahLst/>
            <a:cxnLst/>
            <a:rect l="l" t="t" r="r" b="b"/>
            <a:pathLst>
              <a:path w="1905" h="2540" extrusionOk="0">
                <a:moveTo>
                  <a:pt x="1120" y="0"/>
                </a:moveTo>
                <a:lnTo>
                  <a:pt x="0" y="1780"/>
                </a:lnTo>
                <a:lnTo>
                  <a:pt x="1800"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3" name="Google Shape;2273;p63"/>
          <p:cNvSpPr/>
          <p:nvPr/>
        </p:nvSpPr>
        <p:spPr>
          <a:xfrm>
            <a:off x="739271" y="747475"/>
            <a:ext cx="1540" cy="1925"/>
          </a:xfrm>
          <a:custGeom>
            <a:avLst/>
            <a:gdLst/>
            <a:ahLst/>
            <a:cxnLst/>
            <a:rect l="l" t="t" r="r" b="b"/>
            <a:pathLst>
              <a:path w="2540" h="3175" extrusionOk="0">
                <a:moveTo>
                  <a:pt x="0" y="0"/>
                </a:moveTo>
                <a:lnTo>
                  <a:pt x="984"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4" name="Google Shape;2274;p63"/>
          <p:cNvSpPr/>
          <p:nvPr/>
        </p:nvSpPr>
        <p:spPr>
          <a:xfrm>
            <a:off x="739424" y="87174"/>
            <a:ext cx="1155" cy="1540"/>
          </a:xfrm>
          <a:custGeom>
            <a:avLst/>
            <a:gdLst/>
            <a:ahLst/>
            <a:cxnLst/>
            <a:rect l="l" t="t" r="r" b="b"/>
            <a:pathLst>
              <a:path w="1905" h="2539" extrusionOk="0">
                <a:moveTo>
                  <a:pt x="0" y="0"/>
                </a:moveTo>
                <a:lnTo>
                  <a:pt x="712" y="1989"/>
                </a:lnTo>
                <a:lnTo>
                  <a:pt x="189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5" name="Google Shape;2275;p63"/>
          <p:cNvSpPr/>
          <p:nvPr/>
        </p:nvSpPr>
        <p:spPr>
          <a:xfrm>
            <a:off x="739455" y="1567626"/>
            <a:ext cx="1155" cy="1540"/>
          </a:xfrm>
          <a:custGeom>
            <a:avLst/>
            <a:gdLst/>
            <a:ahLst/>
            <a:cxnLst/>
            <a:rect l="l" t="t" r="r" b="b"/>
            <a:pathLst>
              <a:path w="1905"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6" name="Google Shape;2276;p63"/>
          <p:cNvSpPr/>
          <p:nvPr/>
        </p:nvSpPr>
        <p:spPr>
          <a:xfrm>
            <a:off x="739349" y="836095"/>
            <a:ext cx="1155" cy="1540"/>
          </a:xfrm>
          <a:custGeom>
            <a:avLst/>
            <a:gdLst/>
            <a:ahLst/>
            <a:cxnLst/>
            <a:rect l="l" t="t" r="r" b="b"/>
            <a:pathLst>
              <a:path w="1905"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7" name="Google Shape;2277;p63"/>
          <p:cNvSpPr/>
          <p:nvPr/>
        </p:nvSpPr>
        <p:spPr>
          <a:xfrm>
            <a:off x="739573" y="1731324"/>
            <a:ext cx="1540" cy="1540"/>
          </a:xfrm>
          <a:custGeom>
            <a:avLst/>
            <a:gdLst/>
            <a:ahLst/>
            <a:cxnLst/>
            <a:rect l="l" t="t" r="r" b="b"/>
            <a:pathLst>
              <a:path w="2540" h="2539" extrusionOk="0">
                <a:moveTo>
                  <a:pt x="261" y="0"/>
                </a:moveTo>
                <a:lnTo>
                  <a:pt x="0" y="2209"/>
                </a:lnTo>
                <a:lnTo>
                  <a:pt x="219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8" name="Google Shape;2278;p63"/>
          <p:cNvSpPr/>
          <p:nvPr/>
        </p:nvSpPr>
        <p:spPr>
          <a:xfrm>
            <a:off x="739490" y="4887106"/>
            <a:ext cx="1155" cy="1540"/>
          </a:xfrm>
          <a:custGeom>
            <a:avLst/>
            <a:gdLst/>
            <a:ahLst/>
            <a:cxnLst/>
            <a:rect l="l" t="t" r="r" b="b"/>
            <a:pathLst>
              <a:path w="1905" h="2540" extrusionOk="0">
                <a:moveTo>
                  <a:pt x="1141" y="0"/>
                </a:moveTo>
                <a:lnTo>
                  <a:pt x="0" y="1622"/>
                </a:lnTo>
                <a:lnTo>
                  <a:pt x="1853" y="1937"/>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79" name="Google Shape;2279;p63"/>
          <p:cNvSpPr/>
          <p:nvPr/>
        </p:nvSpPr>
        <p:spPr>
          <a:xfrm>
            <a:off x="739337" y="5192743"/>
            <a:ext cx="1540" cy="1540"/>
          </a:xfrm>
          <a:custGeom>
            <a:avLst/>
            <a:gdLst/>
            <a:ahLst/>
            <a:cxnLst/>
            <a:rect l="l" t="t" r="r" b="b"/>
            <a:pathLst>
              <a:path w="2540" h="2540" extrusionOk="0">
                <a:moveTo>
                  <a:pt x="1308" y="0"/>
                </a:moveTo>
                <a:lnTo>
                  <a:pt x="0" y="2041"/>
                </a:lnTo>
                <a:lnTo>
                  <a:pt x="2188" y="2335"/>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0" name="Google Shape;2280;p63"/>
          <p:cNvSpPr/>
          <p:nvPr/>
        </p:nvSpPr>
        <p:spPr>
          <a:xfrm>
            <a:off x="743702" y="3043269"/>
            <a:ext cx="1540" cy="1540"/>
          </a:xfrm>
          <a:custGeom>
            <a:avLst/>
            <a:gdLst/>
            <a:ahLst/>
            <a:cxnLst/>
            <a:rect l="l" t="t" r="r" b="b"/>
            <a:pathLst>
              <a:path w="2540"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1" name="Google Shape;2281;p63"/>
          <p:cNvSpPr/>
          <p:nvPr/>
        </p:nvSpPr>
        <p:spPr>
          <a:xfrm>
            <a:off x="743547"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2" name="Google Shape;2282;p63"/>
          <p:cNvSpPr/>
          <p:nvPr/>
        </p:nvSpPr>
        <p:spPr>
          <a:xfrm>
            <a:off x="743430"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3" name="Google Shape;2283;p63"/>
          <p:cNvSpPr/>
          <p:nvPr/>
        </p:nvSpPr>
        <p:spPr>
          <a:xfrm>
            <a:off x="742762" y="3707423"/>
            <a:ext cx="2311" cy="2695"/>
          </a:xfrm>
          <a:custGeom>
            <a:avLst/>
            <a:gdLst/>
            <a:ahLst/>
            <a:cxnLst/>
            <a:rect l="l" t="t" r="r" b="b"/>
            <a:pathLst>
              <a:path w="3809" h="4445" extrusionOk="0">
                <a:moveTo>
                  <a:pt x="1392" y="0"/>
                </a:moveTo>
                <a:lnTo>
                  <a:pt x="146" y="1141"/>
                </a:lnTo>
                <a:lnTo>
                  <a:pt x="0" y="2492"/>
                </a:lnTo>
                <a:lnTo>
                  <a:pt x="1047" y="3298"/>
                </a:lnTo>
                <a:lnTo>
                  <a:pt x="1612" y="4031"/>
                </a:lnTo>
                <a:lnTo>
                  <a:pt x="3717" y="2230"/>
                </a:lnTo>
                <a:lnTo>
                  <a:pt x="3141"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4" name="Google Shape;2284;p63"/>
          <p:cNvSpPr/>
          <p:nvPr/>
        </p:nvSpPr>
        <p:spPr>
          <a:xfrm>
            <a:off x="743279" y="671959"/>
            <a:ext cx="1540" cy="1925"/>
          </a:xfrm>
          <a:custGeom>
            <a:avLst/>
            <a:gdLst/>
            <a:ahLst/>
            <a:cxnLst/>
            <a:rect l="l" t="t" r="r" b="b"/>
            <a:pathLst>
              <a:path w="2540" h="3175" extrusionOk="0">
                <a:moveTo>
                  <a:pt x="0" y="0"/>
                </a:moveTo>
                <a:lnTo>
                  <a:pt x="963" y="2670"/>
                </a:lnTo>
                <a:lnTo>
                  <a:pt x="243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5" name="Google Shape;2285;p63"/>
          <p:cNvSpPr/>
          <p:nvPr/>
        </p:nvSpPr>
        <p:spPr>
          <a:xfrm>
            <a:off x="743331" y="392978"/>
            <a:ext cx="1540" cy="1540"/>
          </a:xfrm>
          <a:custGeom>
            <a:avLst/>
            <a:gdLst/>
            <a:ahLst/>
            <a:cxnLst/>
            <a:rect l="l" t="t" r="r" b="b"/>
            <a:pathLst>
              <a:path w="2540" h="2540" extrusionOk="0">
                <a:moveTo>
                  <a:pt x="0" y="0"/>
                </a:moveTo>
                <a:lnTo>
                  <a:pt x="774" y="2041"/>
                </a:lnTo>
                <a:lnTo>
                  <a:pt x="194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6" name="Google Shape;2286;p63"/>
          <p:cNvSpPr/>
          <p:nvPr/>
        </p:nvSpPr>
        <p:spPr>
          <a:xfrm>
            <a:off x="739009" y="5831363"/>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7" name="Google Shape;2287;p63"/>
          <p:cNvSpPr/>
          <p:nvPr/>
        </p:nvSpPr>
        <p:spPr>
          <a:xfrm>
            <a:off x="739510" y="6797717"/>
            <a:ext cx="1155" cy="1540"/>
          </a:xfrm>
          <a:custGeom>
            <a:avLst/>
            <a:gdLst/>
            <a:ahLst/>
            <a:cxnLst/>
            <a:rect l="l" t="t" r="r" b="b"/>
            <a:pathLst>
              <a:path w="1905" h="2540" extrusionOk="0">
                <a:moveTo>
                  <a:pt x="0" y="0"/>
                </a:moveTo>
                <a:lnTo>
                  <a:pt x="638" y="2376"/>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8" name="Google Shape;2288;p63"/>
          <p:cNvSpPr/>
          <p:nvPr/>
        </p:nvSpPr>
        <p:spPr>
          <a:xfrm>
            <a:off x="739640"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89" name="Google Shape;2289;p63"/>
          <p:cNvSpPr/>
          <p:nvPr/>
        </p:nvSpPr>
        <p:spPr>
          <a:xfrm>
            <a:off x="743132" y="5880034"/>
            <a:ext cx="1540" cy="1540"/>
          </a:xfrm>
          <a:custGeom>
            <a:avLst/>
            <a:gdLst/>
            <a:ahLst/>
            <a:cxnLst/>
            <a:rect l="l" t="t" r="r" b="b"/>
            <a:pathLst>
              <a:path w="2540" h="2540" extrusionOk="0">
                <a:moveTo>
                  <a:pt x="2450" y="0"/>
                </a:moveTo>
                <a:lnTo>
                  <a:pt x="0" y="984"/>
                </a:lnTo>
                <a:lnTo>
                  <a:pt x="2188" y="2502"/>
                </a:lnTo>
                <a:lnTo>
                  <a:pt x="24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0" name="Google Shape;2290;p63"/>
          <p:cNvSpPr/>
          <p:nvPr/>
        </p:nvSpPr>
        <p:spPr>
          <a:xfrm>
            <a:off x="747533" y="3828167"/>
            <a:ext cx="1540" cy="1540"/>
          </a:xfrm>
          <a:custGeom>
            <a:avLst/>
            <a:gdLst/>
            <a:ahLst/>
            <a:cxnLst/>
            <a:rect l="l" t="t" r="r" b="b"/>
            <a:pathLst>
              <a:path w="2540" h="2539" extrusionOk="0">
                <a:moveTo>
                  <a:pt x="0" y="0"/>
                </a:moveTo>
                <a:lnTo>
                  <a:pt x="942" y="2533"/>
                </a:lnTo>
                <a:lnTo>
                  <a:pt x="231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1" name="Google Shape;2291;p63"/>
          <p:cNvSpPr/>
          <p:nvPr/>
        </p:nvSpPr>
        <p:spPr>
          <a:xfrm>
            <a:off x="747594" y="4984379"/>
            <a:ext cx="1540" cy="1540"/>
          </a:xfrm>
          <a:custGeom>
            <a:avLst/>
            <a:gdLst/>
            <a:ahLst/>
            <a:cxnLst/>
            <a:rect l="l" t="t" r="r" b="b"/>
            <a:pathLst>
              <a:path w="2540" h="2540" extrusionOk="0">
                <a:moveTo>
                  <a:pt x="1162" y="0"/>
                </a:moveTo>
                <a:lnTo>
                  <a:pt x="0" y="1978"/>
                </a:lnTo>
                <a:lnTo>
                  <a:pt x="1916"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2" name="Google Shape;2292;p63"/>
          <p:cNvSpPr/>
          <p:nvPr/>
        </p:nvSpPr>
        <p:spPr>
          <a:xfrm>
            <a:off x="747420" y="3229884"/>
            <a:ext cx="1925" cy="1540"/>
          </a:xfrm>
          <a:custGeom>
            <a:avLst/>
            <a:gdLst/>
            <a:ahLst/>
            <a:cxnLst/>
            <a:rect l="l" t="t" r="r" b="b"/>
            <a:pathLst>
              <a:path w="3175" h="2539" extrusionOk="0">
                <a:moveTo>
                  <a:pt x="0" y="0"/>
                </a:moveTo>
                <a:lnTo>
                  <a:pt x="113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3" name="Google Shape;2293;p63"/>
          <p:cNvSpPr/>
          <p:nvPr/>
        </p:nvSpPr>
        <p:spPr>
          <a:xfrm>
            <a:off x="747621"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4" name="Google Shape;2294;p63"/>
          <p:cNvSpPr/>
          <p:nvPr/>
        </p:nvSpPr>
        <p:spPr>
          <a:xfrm>
            <a:off x="747590"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5" name="Google Shape;2295;p63"/>
          <p:cNvSpPr/>
          <p:nvPr/>
        </p:nvSpPr>
        <p:spPr>
          <a:xfrm>
            <a:off x="746937" y="1061924"/>
            <a:ext cx="1540" cy="1540"/>
          </a:xfrm>
          <a:custGeom>
            <a:avLst/>
            <a:gdLst/>
            <a:ahLst/>
            <a:cxnLst/>
            <a:rect l="l" t="t" r="r" b="b"/>
            <a:pathLst>
              <a:path w="2540" h="2539" extrusionOk="0">
                <a:moveTo>
                  <a:pt x="2345" y="0"/>
                </a:moveTo>
                <a:lnTo>
                  <a:pt x="0" y="910"/>
                </a:lnTo>
                <a:lnTo>
                  <a:pt x="2146"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6" name="Google Shape;2296;p63"/>
          <p:cNvSpPr/>
          <p:nvPr/>
        </p:nvSpPr>
        <p:spPr>
          <a:xfrm>
            <a:off x="747615" y="955659"/>
            <a:ext cx="1540" cy="1540"/>
          </a:xfrm>
          <a:custGeom>
            <a:avLst/>
            <a:gdLst/>
            <a:ahLst/>
            <a:cxnLst/>
            <a:rect l="l" t="t" r="r" b="b"/>
            <a:pathLst>
              <a:path w="2540" h="2540" extrusionOk="0">
                <a:moveTo>
                  <a:pt x="1235" y="0"/>
                </a:moveTo>
                <a:lnTo>
                  <a:pt x="0" y="1958"/>
                </a:lnTo>
                <a:lnTo>
                  <a:pt x="1947" y="228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7" name="Google Shape;2297;p63"/>
          <p:cNvSpPr/>
          <p:nvPr/>
        </p:nvSpPr>
        <p:spPr>
          <a:xfrm>
            <a:off x="773701" y="6762347"/>
            <a:ext cx="1155" cy="1155"/>
          </a:xfrm>
          <a:custGeom>
            <a:avLst/>
            <a:gdLst/>
            <a:ahLst/>
            <a:cxnLst/>
            <a:rect l="l" t="t" r="r" b="b"/>
            <a:pathLst>
              <a:path w="1905" h="1904" extrusionOk="0">
                <a:moveTo>
                  <a:pt x="0" y="0"/>
                </a:moveTo>
                <a:lnTo>
                  <a:pt x="59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8" name="Google Shape;2298;p63"/>
          <p:cNvSpPr/>
          <p:nvPr/>
        </p:nvSpPr>
        <p:spPr>
          <a:xfrm>
            <a:off x="773543" y="6469502"/>
            <a:ext cx="1155" cy="1155"/>
          </a:xfrm>
          <a:custGeom>
            <a:avLst/>
            <a:gdLst/>
            <a:ahLst/>
            <a:cxnLst/>
            <a:rect l="l" t="t" r="r" b="b"/>
            <a:pathLst>
              <a:path w="1905"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299" name="Google Shape;2299;p63"/>
          <p:cNvSpPr/>
          <p:nvPr/>
        </p:nvSpPr>
        <p:spPr>
          <a:xfrm>
            <a:off x="772878" y="5272468"/>
            <a:ext cx="2696" cy="2695"/>
          </a:xfrm>
          <a:custGeom>
            <a:avLst/>
            <a:gdLst/>
            <a:ahLst/>
            <a:cxnLst/>
            <a:rect l="l" t="t" r="r" b="b"/>
            <a:pathLst>
              <a:path w="4444" h="4445" extrusionOk="0">
                <a:moveTo>
                  <a:pt x="1455" y="0"/>
                </a:moveTo>
                <a:lnTo>
                  <a:pt x="691" y="1109"/>
                </a:lnTo>
                <a:lnTo>
                  <a:pt x="0" y="1706"/>
                </a:lnTo>
                <a:lnTo>
                  <a:pt x="1727" y="3853"/>
                </a:lnTo>
                <a:lnTo>
                  <a:pt x="2439" y="3266"/>
                </a:lnTo>
                <a:lnTo>
                  <a:pt x="3172" y="2701"/>
                </a:lnTo>
                <a:lnTo>
                  <a:pt x="3884" y="2115"/>
                </a:lnTo>
                <a:lnTo>
                  <a:pt x="3277" y="1392"/>
                </a:lnTo>
                <a:lnTo>
                  <a:pt x="275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0" name="Google Shape;2300;p63"/>
          <p:cNvSpPr/>
          <p:nvPr/>
        </p:nvSpPr>
        <p:spPr>
          <a:xfrm>
            <a:off x="852786" y="6828441"/>
            <a:ext cx="770" cy="1540"/>
          </a:xfrm>
          <a:custGeom>
            <a:avLst/>
            <a:gdLst/>
            <a:ahLst/>
            <a:cxnLst/>
            <a:rect l="l" t="t" r="r" b="b"/>
            <a:pathLst>
              <a:path w="1269" h="2540" extrusionOk="0">
                <a:moveTo>
                  <a:pt x="397" y="0"/>
                </a:moveTo>
                <a:lnTo>
                  <a:pt x="1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1" name="Google Shape;2301;p63"/>
          <p:cNvSpPr/>
          <p:nvPr/>
        </p:nvSpPr>
        <p:spPr>
          <a:xfrm>
            <a:off x="852762" y="6744251"/>
            <a:ext cx="1155" cy="1540"/>
          </a:xfrm>
          <a:custGeom>
            <a:avLst/>
            <a:gdLst/>
            <a:ahLst/>
            <a:cxnLst/>
            <a:rect l="l" t="t" r="r" b="b"/>
            <a:pathLst>
              <a:path w="1905" h="2540" extrusionOk="0">
                <a:moveTo>
                  <a:pt x="408" y="0"/>
                </a:moveTo>
                <a:lnTo>
                  <a:pt x="0" y="492"/>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2" name="Google Shape;2302;p63"/>
          <p:cNvSpPr/>
          <p:nvPr/>
        </p:nvSpPr>
        <p:spPr>
          <a:xfrm>
            <a:off x="852746" y="4159983"/>
            <a:ext cx="1540" cy="2695"/>
          </a:xfrm>
          <a:custGeom>
            <a:avLst/>
            <a:gdLst/>
            <a:ahLst/>
            <a:cxnLst/>
            <a:rect l="l" t="t" r="r" b="b"/>
            <a:pathLst>
              <a:path w="2540" h="4445" extrusionOk="0">
                <a:moveTo>
                  <a:pt x="345" y="0"/>
                </a:moveTo>
                <a:lnTo>
                  <a:pt x="115" y="219"/>
                </a:lnTo>
                <a:lnTo>
                  <a:pt x="0" y="3549"/>
                </a:lnTo>
                <a:lnTo>
                  <a:pt x="94" y="3738"/>
                </a:lnTo>
                <a:lnTo>
                  <a:pt x="816" y="3842"/>
                </a:lnTo>
                <a:lnTo>
                  <a:pt x="1570" y="2711"/>
                </a:lnTo>
                <a:lnTo>
                  <a:pt x="2251" y="2125"/>
                </a:lnTo>
                <a:lnTo>
                  <a:pt x="1696" y="1361"/>
                </a:lnTo>
                <a:lnTo>
                  <a:pt x="1162" y="73"/>
                </a:lnTo>
                <a:lnTo>
                  <a:pt x="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3" name="Google Shape;2303;p63"/>
          <p:cNvSpPr/>
          <p:nvPr/>
        </p:nvSpPr>
        <p:spPr>
          <a:xfrm>
            <a:off x="855739" y="4235252"/>
            <a:ext cx="2311" cy="2310"/>
          </a:xfrm>
          <a:custGeom>
            <a:avLst/>
            <a:gdLst/>
            <a:ahLst/>
            <a:cxnLst/>
            <a:rect l="l" t="t" r="r" b="b"/>
            <a:pathLst>
              <a:path w="3809" h="3809" extrusionOk="0">
                <a:moveTo>
                  <a:pt x="1424" y="0"/>
                </a:moveTo>
                <a:lnTo>
                  <a:pt x="670" y="1088"/>
                </a:lnTo>
                <a:lnTo>
                  <a:pt x="0" y="1675"/>
                </a:lnTo>
                <a:lnTo>
                  <a:pt x="1643" y="3811"/>
                </a:lnTo>
                <a:lnTo>
                  <a:pt x="3727" y="2094"/>
                </a:lnTo>
                <a:lnTo>
                  <a:pt x="3172" y="1382"/>
                </a:lnTo>
                <a:lnTo>
                  <a:pt x="2659" y="157"/>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4" name="Google Shape;2304;p63"/>
          <p:cNvSpPr/>
          <p:nvPr/>
        </p:nvSpPr>
        <p:spPr>
          <a:xfrm>
            <a:off x="856165" y="4505974"/>
            <a:ext cx="1155" cy="1540"/>
          </a:xfrm>
          <a:custGeom>
            <a:avLst/>
            <a:gdLst/>
            <a:ahLst/>
            <a:cxnLst/>
            <a:rect l="l" t="t" r="r" b="b"/>
            <a:pathLst>
              <a:path w="1905"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5" name="Google Shape;2305;p63"/>
          <p:cNvSpPr/>
          <p:nvPr/>
        </p:nvSpPr>
        <p:spPr>
          <a:xfrm>
            <a:off x="856539" y="3442324"/>
            <a:ext cx="1540" cy="1155"/>
          </a:xfrm>
          <a:custGeom>
            <a:avLst/>
            <a:gdLst/>
            <a:ahLst/>
            <a:cxnLst/>
            <a:rect l="l" t="t" r="r" b="b"/>
            <a:pathLst>
              <a:path w="2540" h="1904" extrusionOk="0">
                <a:moveTo>
                  <a:pt x="261" y="0"/>
                </a:moveTo>
                <a:lnTo>
                  <a:pt x="0" y="1832"/>
                </a:lnTo>
                <a:lnTo>
                  <a:pt x="208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6" name="Google Shape;2306;p63"/>
          <p:cNvSpPr/>
          <p:nvPr/>
        </p:nvSpPr>
        <p:spPr>
          <a:xfrm>
            <a:off x="856582" y="3517852"/>
            <a:ext cx="1155" cy="1540"/>
          </a:xfrm>
          <a:custGeom>
            <a:avLst/>
            <a:gdLst/>
            <a:ahLst/>
            <a:cxnLst/>
            <a:rect l="l" t="t" r="r" b="b"/>
            <a:pathLst>
              <a:path w="1905" h="2539" extrusionOk="0">
                <a:moveTo>
                  <a:pt x="0" y="0"/>
                </a:moveTo>
                <a:lnTo>
                  <a:pt x="617"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7" name="Google Shape;2307;p63"/>
          <p:cNvSpPr/>
          <p:nvPr/>
        </p:nvSpPr>
        <p:spPr>
          <a:xfrm>
            <a:off x="856319"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8" name="Google Shape;2308;p63"/>
          <p:cNvSpPr/>
          <p:nvPr/>
        </p:nvSpPr>
        <p:spPr>
          <a:xfrm>
            <a:off x="856204" y="2675343"/>
            <a:ext cx="1540" cy="1540"/>
          </a:xfrm>
          <a:custGeom>
            <a:avLst/>
            <a:gdLst/>
            <a:ahLst/>
            <a:cxnLst/>
            <a:rect l="l" t="t" r="r" b="b"/>
            <a:pathLst>
              <a:path w="2540" h="2539" extrusionOk="0">
                <a:moveTo>
                  <a:pt x="0" y="0"/>
                </a:moveTo>
                <a:lnTo>
                  <a:pt x="890"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09" name="Google Shape;2309;p63"/>
          <p:cNvSpPr/>
          <p:nvPr/>
        </p:nvSpPr>
        <p:spPr>
          <a:xfrm>
            <a:off x="856502"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0" name="Google Shape;2310;p63"/>
          <p:cNvSpPr/>
          <p:nvPr/>
        </p:nvSpPr>
        <p:spPr>
          <a:xfrm>
            <a:off x="856523" y="2498199"/>
            <a:ext cx="1540" cy="1540"/>
          </a:xfrm>
          <a:custGeom>
            <a:avLst/>
            <a:gdLst/>
            <a:ahLst/>
            <a:cxnLst/>
            <a:rect l="l" t="t" r="r" b="b"/>
            <a:pathLst>
              <a:path w="2540" h="2539" extrusionOk="0">
                <a:moveTo>
                  <a:pt x="0" y="0"/>
                </a:moveTo>
                <a:lnTo>
                  <a:pt x="691" y="2293"/>
                </a:lnTo>
                <a:lnTo>
                  <a:pt x="194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1" name="Google Shape;2311;p63"/>
          <p:cNvSpPr/>
          <p:nvPr/>
        </p:nvSpPr>
        <p:spPr>
          <a:xfrm>
            <a:off x="856046" y="1979691"/>
            <a:ext cx="1540" cy="1540"/>
          </a:xfrm>
          <a:custGeom>
            <a:avLst/>
            <a:gdLst/>
            <a:ahLst/>
            <a:cxnLst/>
            <a:rect l="l" t="t" r="r" b="b"/>
            <a:pathLst>
              <a:path w="2540" h="2539" extrusionOk="0">
                <a:moveTo>
                  <a:pt x="0" y="0"/>
                </a:moveTo>
                <a:lnTo>
                  <a:pt x="1078" y="2450"/>
                </a:lnTo>
                <a:lnTo>
                  <a:pt x="253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2" name="Google Shape;2312;p63"/>
          <p:cNvSpPr/>
          <p:nvPr/>
        </p:nvSpPr>
        <p:spPr>
          <a:xfrm>
            <a:off x="856424" y="1142257"/>
            <a:ext cx="1540" cy="1540"/>
          </a:xfrm>
          <a:custGeom>
            <a:avLst/>
            <a:gdLst/>
            <a:ahLst/>
            <a:cxnLst/>
            <a:rect l="l" t="t" r="r" b="b"/>
            <a:pathLst>
              <a:path w="2540" h="2539" extrusionOk="0">
                <a:moveTo>
                  <a:pt x="0" y="0"/>
                </a:moveTo>
                <a:lnTo>
                  <a:pt x="785" y="2376"/>
                </a:lnTo>
                <a:lnTo>
                  <a:pt x="192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3" name="Google Shape;2313;p63"/>
          <p:cNvSpPr/>
          <p:nvPr/>
        </p:nvSpPr>
        <p:spPr>
          <a:xfrm>
            <a:off x="856619"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4" name="Google Shape;2314;p63"/>
          <p:cNvSpPr/>
          <p:nvPr/>
        </p:nvSpPr>
        <p:spPr>
          <a:xfrm>
            <a:off x="856402" y="6035522"/>
            <a:ext cx="1155" cy="1540"/>
          </a:xfrm>
          <a:custGeom>
            <a:avLst/>
            <a:gdLst/>
            <a:ahLst/>
            <a:cxnLst/>
            <a:rect l="l" t="t" r="r" b="b"/>
            <a:pathLst>
              <a:path w="1905" h="2540" extrusionOk="0">
                <a:moveTo>
                  <a:pt x="0" y="0"/>
                </a:moveTo>
                <a:lnTo>
                  <a:pt x="680"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5" name="Google Shape;2315;p63"/>
          <p:cNvSpPr/>
          <p:nvPr/>
        </p:nvSpPr>
        <p:spPr>
          <a:xfrm>
            <a:off x="856041" y="6806102"/>
            <a:ext cx="2311" cy="2310"/>
          </a:xfrm>
          <a:custGeom>
            <a:avLst/>
            <a:gdLst/>
            <a:ahLst/>
            <a:cxnLst/>
            <a:rect l="l" t="t" r="r" b="b"/>
            <a:pathLst>
              <a:path w="3809" h="3809" extrusionOk="0">
                <a:moveTo>
                  <a:pt x="1413" y="0"/>
                </a:moveTo>
                <a:lnTo>
                  <a:pt x="670" y="1015"/>
                </a:lnTo>
                <a:lnTo>
                  <a:pt x="0" y="1549"/>
                </a:lnTo>
                <a:lnTo>
                  <a:pt x="575" y="2198"/>
                </a:lnTo>
                <a:lnTo>
                  <a:pt x="1109" y="3235"/>
                </a:lnTo>
                <a:lnTo>
                  <a:pt x="2355" y="3434"/>
                </a:lnTo>
                <a:lnTo>
                  <a:pt x="3067" y="2492"/>
                </a:lnTo>
                <a:lnTo>
                  <a:pt x="3727" y="1999"/>
                </a:lnTo>
                <a:lnTo>
                  <a:pt x="3172" y="1319"/>
                </a:lnTo>
                <a:lnTo>
                  <a:pt x="2659" y="14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6" name="Google Shape;2316;p63"/>
          <p:cNvSpPr/>
          <p:nvPr/>
        </p:nvSpPr>
        <p:spPr>
          <a:xfrm>
            <a:off x="856284" y="357472"/>
            <a:ext cx="1540" cy="1540"/>
          </a:xfrm>
          <a:custGeom>
            <a:avLst/>
            <a:gdLst/>
            <a:ahLst/>
            <a:cxnLst/>
            <a:rect l="l" t="t" r="r" b="b"/>
            <a:pathLst>
              <a:path w="2540" h="2540" extrusionOk="0">
                <a:moveTo>
                  <a:pt x="0" y="0"/>
                </a:moveTo>
                <a:lnTo>
                  <a:pt x="869" y="2094"/>
                </a:lnTo>
                <a:lnTo>
                  <a:pt x="2177"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7" name="Google Shape;2317;p63"/>
          <p:cNvSpPr/>
          <p:nvPr/>
        </p:nvSpPr>
        <p:spPr>
          <a:xfrm>
            <a:off x="855287" y="693036"/>
            <a:ext cx="2696" cy="3466"/>
          </a:xfrm>
          <a:custGeom>
            <a:avLst/>
            <a:gdLst/>
            <a:ahLst/>
            <a:cxnLst/>
            <a:rect l="l" t="t" r="r" b="b"/>
            <a:pathLst>
              <a:path w="4444" h="5715" extrusionOk="0">
                <a:moveTo>
                  <a:pt x="0" y="0"/>
                </a:moveTo>
                <a:lnTo>
                  <a:pt x="31" y="1319"/>
                </a:lnTo>
                <a:lnTo>
                  <a:pt x="2994" y="4963"/>
                </a:lnTo>
                <a:lnTo>
                  <a:pt x="425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8" name="Google Shape;2318;p63"/>
          <p:cNvSpPr/>
          <p:nvPr/>
        </p:nvSpPr>
        <p:spPr>
          <a:xfrm>
            <a:off x="852743" y="47275"/>
            <a:ext cx="770" cy="1155"/>
          </a:xfrm>
          <a:custGeom>
            <a:avLst/>
            <a:gdLst/>
            <a:ahLst/>
            <a:cxnLst/>
            <a:rect l="l" t="t" r="r" b="b"/>
            <a:pathLst>
              <a:path w="1269" h="1905" extrusionOk="0">
                <a:moveTo>
                  <a:pt x="0" y="0"/>
                </a:moveTo>
                <a:lnTo>
                  <a:pt x="0" y="1539"/>
                </a:lnTo>
                <a:lnTo>
                  <a:pt x="100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19" name="Google Shape;2319;p63"/>
          <p:cNvSpPr/>
          <p:nvPr/>
        </p:nvSpPr>
        <p:spPr>
          <a:xfrm>
            <a:off x="860617" y="6762347"/>
            <a:ext cx="1155" cy="1155"/>
          </a:xfrm>
          <a:custGeom>
            <a:avLst/>
            <a:gdLst/>
            <a:ahLst/>
            <a:cxnLst/>
            <a:rect l="l" t="t" r="r" b="b"/>
            <a:pathLst>
              <a:path w="1905" h="1904" extrusionOk="0">
                <a:moveTo>
                  <a:pt x="0" y="0"/>
                </a:moveTo>
                <a:lnTo>
                  <a:pt x="596" y="1874"/>
                </a:lnTo>
                <a:lnTo>
                  <a:pt x="167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0" name="Google Shape;2320;p63"/>
          <p:cNvSpPr/>
          <p:nvPr/>
        </p:nvSpPr>
        <p:spPr>
          <a:xfrm>
            <a:off x="860458" y="6469502"/>
            <a:ext cx="1155" cy="1155"/>
          </a:xfrm>
          <a:custGeom>
            <a:avLst/>
            <a:gdLst/>
            <a:ahLst/>
            <a:cxnLst/>
            <a:rect l="l" t="t" r="r" b="b"/>
            <a:pathLst>
              <a:path w="1905" h="1904" extrusionOk="0">
                <a:moveTo>
                  <a:pt x="1141" y="0"/>
                </a:moveTo>
                <a:lnTo>
                  <a:pt x="0" y="1591"/>
                </a:lnTo>
                <a:lnTo>
                  <a:pt x="182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1" name="Google Shape;2321;p63"/>
          <p:cNvSpPr/>
          <p:nvPr/>
        </p:nvSpPr>
        <p:spPr>
          <a:xfrm>
            <a:off x="859794" y="5272468"/>
            <a:ext cx="2696" cy="2695"/>
          </a:xfrm>
          <a:custGeom>
            <a:avLst/>
            <a:gdLst/>
            <a:ahLst/>
            <a:cxnLst/>
            <a:rect l="l" t="t" r="r" b="b"/>
            <a:pathLst>
              <a:path w="4444" h="4445" extrusionOk="0">
                <a:moveTo>
                  <a:pt x="1465" y="0"/>
                </a:moveTo>
                <a:lnTo>
                  <a:pt x="701" y="1109"/>
                </a:lnTo>
                <a:lnTo>
                  <a:pt x="0" y="1706"/>
                </a:lnTo>
                <a:lnTo>
                  <a:pt x="1738" y="3853"/>
                </a:lnTo>
                <a:lnTo>
                  <a:pt x="3895" y="2115"/>
                </a:lnTo>
                <a:lnTo>
                  <a:pt x="3287" y="1392"/>
                </a:lnTo>
                <a:lnTo>
                  <a:pt x="2753"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2" name="Google Shape;2322;p63"/>
          <p:cNvSpPr/>
          <p:nvPr/>
        </p:nvSpPr>
        <p:spPr>
          <a:xfrm>
            <a:off x="876678"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3" name="Google Shape;2323;p63"/>
          <p:cNvSpPr/>
          <p:nvPr/>
        </p:nvSpPr>
        <p:spPr>
          <a:xfrm>
            <a:off x="876856"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4" name="Google Shape;2324;p63"/>
          <p:cNvSpPr/>
          <p:nvPr/>
        </p:nvSpPr>
        <p:spPr>
          <a:xfrm>
            <a:off x="877064"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5" name="Google Shape;2325;p63"/>
          <p:cNvSpPr/>
          <p:nvPr/>
        </p:nvSpPr>
        <p:spPr>
          <a:xfrm>
            <a:off x="876805" y="2835272"/>
            <a:ext cx="1540" cy="1540"/>
          </a:xfrm>
          <a:custGeom>
            <a:avLst/>
            <a:gdLst/>
            <a:ahLst/>
            <a:cxnLst/>
            <a:rect l="l" t="t" r="r" b="b"/>
            <a:pathLst>
              <a:path w="2540" h="2539" extrusionOk="0">
                <a:moveTo>
                  <a:pt x="0" y="0"/>
                </a:moveTo>
                <a:lnTo>
                  <a:pt x="77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6" name="Google Shape;2326;p63"/>
          <p:cNvSpPr/>
          <p:nvPr/>
        </p:nvSpPr>
        <p:spPr>
          <a:xfrm>
            <a:off x="876677"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7" name="Google Shape;2327;p63"/>
          <p:cNvSpPr/>
          <p:nvPr/>
        </p:nvSpPr>
        <p:spPr>
          <a:xfrm>
            <a:off x="876820" y="4408353"/>
            <a:ext cx="1540" cy="1540"/>
          </a:xfrm>
          <a:custGeom>
            <a:avLst/>
            <a:gdLst/>
            <a:ahLst/>
            <a:cxnLst/>
            <a:rect l="l" t="t" r="r" b="b"/>
            <a:pathLst>
              <a:path w="2540"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8" name="Google Shape;2328;p63"/>
          <p:cNvSpPr/>
          <p:nvPr/>
        </p:nvSpPr>
        <p:spPr>
          <a:xfrm>
            <a:off x="876572" y="4812024"/>
            <a:ext cx="1540" cy="1155"/>
          </a:xfrm>
          <a:custGeom>
            <a:avLst/>
            <a:gdLst/>
            <a:ahLst/>
            <a:cxnLst/>
            <a:rect l="l" t="t" r="r" b="b"/>
            <a:pathLst>
              <a:path w="2540"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29" name="Google Shape;2329;p63"/>
          <p:cNvSpPr/>
          <p:nvPr/>
        </p:nvSpPr>
        <p:spPr>
          <a:xfrm>
            <a:off x="876863" y="1248351"/>
            <a:ext cx="1540" cy="1540"/>
          </a:xfrm>
          <a:custGeom>
            <a:avLst/>
            <a:gdLst/>
            <a:ahLst/>
            <a:cxnLst/>
            <a:rect l="l" t="t" r="r" b="b"/>
            <a:pathLst>
              <a:path w="2540"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0" name="Google Shape;2330;p63"/>
          <p:cNvSpPr/>
          <p:nvPr/>
        </p:nvSpPr>
        <p:spPr>
          <a:xfrm>
            <a:off x="876661" y="529824"/>
            <a:ext cx="1155" cy="1540"/>
          </a:xfrm>
          <a:custGeom>
            <a:avLst/>
            <a:gdLst/>
            <a:ahLst/>
            <a:cxnLst/>
            <a:rect l="l" t="t" r="r" b="b"/>
            <a:pathLst>
              <a:path w="1905" h="2540" extrusionOk="0">
                <a:moveTo>
                  <a:pt x="1151" y="0"/>
                </a:moveTo>
                <a:lnTo>
                  <a:pt x="0" y="1937"/>
                </a:lnTo>
                <a:lnTo>
                  <a:pt x="185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1" name="Google Shape;2331;p63"/>
          <p:cNvSpPr/>
          <p:nvPr/>
        </p:nvSpPr>
        <p:spPr>
          <a:xfrm>
            <a:off x="876444"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2" name="Google Shape;2332;p63"/>
          <p:cNvSpPr/>
          <p:nvPr/>
        </p:nvSpPr>
        <p:spPr>
          <a:xfrm>
            <a:off x="876467" y="1620848"/>
            <a:ext cx="1540" cy="1540"/>
          </a:xfrm>
          <a:custGeom>
            <a:avLst/>
            <a:gdLst/>
            <a:ahLst/>
            <a:cxnLst/>
            <a:rect l="l" t="t" r="r" b="b"/>
            <a:pathLst>
              <a:path w="2540" h="2539" extrusionOk="0">
                <a:moveTo>
                  <a:pt x="0" y="0"/>
                </a:moveTo>
                <a:lnTo>
                  <a:pt x="984" y="2408"/>
                </a:lnTo>
                <a:lnTo>
                  <a:pt x="231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3" name="Google Shape;2333;p63"/>
          <p:cNvSpPr/>
          <p:nvPr/>
        </p:nvSpPr>
        <p:spPr>
          <a:xfrm>
            <a:off x="872606" y="5835561"/>
            <a:ext cx="1155" cy="1540"/>
          </a:xfrm>
          <a:custGeom>
            <a:avLst/>
            <a:gdLst/>
            <a:ahLst/>
            <a:cxnLst/>
            <a:rect l="l" t="t" r="r" b="b"/>
            <a:pathLst>
              <a:path w="1905" h="2540" extrusionOk="0">
                <a:moveTo>
                  <a:pt x="1151" y="0"/>
                </a:moveTo>
                <a:lnTo>
                  <a:pt x="0" y="1759"/>
                </a:lnTo>
                <a:lnTo>
                  <a:pt x="1853" y="2062"/>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4" name="Google Shape;2334;p63"/>
          <p:cNvSpPr/>
          <p:nvPr/>
        </p:nvSpPr>
        <p:spPr>
          <a:xfrm>
            <a:off x="872458" y="6070999"/>
            <a:ext cx="1540" cy="1540"/>
          </a:xfrm>
          <a:custGeom>
            <a:avLst/>
            <a:gdLst/>
            <a:ahLst/>
            <a:cxnLst/>
            <a:rect l="l" t="t" r="r" b="b"/>
            <a:pathLst>
              <a:path w="2540"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5" name="Google Shape;2335;p63"/>
          <p:cNvSpPr/>
          <p:nvPr/>
        </p:nvSpPr>
        <p:spPr>
          <a:xfrm>
            <a:off x="872438" y="5760077"/>
            <a:ext cx="1540" cy="1540"/>
          </a:xfrm>
          <a:custGeom>
            <a:avLst/>
            <a:gdLst/>
            <a:ahLst/>
            <a:cxnLst/>
            <a:rect l="l" t="t" r="r" b="b"/>
            <a:pathLst>
              <a:path w="2540" h="2540" extrusionOk="0">
                <a:moveTo>
                  <a:pt x="1308" y="0"/>
                </a:moveTo>
                <a:lnTo>
                  <a:pt x="0" y="1874"/>
                </a:lnTo>
                <a:lnTo>
                  <a:pt x="216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6" name="Google Shape;2336;p63"/>
          <p:cNvSpPr/>
          <p:nvPr/>
        </p:nvSpPr>
        <p:spPr>
          <a:xfrm>
            <a:off x="872055"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7" name="Google Shape;2337;p63"/>
          <p:cNvSpPr/>
          <p:nvPr/>
        </p:nvSpPr>
        <p:spPr>
          <a:xfrm>
            <a:off x="872624" y="6722068"/>
            <a:ext cx="1540" cy="1540"/>
          </a:xfrm>
          <a:custGeom>
            <a:avLst/>
            <a:gdLst/>
            <a:ahLst/>
            <a:cxnLst/>
            <a:rect l="l" t="t" r="r" b="b"/>
            <a:pathLst>
              <a:path w="2540" h="2540" extrusionOk="0">
                <a:moveTo>
                  <a:pt x="1298" y="0"/>
                </a:moveTo>
                <a:lnTo>
                  <a:pt x="0" y="1738"/>
                </a:lnTo>
                <a:lnTo>
                  <a:pt x="220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8" name="Google Shape;2338;p63"/>
          <p:cNvSpPr/>
          <p:nvPr/>
        </p:nvSpPr>
        <p:spPr>
          <a:xfrm>
            <a:off x="872835" y="5188668"/>
            <a:ext cx="1540" cy="1155"/>
          </a:xfrm>
          <a:custGeom>
            <a:avLst/>
            <a:gdLst/>
            <a:ahLst/>
            <a:cxnLst/>
            <a:rect l="l" t="t" r="r" b="b"/>
            <a:pathLst>
              <a:path w="2540"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39" name="Google Shape;2339;p63"/>
          <p:cNvSpPr/>
          <p:nvPr/>
        </p:nvSpPr>
        <p:spPr>
          <a:xfrm>
            <a:off x="872486" y="5494557"/>
            <a:ext cx="1540" cy="1540"/>
          </a:xfrm>
          <a:custGeom>
            <a:avLst/>
            <a:gdLst/>
            <a:ahLst/>
            <a:cxnLst/>
            <a:rect l="l" t="t" r="r" b="b"/>
            <a:pathLst>
              <a:path w="2540" h="2540" extrusionOk="0">
                <a:moveTo>
                  <a:pt x="1926" y="0"/>
                </a:moveTo>
                <a:lnTo>
                  <a:pt x="0" y="691"/>
                </a:lnTo>
                <a:lnTo>
                  <a:pt x="165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0" name="Google Shape;2340;p63"/>
          <p:cNvSpPr/>
          <p:nvPr/>
        </p:nvSpPr>
        <p:spPr>
          <a:xfrm>
            <a:off x="872526" y="5007041"/>
            <a:ext cx="1540" cy="1155"/>
          </a:xfrm>
          <a:custGeom>
            <a:avLst/>
            <a:gdLst/>
            <a:ahLst/>
            <a:cxnLst/>
            <a:rect l="l" t="t" r="r" b="b"/>
            <a:pathLst>
              <a:path w="2540" h="1904" extrusionOk="0">
                <a:moveTo>
                  <a:pt x="1916" y="0"/>
                </a:moveTo>
                <a:lnTo>
                  <a:pt x="0" y="617"/>
                </a:lnTo>
                <a:lnTo>
                  <a:pt x="1633" y="1800"/>
                </a:lnTo>
                <a:lnTo>
                  <a:pt x="191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1" name="Google Shape;2341;p63"/>
          <p:cNvSpPr/>
          <p:nvPr/>
        </p:nvSpPr>
        <p:spPr>
          <a:xfrm>
            <a:off x="872704" y="4528406"/>
            <a:ext cx="1540" cy="1540"/>
          </a:xfrm>
          <a:custGeom>
            <a:avLst/>
            <a:gdLst/>
            <a:ahLst/>
            <a:cxnLst/>
            <a:rect l="l" t="t" r="r" b="b"/>
            <a:pathLst>
              <a:path w="2540" h="2540" extrusionOk="0">
                <a:moveTo>
                  <a:pt x="0" y="0"/>
                </a:moveTo>
                <a:lnTo>
                  <a:pt x="95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2" name="Google Shape;2342;p63"/>
          <p:cNvSpPr/>
          <p:nvPr/>
        </p:nvSpPr>
        <p:spPr>
          <a:xfrm>
            <a:off x="872419" y="3663976"/>
            <a:ext cx="1540" cy="1540"/>
          </a:xfrm>
          <a:custGeom>
            <a:avLst/>
            <a:gdLst/>
            <a:ahLst/>
            <a:cxnLst/>
            <a:rect l="l" t="t" r="r" b="b"/>
            <a:pathLst>
              <a:path w="2540"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3" name="Google Shape;2343;p63"/>
          <p:cNvSpPr/>
          <p:nvPr/>
        </p:nvSpPr>
        <p:spPr>
          <a:xfrm>
            <a:off x="872742" y="3269389"/>
            <a:ext cx="1155" cy="1540"/>
          </a:xfrm>
          <a:custGeom>
            <a:avLst/>
            <a:gdLst/>
            <a:ahLst/>
            <a:cxnLst/>
            <a:rect l="l" t="t" r="r" b="b"/>
            <a:pathLst>
              <a:path w="1905"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4" name="Google Shape;2344;p63"/>
          <p:cNvSpPr/>
          <p:nvPr/>
        </p:nvSpPr>
        <p:spPr>
          <a:xfrm>
            <a:off x="872662"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5" name="Google Shape;2345;p63"/>
          <p:cNvSpPr/>
          <p:nvPr/>
        </p:nvSpPr>
        <p:spPr>
          <a:xfrm>
            <a:off x="872533"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6" name="Google Shape;2346;p63"/>
          <p:cNvSpPr/>
          <p:nvPr/>
        </p:nvSpPr>
        <p:spPr>
          <a:xfrm>
            <a:off x="872296" y="596794"/>
            <a:ext cx="1540" cy="1540"/>
          </a:xfrm>
          <a:custGeom>
            <a:avLst/>
            <a:gdLst/>
            <a:ahLst/>
            <a:cxnLst/>
            <a:rect l="l" t="t" r="r" b="b"/>
            <a:pathLst>
              <a:path w="2540"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7" name="Google Shape;2347;p63"/>
          <p:cNvSpPr/>
          <p:nvPr/>
        </p:nvSpPr>
        <p:spPr>
          <a:xfrm>
            <a:off x="872245" y="4736332"/>
            <a:ext cx="1540" cy="1540"/>
          </a:xfrm>
          <a:custGeom>
            <a:avLst/>
            <a:gdLst/>
            <a:ahLst/>
            <a:cxnLst/>
            <a:rect l="l" t="t" r="r" b="b"/>
            <a:pathLst>
              <a:path w="2540" h="2540" extrusionOk="0">
                <a:moveTo>
                  <a:pt x="2240" y="0"/>
                </a:moveTo>
                <a:lnTo>
                  <a:pt x="0" y="1015"/>
                </a:lnTo>
                <a:lnTo>
                  <a:pt x="2010" y="2418"/>
                </a:lnTo>
                <a:lnTo>
                  <a:pt x="2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8" name="Google Shape;2348;p63"/>
          <p:cNvSpPr/>
          <p:nvPr/>
        </p:nvSpPr>
        <p:spPr>
          <a:xfrm>
            <a:off x="872049"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49" name="Google Shape;2349;p63"/>
          <p:cNvSpPr/>
          <p:nvPr/>
        </p:nvSpPr>
        <p:spPr>
          <a:xfrm>
            <a:off x="868470"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0" name="Google Shape;2350;p63"/>
          <p:cNvSpPr/>
          <p:nvPr/>
        </p:nvSpPr>
        <p:spPr>
          <a:xfrm>
            <a:off x="868647" y="4780737"/>
            <a:ext cx="1540" cy="1540"/>
          </a:xfrm>
          <a:custGeom>
            <a:avLst/>
            <a:gdLst/>
            <a:ahLst/>
            <a:cxnLst/>
            <a:rect l="l" t="t" r="r" b="b"/>
            <a:pathLst>
              <a:path w="2540"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1" name="Google Shape;2351;p63"/>
          <p:cNvSpPr/>
          <p:nvPr/>
        </p:nvSpPr>
        <p:spPr>
          <a:xfrm>
            <a:off x="868382" y="2454061"/>
            <a:ext cx="1540" cy="1540"/>
          </a:xfrm>
          <a:custGeom>
            <a:avLst/>
            <a:gdLst/>
            <a:ahLst/>
            <a:cxnLst/>
            <a:rect l="l" t="t" r="r" b="b"/>
            <a:pathLst>
              <a:path w="2540" h="2539" extrusionOk="0">
                <a:moveTo>
                  <a:pt x="0" y="0"/>
                </a:moveTo>
                <a:lnTo>
                  <a:pt x="921" y="1958"/>
                </a:lnTo>
                <a:lnTo>
                  <a:pt x="218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2" name="Google Shape;2352;p63"/>
          <p:cNvSpPr/>
          <p:nvPr/>
        </p:nvSpPr>
        <p:spPr>
          <a:xfrm>
            <a:off x="868659" y="3079044"/>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3" name="Google Shape;2353;p63"/>
          <p:cNvSpPr/>
          <p:nvPr/>
        </p:nvSpPr>
        <p:spPr>
          <a:xfrm>
            <a:off x="868445"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4" name="Google Shape;2354;p63"/>
          <p:cNvSpPr/>
          <p:nvPr/>
        </p:nvSpPr>
        <p:spPr>
          <a:xfrm>
            <a:off x="868724" y="5415021"/>
            <a:ext cx="1540" cy="1540"/>
          </a:xfrm>
          <a:custGeom>
            <a:avLst/>
            <a:gdLst/>
            <a:ahLst/>
            <a:cxnLst/>
            <a:rect l="l" t="t" r="r" b="b"/>
            <a:pathLst>
              <a:path w="2540" h="2540" extrusionOk="0">
                <a:moveTo>
                  <a:pt x="0" y="0"/>
                </a:moveTo>
                <a:lnTo>
                  <a:pt x="78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5" name="Google Shape;2355;p63"/>
          <p:cNvSpPr/>
          <p:nvPr/>
        </p:nvSpPr>
        <p:spPr>
          <a:xfrm>
            <a:off x="868781" y="4878672"/>
            <a:ext cx="1540" cy="1540"/>
          </a:xfrm>
          <a:custGeom>
            <a:avLst/>
            <a:gdLst/>
            <a:ahLst/>
            <a:cxnLst/>
            <a:rect l="l" t="t" r="r" b="b"/>
            <a:pathLst>
              <a:path w="2540" h="2540" extrusionOk="0">
                <a:moveTo>
                  <a:pt x="0" y="0"/>
                </a:moveTo>
                <a:lnTo>
                  <a:pt x="75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6" name="Google Shape;2356;p63"/>
          <p:cNvSpPr/>
          <p:nvPr/>
        </p:nvSpPr>
        <p:spPr>
          <a:xfrm>
            <a:off x="868755"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7" name="Google Shape;2357;p63"/>
          <p:cNvSpPr/>
          <p:nvPr/>
        </p:nvSpPr>
        <p:spPr>
          <a:xfrm>
            <a:off x="864503" y="2302605"/>
            <a:ext cx="1155" cy="1925"/>
          </a:xfrm>
          <a:custGeom>
            <a:avLst/>
            <a:gdLst/>
            <a:ahLst/>
            <a:cxnLst/>
            <a:rect l="l" t="t" r="r" b="b"/>
            <a:pathLst>
              <a:path w="1905" h="3175" extrusionOk="0">
                <a:moveTo>
                  <a:pt x="1193" y="0"/>
                </a:moveTo>
                <a:lnTo>
                  <a:pt x="0" y="2513"/>
                </a:lnTo>
                <a:lnTo>
                  <a:pt x="1905" y="274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8" name="Google Shape;2358;p63"/>
          <p:cNvSpPr/>
          <p:nvPr/>
        </p:nvSpPr>
        <p:spPr>
          <a:xfrm>
            <a:off x="864365" y="2205470"/>
            <a:ext cx="1540" cy="1540"/>
          </a:xfrm>
          <a:custGeom>
            <a:avLst/>
            <a:gdLst/>
            <a:ahLst/>
            <a:cxnLst/>
            <a:rect l="l" t="t" r="r" b="b"/>
            <a:pathLst>
              <a:path w="2540"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59" name="Google Shape;2359;p63"/>
          <p:cNvSpPr/>
          <p:nvPr/>
        </p:nvSpPr>
        <p:spPr>
          <a:xfrm>
            <a:off x="864746" y="3344698"/>
            <a:ext cx="1155" cy="1540"/>
          </a:xfrm>
          <a:custGeom>
            <a:avLst/>
            <a:gdLst/>
            <a:ahLst/>
            <a:cxnLst/>
            <a:rect l="l" t="t" r="r" b="b"/>
            <a:pathLst>
              <a:path w="1905"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0" name="Google Shape;2360;p63"/>
          <p:cNvSpPr/>
          <p:nvPr/>
        </p:nvSpPr>
        <p:spPr>
          <a:xfrm>
            <a:off x="864563" y="5858407"/>
            <a:ext cx="1155" cy="1540"/>
          </a:xfrm>
          <a:custGeom>
            <a:avLst/>
            <a:gdLst/>
            <a:ahLst/>
            <a:cxnLst/>
            <a:rect l="l" t="t" r="r" b="b"/>
            <a:pathLst>
              <a:path w="1905" h="2540" extrusionOk="0">
                <a:moveTo>
                  <a:pt x="0" y="0"/>
                </a:moveTo>
                <a:lnTo>
                  <a:pt x="712" y="220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1" name="Google Shape;2361;p63"/>
          <p:cNvSpPr/>
          <p:nvPr/>
        </p:nvSpPr>
        <p:spPr>
          <a:xfrm>
            <a:off x="868562"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2" name="Google Shape;2362;p63"/>
          <p:cNvSpPr/>
          <p:nvPr/>
        </p:nvSpPr>
        <p:spPr>
          <a:xfrm>
            <a:off x="868544"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3" name="Google Shape;2363;p63"/>
          <p:cNvSpPr/>
          <p:nvPr/>
        </p:nvSpPr>
        <p:spPr>
          <a:xfrm>
            <a:off x="868737" y="1266238"/>
            <a:ext cx="1155" cy="1540"/>
          </a:xfrm>
          <a:custGeom>
            <a:avLst/>
            <a:gdLst/>
            <a:ahLst/>
            <a:cxnLst/>
            <a:rect l="l" t="t" r="r" b="b"/>
            <a:pathLst>
              <a:path w="1905"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4" name="Google Shape;2364;p63"/>
          <p:cNvSpPr/>
          <p:nvPr/>
        </p:nvSpPr>
        <p:spPr>
          <a:xfrm>
            <a:off x="868873" y="902582"/>
            <a:ext cx="1540" cy="1540"/>
          </a:xfrm>
          <a:custGeom>
            <a:avLst/>
            <a:gdLst/>
            <a:ahLst/>
            <a:cxnLst/>
            <a:rect l="l" t="t" r="r" b="b"/>
            <a:pathLst>
              <a:path w="2540" h="2540" extrusionOk="0">
                <a:moveTo>
                  <a:pt x="219" y="0"/>
                </a:moveTo>
                <a:lnTo>
                  <a:pt x="0" y="2261"/>
                </a:lnTo>
                <a:lnTo>
                  <a:pt x="221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5" name="Google Shape;2365;p63"/>
          <p:cNvSpPr/>
          <p:nvPr/>
        </p:nvSpPr>
        <p:spPr>
          <a:xfrm>
            <a:off x="868656" y="747296"/>
            <a:ext cx="1155" cy="1155"/>
          </a:xfrm>
          <a:custGeom>
            <a:avLst/>
            <a:gdLst/>
            <a:ahLst/>
            <a:cxnLst/>
            <a:rect l="l" t="t" r="r" b="b"/>
            <a:pathLst>
              <a:path w="1905" h="1905" extrusionOk="0">
                <a:moveTo>
                  <a:pt x="1120" y="0"/>
                </a:moveTo>
                <a:lnTo>
                  <a:pt x="0" y="1518"/>
                </a:lnTo>
                <a:lnTo>
                  <a:pt x="1800"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6" name="Google Shape;2366;p63"/>
          <p:cNvSpPr/>
          <p:nvPr/>
        </p:nvSpPr>
        <p:spPr>
          <a:xfrm>
            <a:off x="868396"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7" name="Google Shape;2367;p63"/>
          <p:cNvSpPr/>
          <p:nvPr/>
        </p:nvSpPr>
        <p:spPr>
          <a:xfrm>
            <a:off x="863929" y="817499"/>
            <a:ext cx="2311" cy="2695"/>
          </a:xfrm>
          <a:custGeom>
            <a:avLst/>
            <a:gdLst/>
            <a:ahLst/>
            <a:cxnLst/>
            <a:rect l="l" t="t" r="r" b="b"/>
            <a:pathLst>
              <a:path w="3809" h="4444" extrusionOk="0">
                <a:moveTo>
                  <a:pt x="1895" y="0"/>
                </a:moveTo>
                <a:lnTo>
                  <a:pt x="1246" y="670"/>
                </a:lnTo>
                <a:lnTo>
                  <a:pt x="157" y="1308"/>
                </a:lnTo>
                <a:lnTo>
                  <a:pt x="0" y="2711"/>
                </a:lnTo>
                <a:lnTo>
                  <a:pt x="1088" y="3507"/>
                </a:lnTo>
                <a:lnTo>
                  <a:pt x="1643" y="4240"/>
                </a:lnTo>
                <a:lnTo>
                  <a:pt x="3591" y="2303"/>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8" name="Google Shape;2368;p63"/>
          <p:cNvSpPr/>
          <p:nvPr/>
        </p:nvSpPr>
        <p:spPr>
          <a:xfrm>
            <a:off x="864154"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69" name="Google Shape;2369;p63"/>
          <p:cNvSpPr/>
          <p:nvPr/>
        </p:nvSpPr>
        <p:spPr>
          <a:xfrm>
            <a:off x="864329" y="5911430"/>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0" name="Google Shape;2370;p63"/>
          <p:cNvSpPr/>
          <p:nvPr/>
        </p:nvSpPr>
        <p:spPr>
          <a:xfrm>
            <a:off x="933556" y="6593198"/>
            <a:ext cx="1540" cy="1540"/>
          </a:xfrm>
          <a:custGeom>
            <a:avLst/>
            <a:gdLst/>
            <a:ahLst/>
            <a:cxnLst/>
            <a:rect l="l" t="t" r="r" b="b"/>
            <a:pathLst>
              <a:path w="2540" h="2540" extrusionOk="0">
                <a:moveTo>
                  <a:pt x="1382" y="0"/>
                </a:moveTo>
                <a:lnTo>
                  <a:pt x="0" y="2198"/>
                </a:lnTo>
                <a:lnTo>
                  <a:pt x="2533" y="243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1" name="Google Shape;2371;p63"/>
          <p:cNvSpPr/>
          <p:nvPr/>
        </p:nvSpPr>
        <p:spPr>
          <a:xfrm>
            <a:off x="933775" y="707763"/>
            <a:ext cx="1540" cy="1155"/>
          </a:xfrm>
          <a:custGeom>
            <a:avLst/>
            <a:gdLst/>
            <a:ahLst/>
            <a:cxnLst/>
            <a:rect l="l" t="t" r="r" b="b"/>
            <a:pathLst>
              <a:path w="2540" h="1905" extrusionOk="0">
                <a:moveTo>
                  <a:pt x="0" y="0"/>
                </a:moveTo>
                <a:lnTo>
                  <a:pt x="732" y="1905"/>
                </a:lnTo>
                <a:lnTo>
                  <a:pt x="2010"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2" name="Google Shape;2372;p63"/>
          <p:cNvSpPr/>
          <p:nvPr/>
        </p:nvSpPr>
        <p:spPr>
          <a:xfrm>
            <a:off x="933424" y="2533601"/>
            <a:ext cx="1540" cy="1540"/>
          </a:xfrm>
          <a:custGeom>
            <a:avLst/>
            <a:gdLst/>
            <a:ahLst/>
            <a:cxnLst/>
            <a:rect l="l" t="t" r="r" b="b"/>
            <a:pathLst>
              <a:path w="2540" h="2539" extrusionOk="0">
                <a:moveTo>
                  <a:pt x="2397" y="0"/>
                </a:moveTo>
                <a:lnTo>
                  <a:pt x="0" y="680"/>
                </a:lnTo>
                <a:lnTo>
                  <a:pt x="2125" y="2031"/>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3" name="Google Shape;2373;p63"/>
          <p:cNvSpPr/>
          <p:nvPr/>
        </p:nvSpPr>
        <p:spPr>
          <a:xfrm>
            <a:off x="929424" y="4271291"/>
            <a:ext cx="1155" cy="1540"/>
          </a:xfrm>
          <a:custGeom>
            <a:avLst/>
            <a:gdLst/>
            <a:ahLst/>
            <a:cxnLst/>
            <a:rect l="l" t="t" r="r" b="b"/>
            <a:pathLst>
              <a:path w="1905" h="2540" extrusionOk="0">
                <a:moveTo>
                  <a:pt x="0" y="0"/>
                </a:moveTo>
                <a:lnTo>
                  <a:pt x="701" y="1999"/>
                </a:lnTo>
                <a:lnTo>
                  <a:pt x="1863"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4" name="Google Shape;2374;p63"/>
          <p:cNvSpPr/>
          <p:nvPr/>
        </p:nvSpPr>
        <p:spPr>
          <a:xfrm>
            <a:off x="929602" y="4483678"/>
            <a:ext cx="1540" cy="1540"/>
          </a:xfrm>
          <a:custGeom>
            <a:avLst/>
            <a:gdLst/>
            <a:ahLst/>
            <a:cxnLst/>
            <a:rect l="l" t="t" r="r" b="b"/>
            <a:pathLst>
              <a:path w="2540" h="2540" extrusionOk="0">
                <a:moveTo>
                  <a:pt x="1225" y="0"/>
                </a:moveTo>
                <a:lnTo>
                  <a:pt x="0" y="1780"/>
                </a:lnTo>
                <a:lnTo>
                  <a:pt x="2083" y="2083"/>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5" name="Google Shape;2375;p63"/>
          <p:cNvSpPr/>
          <p:nvPr/>
        </p:nvSpPr>
        <p:spPr>
          <a:xfrm>
            <a:off x="929465" y="3486092"/>
            <a:ext cx="1155" cy="1540"/>
          </a:xfrm>
          <a:custGeom>
            <a:avLst/>
            <a:gdLst/>
            <a:ahLst/>
            <a:cxnLst/>
            <a:rect l="l" t="t" r="r" b="b"/>
            <a:pathLst>
              <a:path w="1905" h="2539" extrusionOk="0">
                <a:moveTo>
                  <a:pt x="1078" y="0"/>
                </a:moveTo>
                <a:lnTo>
                  <a:pt x="0" y="2031"/>
                </a:lnTo>
                <a:lnTo>
                  <a:pt x="1727" y="2261"/>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6" name="Google Shape;2376;p63"/>
          <p:cNvSpPr/>
          <p:nvPr/>
        </p:nvSpPr>
        <p:spPr>
          <a:xfrm>
            <a:off x="929384" y="1363633"/>
            <a:ext cx="1540" cy="1540"/>
          </a:xfrm>
          <a:custGeom>
            <a:avLst/>
            <a:gdLst/>
            <a:ahLst/>
            <a:cxnLst/>
            <a:rect l="l" t="t" r="r" b="b"/>
            <a:pathLst>
              <a:path w="2540" h="2539" extrusionOk="0">
                <a:moveTo>
                  <a:pt x="0" y="0"/>
                </a:moveTo>
                <a:lnTo>
                  <a:pt x="74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7" name="Google Shape;2377;p63"/>
          <p:cNvSpPr/>
          <p:nvPr/>
        </p:nvSpPr>
        <p:spPr>
          <a:xfrm>
            <a:off x="929335"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8" name="Google Shape;2378;p63"/>
          <p:cNvSpPr/>
          <p:nvPr/>
        </p:nvSpPr>
        <p:spPr>
          <a:xfrm>
            <a:off x="929293"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79" name="Google Shape;2379;p63"/>
          <p:cNvSpPr/>
          <p:nvPr/>
        </p:nvSpPr>
        <p:spPr>
          <a:xfrm>
            <a:off x="929682" y="4904860"/>
            <a:ext cx="1540" cy="1540"/>
          </a:xfrm>
          <a:custGeom>
            <a:avLst/>
            <a:gdLst/>
            <a:ahLst/>
            <a:cxnLst/>
            <a:rect l="l" t="t" r="r" b="b"/>
            <a:pathLst>
              <a:path w="2540"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0" name="Google Shape;2380;p63"/>
          <p:cNvSpPr/>
          <p:nvPr/>
        </p:nvSpPr>
        <p:spPr>
          <a:xfrm>
            <a:off x="929614" y="1571817"/>
            <a:ext cx="1540" cy="1925"/>
          </a:xfrm>
          <a:custGeom>
            <a:avLst/>
            <a:gdLst/>
            <a:ahLst/>
            <a:cxnLst/>
            <a:rect l="l" t="t" r="r" b="b"/>
            <a:pathLst>
              <a:path w="2540"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1" name="Google Shape;2381;p63"/>
          <p:cNvSpPr/>
          <p:nvPr/>
        </p:nvSpPr>
        <p:spPr>
          <a:xfrm>
            <a:off x="929459" y="264102"/>
            <a:ext cx="1155" cy="1540"/>
          </a:xfrm>
          <a:custGeom>
            <a:avLst/>
            <a:gdLst/>
            <a:ahLst/>
            <a:cxnLst/>
            <a:rect l="l" t="t" r="r" b="b"/>
            <a:pathLst>
              <a:path w="1905" h="2540" extrusionOk="0">
                <a:moveTo>
                  <a:pt x="1151" y="0"/>
                </a:moveTo>
                <a:lnTo>
                  <a:pt x="0" y="1622"/>
                </a:lnTo>
                <a:lnTo>
                  <a:pt x="1874"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2" name="Google Shape;2382;p63"/>
          <p:cNvSpPr/>
          <p:nvPr/>
        </p:nvSpPr>
        <p:spPr>
          <a:xfrm>
            <a:off x="928947"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3" name="Google Shape;2383;p63"/>
          <p:cNvSpPr/>
          <p:nvPr/>
        </p:nvSpPr>
        <p:spPr>
          <a:xfrm>
            <a:off x="925506" y="592381"/>
            <a:ext cx="1540" cy="1540"/>
          </a:xfrm>
          <a:custGeom>
            <a:avLst/>
            <a:gdLst/>
            <a:ahLst/>
            <a:cxnLst/>
            <a:rect l="l" t="t" r="r" b="b"/>
            <a:pathLst>
              <a:path w="2540" h="2540" extrusionOk="0">
                <a:moveTo>
                  <a:pt x="0" y="0"/>
                </a:moveTo>
                <a:lnTo>
                  <a:pt x="921" y="2439"/>
                </a:lnTo>
                <a:lnTo>
                  <a:pt x="237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4" name="Google Shape;2384;p63"/>
          <p:cNvSpPr/>
          <p:nvPr/>
        </p:nvSpPr>
        <p:spPr>
          <a:xfrm>
            <a:off x="925396" y="1111161"/>
            <a:ext cx="1155" cy="1540"/>
          </a:xfrm>
          <a:custGeom>
            <a:avLst/>
            <a:gdLst/>
            <a:ahLst/>
            <a:cxnLst/>
            <a:rect l="l" t="t" r="r" b="b"/>
            <a:pathLst>
              <a:path w="1905" h="2539" extrusionOk="0">
                <a:moveTo>
                  <a:pt x="0" y="0"/>
                </a:moveTo>
                <a:lnTo>
                  <a:pt x="701" y="2031"/>
                </a:lnTo>
                <a:lnTo>
                  <a:pt x="179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5" name="Google Shape;2385;p63"/>
          <p:cNvSpPr/>
          <p:nvPr/>
        </p:nvSpPr>
        <p:spPr>
          <a:xfrm>
            <a:off x="925333" y="1664580"/>
            <a:ext cx="1540" cy="1540"/>
          </a:xfrm>
          <a:custGeom>
            <a:avLst/>
            <a:gdLst/>
            <a:ahLst/>
            <a:cxnLst/>
            <a:rect l="l" t="t" r="r" b="b"/>
            <a:pathLst>
              <a:path w="2540" h="2539" extrusionOk="0">
                <a:moveTo>
                  <a:pt x="1392" y="0"/>
                </a:moveTo>
                <a:lnTo>
                  <a:pt x="0" y="2230"/>
                </a:lnTo>
                <a:lnTo>
                  <a:pt x="227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6" name="Google Shape;2386;p63"/>
          <p:cNvSpPr/>
          <p:nvPr/>
        </p:nvSpPr>
        <p:spPr>
          <a:xfrm>
            <a:off x="925320" y="2680195"/>
            <a:ext cx="1540" cy="1540"/>
          </a:xfrm>
          <a:custGeom>
            <a:avLst/>
            <a:gdLst/>
            <a:ahLst/>
            <a:cxnLst/>
            <a:rect l="l" t="t" r="r" b="b"/>
            <a:pathLst>
              <a:path w="2540" h="2539" extrusionOk="0">
                <a:moveTo>
                  <a:pt x="0" y="0"/>
                </a:moveTo>
                <a:lnTo>
                  <a:pt x="96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7" name="Google Shape;2387;p63"/>
          <p:cNvSpPr/>
          <p:nvPr/>
        </p:nvSpPr>
        <p:spPr>
          <a:xfrm>
            <a:off x="925472" y="1921921"/>
            <a:ext cx="1155" cy="1155"/>
          </a:xfrm>
          <a:custGeom>
            <a:avLst/>
            <a:gdLst/>
            <a:ahLst/>
            <a:cxnLst/>
            <a:rect l="l" t="t" r="r" b="b"/>
            <a:pathLst>
              <a:path w="1905" h="1905" extrusionOk="0">
                <a:moveTo>
                  <a:pt x="1099" y="0"/>
                </a:moveTo>
                <a:lnTo>
                  <a:pt x="0" y="1581"/>
                </a:lnTo>
                <a:lnTo>
                  <a:pt x="169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8" name="Google Shape;2388;p63"/>
          <p:cNvSpPr/>
          <p:nvPr/>
        </p:nvSpPr>
        <p:spPr>
          <a:xfrm>
            <a:off x="925311" y="2524498"/>
            <a:ext cx="1540" cy="1540"/>
          </a:xfrm>
          <a:custGeom>
            <a:avLst/>
            <a:gdLst/>
            <a:ahLst/>
            <a:cxnLst/>
            <a:rect l="l" t="t" r="r" b="b"/>
            <a:pathLst>
              <a:path w="2540"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89" name="Google Shape;2389;p63"/>
          <p:cNvSpPr/>
          <p:nvPr/>
        </p:nvSpPr>
        <p:spPr>
          <a:xfrm>
            <a:off x="925086" y="3805353"/>
            <a:ext cx="1540" cy="1540"/>
          </a:xfrm>
          <a:custGeom>
            <a:avLst/>
            <a:gdLst/>
            <a:ahLst/>
            <a:cxnLst/>
            <a:rect l="l" t="t" r="r" b="b"/>
            <a:pathLst>
              <a:path w="2540" h="2539" extrusionOk="0">
                <a:moveTo>
                  <a:pt x="1308" y="0"/>
                </a:moveTo>
                <a:lnTo>
                  <a:pt x="0" y="2041"/>
                </a:lnTo>
                <a:lnTo>
                  <a:pt x="2073" y="2345"/>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0" name="Google Shape;2390;p63"/>
          <p:cNvSpPr/>
          <p:nvPr/>
        </p:nvSpPr>
        <p:spPr>
          <a:xfrm>
            <a:off x="924960" y="6101778"/>
            <a:ext cx="1540" cy="1540"/>
          </a:xfrm>
          <a:custGeom>
            <a:avLst/>
            <a:gdLst/>
            <a:ahLst/>
            <a:cxnLst/>
            <a:rect l="l" t="t" r="r" b="b"/>
            <a:pathLst>
              <a:path w="2540" h="2540" extrusionOk="0">
                <a:moveTo>
                  <a:pt x="2293" y="0"/>
                </a:moveTo>
                <a:lnTo>
                  <a:pt x="0" y="952"/>
                </a:lnTo>
                <a:lnTo>
                  <a:pt x="2052" y="2387"/>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1" name="Google Shape;2391;p63"/>
          <p:cNvSpPr/>
          <p:nvPr/>
        </p:nvSpPr>
        <p:spPr>
          <a:xfrm>
            <a:off x="925849"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2" name="Google Shape;2392;p63"/>
          <p:cNvSpPr/>
          <p:nvPr/>
        </p:nvSpPr>
        <p:spPr>
          <a:xfrm>
            <a:off x="921364"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3" name="Google Shape;2393;p63"/>
          <p:cNvSpPr/>
          <p:nvPr/>
        </p:nvSpPr>
        <p:spPr>
          <a:xfrm>
            <a:off x="921431" y="4984379"/>
            <a:ext cx="1540" cy="1540"/>
          </a:xfrm>
          <a:custGeom>
            <a:avLst/>
            <a:gdLst/>
            <a:ahLst/>
            <a:cxnLst/>
            <a:rect l="l" t="t" r="r" b="b"/>
            <a:pathLst>
              <a:path w="2540" h="2540" extrusionOk="0">
                <a:moveTo>
                  <a:pt x="1162" y="0"/>
                </a:moveTo>
                <a:lnTo>
                  <a:pt x="0" y="1978"/>
                </a:lnTo>
                <a:lnTo>
                  <a:pt x="1916"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4" name="Google Shape;2394;p63"/>
          <p:cNvSpPr/>
          <p:nvPr/>
        </p:nvSpPr>
        <p:spPr>
          <a:xfrm>
            <a:off x="921257" y="3229884"/>
            <a:ext cx="1925" cy="1540"/>
          </a:xfrm>
          <a:custGeom>
            <a:avLst/>
            <a:gdLst/>
            <a:ahLst/>
            <a:cxnLst/>
            <a:rect l="l" t="t" r="r" b="b"/>
            <a:pathLst>
              <a:path w="3175" h="2539" extrusionOk="0">
                <a:moveTo>
                  <a:pt x="0" y="0"/>
                </a:moveTo>
                <a:lnTo>
                  <a:pt x="113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5" name="Google Shape;2395;p63"/>
          <p:cNvSpPr/>
          <p:nvPr/>
        </p:nvSpPr>
        <p:spPr>
          <a:xfrm>
            <a:off x="921458"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6" name="Google Shape;2396;p63"/>
          <p:cNvSpPr/>
          <p:nvPr/>
        </p:nvSpPr>
        <p:spPr>
          <a:xfrm>
            <a:off x="921428"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7" name="Google Shape;2397;p63"/>
          <p:cNvSpPr/>
          <p:nvPr/>
        </p:nvSpPr>
        <p:spPr>
          <a:xfrm>
            <a:off x="921453" y="955662"/>
            <a:ext cx="1540" cy="1540"/>
          </a:xfrm>
          <a:custGeom>
            <a:avLst/>
            <a:gdLst/>
            <a:ahLst/>
            <a:cxnLst/>
            <a:rect l="l" t="t" r="r" b="b"/>
            <a:pathLst>
              <a:path w="2540" h="2540" extrusionOk="0">
                <a:moveTo>
                  <a:pt x="1225" y="0"/>
                </a:moveTo>
                <a:lnTo>
                  <a:pt x="0" y="1958"/>
                </a:lnTo>
                <a:lnTo>
                  <a:pt x="193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8" name="Google Shape;2398;p63"/>
          <p:cNvSpPr/>
          <p:nvPr/>
        </p:nvSpPr>
        <p:spPr>
          <a:xfrm>
            <a:off x="920774" y="1061924"/>
            <a:ext cx="1540" cy="1540"/>
          </a:xfrm>
          <a:custGeom>
            <a:avLst/>
            <a:gdLst/>
            <a:ahLst/>
            <a:cxnLst/>
            <a:rect l="l" t="t" r="r" b="b"/>
            <a:pathLst>
              <a:path w="2540" h="2539" extrusionOk="0">
                <a:moveTo>
                  <a:pt x="2345" y="0"/>
                </a:moveTo>
                <a:lnTo>
                  <a:pt x="0" y="910"/>
                </a:lnTo>
                <a:lnTo>
                  <a:pt x="2146"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399" name="Google Shape;2399;p63"/>
          <p:cNvSpPr/>
          <p:nvPr/>
        </p:nvSpPr>
        <p:spPr>
          <a:xfrm>
            <a:off x="917165" y="392978"/>
            <a:ext cx="1540" cy="1540"/>
          </a:xfrm>
          <a:custGeom>
            <a:avLst/>
            <a:gdLst/>
            <a:ahLst/>
            <a:cxnLst/>
            <a:rect l="l" t="t" r="r" b="b"/>
            <a:pathLst>
              <a:path w="2540"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0" name="Google Shape;2400;p63"/>
          <p:cNvSpPr/>
          <p:nvPr/>
        </p:nvSpPr>
        <p:spPr>
          <a:xfrm>
            <a:off x="917120" y="671962"/>
            <a:ext cx="1540" cy="1925"/>
          </a:xfrm>
          <a:custGeom>
            <a:avLst/>
            <a:gdLst/>
            <a:ahLst/>
            <a:cxnLst/>
            <a:rect l="l" t="t" r="r" b="b"/>
            <a:pathLst>
              <a:path w="2540" h="3175" extrusionOk="0">
                <a:moveTo>
                  <a:pt x="0" y="0"/>
                </a:moveTo>
                <a:lnTo>
                  <a:pt x="952" y="2670"/>
                </a:lnTo>
                <a:lnTo>
                  <a:pt x="243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1" name="Google Shape;2401;p63"/>
          <p:cNvSpPr/>
          <p:nvPr/>
        </p:nvSpPr>
        <p:spPr>
          <a:xfrm>
            <a:off x="917533" y="3043269"/>
            <a:ext cx="1540" cy="1540"/>
          </a:xfrm>
          <a:custGeom>
            <a:avLst/>
            <a:gdLst/>
            <a:ahLst/>
            <a:cxnLst/>
            <a:rect l="l" t="t" r="r" b="b"/>
            <a:pathLst>
              <a:path w="2540" h="2539" extrusionOk="0">
                <a:moveTo>
                  <a:pt x="261" y="0"/>
                </a:moveTo>
                <a:lnTo>
                  <a:pt x="0" y="2303"/>
                </a:lnTo>
                <a:lnTo>
                  <a:pt x="2094"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2" name="Google Shape;2402;p63"/>
          <p:cNvSpPr/>
          <p:nvPr/>
        </p:nvSpPr>
        <p:spPr>
          <a:xfrm>
            <a:off x="917385"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3" name="Google Shape;2403;p63"/>
          <p:cNvSpPr/>
          <p:nvPr/>
        </p:nvSpPr>
        <p:spPr>
          <a:xfrm>
            <a:off x="917274" y="2156948"/>
            <a:ext cx="1540" cy="1540"/>
          </a:xfrm>
          <a:custGeom>
            <a:avLst/>
            <a:gdLst/>
            <a:ahLst/>
            <a:cxnLst/>
            <a:rect l="l" t="t" r="r" b="b"/>
            <a:pathLst>
              <a:path w="2540" h="2539" extrusionOk="0">
                <a:moveTo>
                  <a:pt x="0" y="0"/>
                </a:moveTo>
                <a:lnTo>
                  <a:pt x="816" y="2324"/>
                </a:lnTo>
                <a:lnTo>
                  <a:pt x="213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4" name="Google Shape;2404;p63"/>
          <p:cNvSpPr/>
          <p:nvPr/>
        </p:nvSpPr>
        <p:spPr>
          <a:xfrm>
            <a:off x="916600" y="3707423"/>
            <a:ext cx="2311" cy="2695"/>
          </a:xfrm>
          <a:custGeom>
            <a:avLst/>
            <a:gdLst/>
            <a:ahLst/>
            <a:cxnLst/>
            <a:rect l="l" t="t" r="r" b="b"/>
            <a:pathLst>
              <a:path w="3809" h="4445" extrusionOk="0">
                <a:moveTo>
                  <a:pt x="1392" y="0"/>
                </a:moveTo>
                <a:lnTo>
                  <a:pt x="146" y="1141"/>
                </a:lnTo>
                <a:lnTo>
                  <a:pt x="0" y="2492"/>
                </a:lnTo>
                <a:lnTo>
                  <a:pt x="1047" y="3298"/>
                </a:lnTo>
                <a:lnTo>
                  <a:pt x="1602" y="4031"/>
                </a:lnTo>
                <a:lnTo>
                  <a:pt x="3717" y="2230"/>
                </a:lnTo>
                <a:lnTo>
                  <a:pt x="3130"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5" name="Google Shape;2405;p63"/>
          <p:cNvSpPr/>
          <p:nvPr/>
        </p:nvSpPr>
        <p:spPr>
          <a:xfrm>
            <a:off x="913184" y="836094"/>
            <a:ext cx="1155" cy="1540"/>
          </a:xfrm>
          <a:custGeom>
            <a:avLst/>
            <a:gdLst/>
            <a:ahLst/>
            <a:cxnLst/>
            <a:rect l="l" t="t" r="r" b="b"/>
            <a:pathLst>
              <a:path w="1905"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6" name="Google Shape;2406;p63"/>
          <p:cNvSpPr/>
          <p:nvPr/>
        </p:nvSpPr>
        <p:spPr>
          <a:xfrm>
            <a:off x="913292" y="1567626"/>
            <a:ext cx="1155" cy="1540"/>
          </a:xfrm>
          <a:custGeom>
            <a:avLst/>
            <a:gdLst/>
            <a:ahLst/>
            <a:cxnLst/>
            <a:rect l="l" t="t" r="r" b="b"/>
            <a:pathLst>
              <a:path w="1905"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7" name="Google Shape;2407;p63"/>
          <p:cNvSpPr/>
          <p:nvPr/>
        </p:nvSpPr>
        <p:spPr>
          <a:xfrm>
            <a:off x="913168" y="5192743"/>
            <a:ext cx="1540" cy="1540"/>
          </a:xfrm>
          <a:custGeom>
            <a:avLst/>
            <a:gdLst/>
            <a:ahLst/>
            <a:cxnLst/>
            <a:rect l="l" t="t" r="r" b="b"/>
            <a:pathLst>
              <a:path w="2540" h="2540" extrusionOk="0">
                <a:moveTo>
                  <a:pt x="1329" y="0"/>
                </a:moveTo>
                <a:lnTo>
                  <a:pt x="0" y="2041"/>
                </a:lnTo>
                <a:lnTo>
                  <a:pt x="2209" y="2335"/>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8" name="Google Shape;2408;p63"/>
          <p:cNvSpPr/>
          <p:nvPr/>
        </p:nvSpPr>
        <p:spPr>
          <a:xfrm>
            <a:off x="913329" y="4887111"/>
            <a:ext cx="1155" cy="1540"/>
          </a:xfrm>
          <a:custGeom>
            <a:avLst/>
            <a:gdLst/>
            <a:ahLst/>
            <a:cxnLst/>
            <a:rect l="l" t="t" r="r" b="b"/>
            <a:pathLst>
              <a:path w="1905" h="2540" extrusionOk="0">
                <a:moveTo>
                  <a:pt x="1130" y="0"/>
                </a:moveTo>
                <a:lnTo>
                  <a:pt x="0" y="1612"/>
                </a:lnTo>
                <a:lnTo>
                  <a:pt x="1853"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09" name="Google Shape;2409;p63"/>
          <p:cNvSpPr/>
          <p:nvPr/>
        </p:nvSpPr>
        <p:spPr>
          <a:xfrm>
            <a:off x="913416" y="1731324"/>
            <a:ext cx="1540" cy="1540"/>
          </a:xfrm>
          <a:custGeom>
            <a:avLst/>
            <a:gdLst/>
            <a:ahLst/>
            <a:cxnLst/>
            <a:rect l="l" t="t" r="r" b="b"/>
            <a:pathLst>
              <a:path w="2540"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0" name="Google Shape;2410;p63"/>
          <p:cNvSpPr/>
          <p:nvPr/>
        </p:nvSpPr>
        <p:spPr>
          <a:xfrm>
            <a:off x="913265" y="87176"/>
            <a:ext cx="1155" cy="1540"/>
          </a:xfrm>
          <a:custGeom>
            <a:avLst/>
            <a:gdLst/>
            <a:ahLst/>
            <a:cxnLst/>
            <a:rect l="l" t="t" r="r" b="b"/>
            <a:pathLst>
              <a:path w="1905" h="2539" extrusionOk="0">
                <a:moveTo>
                  <a:pt x="0" y="0"/>
                </a:moveTo>
                <a:lnTo>
                  <a:pt x="72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1" name="Google Shape;2411;p63"/>
          <p:cNvSpPr/>
          <p:nvPr/>
        </p:nvSpPr>
        <p:spPr>
          <a:xfrm>
            <a:off x="913108" y="747475"/>
            <a:ext cx="1540" cy="1925"/>
          </a:xfrm>
          <a:custGeom>
            <a:avLst/>
            <a:gdLst/>
            <a:ahLst/>
            <a:cxnLst/>
            <a:rect l="l" t="t" r="r" b="b"/>
            <a:pathLst>
              <a:path w="2540"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2" name="Google Shape;2412;p63"/>
          <p:cNvSpPr/>
          <p:nvPr/>
        </p:nvSpPr>
        <p:spPr>
          <a:xfrm>
            <a:off x="909172" y="3797187"/>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3" name="Google Shape;2413;p63"/>
          <p:cNvSpPr/>
          <p:nvPr/>
        </p:nvSpPr>
        <p:spPr>
          <a:xfrm>
            <a:off x="909236" y="4421556"/>
            <a:ext cx="1540" cy="1540"/>
          </a:xfrm>
          <a:custGeom>
            <a:avLst/>
            <a:gdLst/>
            <a:ahLst/>
            <a:cxnLst/>
            <a:rect l="l" t="t" r="r" b="b"/>
            <a:pathLst>
              <a:path w="2540" h="2540" extrusionOk="0">
                <a:moveTo>
                  <a:pt x="1308" y="0"/>
                </a:moveTo>
                <a:lnTo>
                  <a:pt x="0" y="2010"/>
                </a:lnTo>
                <a:lnTo>
                  <a:pt x="2209"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4" name="Google Shape;2414;p63"/>
          <p:cNvSpPr/>
          <p:nvPr/>
        </p:nvSpPr>
        <p:spPr>
          <a:xfrm>
            <a:off x="909199" y="2812829"/>
            <a:ext cx="1540" cy="1540"/>
          </a:xfrm>
          <a:custGeom>
            <a:avLst/>
            <a:gdLst/>
            <a:ahLst/>
            <a:cxnLst/>
            <a:rect l="l" t="t" r="r" b="b"/>
            <a:pathLst>
              <a:path w="2540" h="2539" extrusionOk="0">
                <a:moveTo>
                  <a:pt x="261" y="0"/>
                </a:moveTo>
                <a:lnTo>
                  <a:pt x="0" y="1989"/>
                </a:lnTo>
                <a:lnTo>
                  <a:pt x="2230" y="1308"/>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5" name="Google Shape;2415;p63"/>
          <p:cNvSpPr/>
          <p:nvPr/>
        </p:nvSpPr>
        <p:spPr>
          <a:xfrm>
            <a:off x="909162"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6" name="Google Shape;2416;p63"/>
          <p:cNvSpPr/>
          <p:nvPr/>
        </p:nvSpPr>
        <p:spPr>
          <a:xfrm>
            <a:off x="909087" y="2116799"/>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7" name="Google Shape;2417;p63"/>
          <p:cNvSpPr/>
          <p:nvPr/>
        </p:nvSpPr>
        <p:spPr>
          <a:xfrm>
            <a:off x="909188" y="2090735"/>
            <a:ext cx="1540" cy="1540"/>
          </a:xfrm>
          <a:custGeom>
            <a:avLst/>
            <a:gdLst/>
            <a:ahLst/>
            <a:cxnLst/>
            <a:rect l="l" t="t" r="r" b="b"/>
            <a:pathLst>
              <a:path w="2540" h="2539" extrusionOk="0">
                <a:moveTo>
                  <a:pt x="0" y="0"/>
                </a:moveTo>
                <a:lnTo>
                  <a:pt x="795" y="2335"/>
                </a:lnTo>
                <a:lnTo>
                  <a:pt x="1999"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8" name="Google Shape;2418;p63"/>
          <p:cNvSpPr/>
          <p:nvPr/>
        </p:nvSpPr>
        <p:spPr>
          <a:xfrm>
            <a:off x="909261" y="676730"/>
            <a:ext cx="1155" cy="1155"/>
          </a:xfrm>
          <a:custGeom>
            <a:avLst/>
            <a:gdLst/>
            <a:ahLst/>
            <a:cxnLst/>
            <a:rect l="l" t="t" r="r" b="b"/>
            <a:pathLst>
              <a:path w="1905" h="1905" extrusionOk="0">
                <a:moveTo>
                  <a:pt x="0" y="0"/>
                </a:moveTo>
                <a:lnTo>
                  <a:pt x="659" y="1884"/>
                </a:lnTo>
                <a:lnTo>
                  <a:pt x="1759"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19" name="Google Shape;2419;p63"/>
          <p:cNvSpPr/>
          <p:nvPr/>
        </p:nvSpPr>
        <p:spPr>
          <a:xfrm>
            <a:off x="909299" y="344012"/>
            <a:ext cx="1155" cy="1155"/>
          </a:xfrm>
          <a:custGeom>
            <a:avLst/>
            <a:gdLst/>
            <a:ahLst/>
            <a:cxnLst/>
            <a:rect l="l" t="t" r="r" b="b"/>
            <a:pathLst>
              <a:path w="1905"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0" name="Google Shape;2420;p63"/>
          <p:cNvSpPr/>
          <p:nvPr/>
        </p:nvSpPr>
        <p:spPr>
          <a:xfrm>
            <a:off x="909120" y="286286"/>
            <a:ext cx="1155" cy="1540"/>
          </a:xfrm>
          <a:custGeom>
            <a:avLst/>
            <a:gdLst/>
            <a:ahLst/>
            <a:cxnLst/>
            <a:rect l="l" t="t" r="r" b="b"/>
            <a:pathLst>
              <a:path w="1905" h="2540" extrusionOk="0">
                <a:moveTo>
                  <a:pt x="1183" y="0"/>
                </a:moveTo>
                <a:lnTo>
                  <a:pt x="0" y="1696"/>
                </a:lnTo>
                <a:lnTo>
                  <a:pt x="187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1" name="Google Shape;2421;p63"/>
          <p:cNvSpPr/>
          <p:nvPr/>
        </p:nvSpPr>
        <p:spPr>
          <a:xfrm>
            <a:off x="909063" y="933595"/>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2" name="Google Shape;2422;p63"/>
          <p:cNvSpPr/>
          <p:nvPr/>
        </p:nvSpPr>
        <p:spPr>
          <a:xfrm>
            <a:off x="909173" y="1372084"/>
            <a:ext cx="1155" cy="1540"/>
          </a:xfrm>
          <a:custGeom>
            <a:avLst/>
            <a:gdLst/>
            <a:ahLst/>
            <a:cxnLst/>
            <a:rect l="l" t="t" r="r" b="b"/>
            <a:pathLst>
              <a:path w="1905" h="2539" extrusionOk="0">
                <a:moveTo>
                  <a:pt x="1172" y="0"/>
                </a:moveTo>
                <a:lnTo>
                  <a:pt x="0" y="1958"/>
                </a:lnTo>
                <a:lnTo>
                  <a:pt x="1821" y="2240"/>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3" name="Google Shape;2423;p63"/>
          <p:cNvSpPr/>
          <p:nvPr/>
        </p:nvSpPr>
        <p:spPr>
          <a:xfrm>
            <a:off x="908687"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4" name="Google Shape;2424;p63"/>
          <p:cNvSpPr/>
          <p:nvPr/>
        </p:nvSpPr>
        <p:spPr>
          <a:xfrm>
            <a:off x="905119"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5" name="Google Shape;2425;p63"/>
          <p:cNvSpPr/>
          <p:nvPr/>
        </p:nvSpPr>
        <p:spPr>
          <a:xfrm>
            <a:off x="905152" y="916032"/>
            <a:ext cx="1155" cy="1540"/>
          </a:xfrm>
          <a:custGeom>
            <a:avLst/>
            <a:gdLst/>
            <a:ahLst/>
            <a:cxnLst/>
            <a:rect l="l" t="t" r="r" b="b"/>
            <a:pathLst>
              <a:path w="1905" h="2540" extrusionOk="0">
                <a:moveTo>
                  <a:pt x="0" y="0"/>
                </a:moveTo>
                <a:lnTo>
                  <a:pt x="691" y="2282"/>
                </a:lnTo>
                <a:lnTo>
                  <a:pt x="1853"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6" name="Google Shape;2426;p63"/>
          <p:cNvSpPr/>
          <p:nvPr/>
        </p:nvSpPr>
        <p:spPr>
          <a:xfrm>
            <a:off x="905099" y="689930"/>
            <a:ext cx="1155" cy="1155"/>
          </a:xfrm>
          <a:custGeom>
            <a:avLst/>
            <a:gdLst/>
            <a:ahLst/>
            <a:cxnLst/>
            <a:rect l="l" t="t" r="r" b="b"/>
            <a:pathLst>
              <a:path w="1905" h="1905" extrusionOk="0">
                <a:moveTo>
                  <a:pt x="1811" y="0"/>
                </a:moveTo>
                <a:lnTo>
                  <a:pt x="0" y="617"/>
                </a:lnTo>
                <a:lnTo>
                  <a:pt x="1528" y="1811"/>
                </a:lnTo>
                <a:lnTo>
                  <a:pt x="181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7" name="Google Shape;2427;p63"/>
          <p:cNvSpPr/>
          <p:nvPr/>
        </p:nvSpPr>
        <p:spPr>
          <a:xfrm>
            <a:off x="905019" y="2905918"/>
            <a:ext cx="1540" cy="1925"/>
          </a:xfrm>
          <a:custGeom>
            <a:avLst/>
            <a:gdLst/>
            <a:ahLst/>
            <a:cxnLst/>
            <a:rect l="l" t="t" r="r" b="b"/>
            <a:pathLst>
              <a:path w="2540" h="3175" extrusionOk="0">
                <a:moveTo>
                  <a:pt x="0" y="0"/>
                </a:moveTo>
                <a:lnTo>
                  <a:pt x="753" y="2596"/>
                </a:lnTo>
                <a:lnTo>
                  <a:pt x="201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8" name="Google Shape;2428;p63"/>
          <p:cNvSpPr/>
          <p:nvPr/>
        </p:nvSpPr>
        <p:spPr>
          <a:xfrm>
            <a:off x="905043" y="3602008"/>
            <a:ext cx="1155" cy="1155"/>
          </a:xfrm>
          <a:custGeom>
            <a:avLst/>
            <a:gdLst/>
            <a:ahLst/>
            <a:cxnLst/>
            <a:rect l="l" t="t" r="r" b="b"/>
            <a:pathLst>
              <a:path w="1905" h="1904" extrusionOk="0">
                <a:moveTo>
                  <a:pt x="0" y="0"/>
                </a:moveTo>
                <a:lnTo>
                  <a:pt x="691"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29" name="Google Shape;2429;p63"/>
          <p:cNvSpPr/>
          <p:nvPr/>
        </p:nvSpPr>
        <p:spPr>
          <a:xfrm>
            <a:off x="901313" y="3442070"/>
            <a:ext cx="1540" cy="1540"/>
          </a:xfrm>
          <a:custGeom>
            <a:avLst/>
            <a:gdLst/>
            <a:ahLst/>
            <a:cxnLst/>
            <a:rect l="l" t="t" r="r" b="b"/>
            <a:pathLst>
              <a:path w="2540" h="2539" extrusionOk="0">
                <a:moveTo>
                  <a:pt x="1183" y="0"/>
                </a:moveTo>
                <a:lnTo>
                  <a:pt x="0" y="1738"/>
                </a:lnTo>
                <a:lnTo>
                  <a:pt x="2083" y="2052"/>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0" name="Google Shape;2430;p63"/>
          <p:cNvSpPr/>
          <p:nvPr/>
        </p:nvSpPr>
        <p:spPr>
          <a:xfrm>
            <a:off x="901001" y="2688454"/>
            <a:ext cx="1540" cy="1540"/>
          </a:xfrm>
          <a:custGeom>
            <a:avLst/>
            <a:gdLst/>
            <a:ahLst/>
            <a:cxnLst/>
            <a:rect l="l" t="t" r="r" b="b"/>
            <a:pathLst>
              <a:path w="2540" h="2539" extrusionOk="0">
                <a:moveTo>
                  <a:pt x="1246" y="0"/>
                </a:moveTo>
                <a:lnTo>
                  <a:pt x="0" y="1968"/>
                </a:lnTo>
                <a:lnTo>
                  <a:pt x="2041" y="2261"/>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1" name="Google Shape;2431;p63"/>
          <p:cNvSpPr/>
          <p:nvPr/>
        </p:nvSpPr>
        <p:spPr>
          <a:xfrm>
            <a:off x="901088" y="2524916"/>
            <a:ext cx="1540" cy="1540"/>
          </a:xfrm>
          <a:custGeom>
            <a:avLst/>
            <a:gdLst/>
            <a:ahLst/>
            <a:cxnLst/>
            <a:rect l="l" t="t" r="r" b="b"/>
            <a:pathLst>
              <a:path w="2540"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2" name="Google Shape;2432;p63"/>
          <p:cNvSpPr/>
          <p:nvPr/>
        </p:nvSpPr>
        <p:spPr>
          <a:xfrm>
            <a:off x="901166" y="2405318"/>
            <a:ext cx="1155" cy="1155"/>
          </a:xfrm>
          <a:custGeom>
            <a:avLst/>
            <a:gdLst/>
            <a:ahLst/>
            <a:cxnLst/>
            <a:rect l="l" t="t" r="r" b="b"/>
            <a:pathLst>
              <a:path w="1905" h="1904" extrusionOk="0">
                <a:moveTo>
                  <a:pt x="0" y="0"/>
                </a:moveTo>
                <a:lnTo>
                  <a:pt x="65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3" name="Google Shape;2433;p63"/>
          <p:cNvSpPr/>
          <p:nvPr/>
        </p:nvSpPr>
        <p:spPr>
          <a:xfrm>
            <a:off x="900978" y="1806924"/>
            <a:ext cx="1540" cy="1540"/>
          </a:xfrm>
          <a:custGeom>
            <a:avLst/>
            <a:gdLst/>
            <a:ahLst/>
            <a:cxnLst/>
            <a:rect l="l" t="t" r="r" b="b"/>
            <a:pathLst>
              <a:path w="2540" h="2539" extrusionOk="0">
                <a:moveTo>
                  <a:pt x="1937" y="0"/>
                </a:moveTo>
                <a:lnTo>
                  <a:pt x="0" y="785"/>
                </a:lnTo>
                <a:lnTo>
                  <a:pt x="1612" y="2198"/>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4" name="Google Shape;2434;p63"/>
          <p:cNvSpPr/>
          <p:nvPr/>
        </p:nvSpPr>
        <p:spPr>
          <a:xfrm>
            <a:off x="900863"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5" name="Google Shape;2435;p63"/>
          <p:cNvSpPr/>
          <p:nvPr/>
        </p:nvSpPr>
        <p:spPr>
          <a:xfrm>
            <a:off x="901014"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6" name="Google Shape;2436;p63"/>
          <p:cNvSpPr/>
          <p:nvPr/>
        </p:nvSpPr>
        <p:spPr>
          <a:xfrm>
            <a:off x="897028" y="38364"/>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7" name="Google Shape;2437;p63"/>
          <p:cNvSpPr/>
          <p:nvPr/>
        </p:nvSpPr>
        <p:spPr>
          <a:xfrm>
            <a:off x="897113" y="1527491"/>
            <a:ext cx="1540" cy="1540"/>
          </a:xfrm>
          <a:custGeom>
            <a:avLst/>
            <a:gdLst/>
            <a:ahLst/>
            <a:cxnLst/>
            <a:rect l="l" t="t" r="r" b="b"/>
            <a:pathLst>
              <a:path w="2540"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8" name="Google Shape;2438;p63"/>
          <p:cNvSpPr/>
          <p:nvPr/>
        </p:nvSpPr>
        <p:spPr>
          <a:xfrm>
            <a:off x="897151" y="2063665"/>
            <a:ext cx="1540" cy="1540"/>
          </a:xfrm>
          <a:custGeom>
            <a:avLst/>
            <a:gdLst/>
            <a:ahLst/>
            <a:cxnLst/>
            <a:rect l="l" t="t" r="r" b="b"/>
            <a:pathLst>
              <a:path w="2540" h="2539" extrusionOk="0">
                <a:moveTo>
                  <a:pt x="272" y="0"/>
                </a:moveTo>
                <a:lnTo>
                  <a:pt x="0" y="2146"/>
                </a:lnTo>
                <a:lnTo>
                  <a:pt x="213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39" name="Google Shape;2439;p63"/>
          <p:cNvSpPr/>
          <p:nvPr/>
        </p:nvSpPr>
        <p:spPr>
          <a:xfrm>
            <a:off x="896948"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0" name="Google Shape;2440;p63"/>
          <p:cNvSpPr/>
          <p:nvPr/>
        </p:nvSpPr>
        <p:spPr>
          <a:xfrm>
            <a:off x="896683" y="4203974"/>
            <a:ext cx="2311" cy="2695"/>
          </a:xfrm>
          <a:custGeom>
            <a:avLst/>
            <a:gdLst/>
            <a:ahLst/>
            <a:cxnLst/>
            <a:rect l="l" t="t" r="r" b="b"/>
            <a:pathLst>
              <a:path w="3809" h="4445" extrusionOk="0">
                <a:moveTo>
                  <a:pt x="1790" y="0"/>
                </a:moveTo>
                <a:lnTo>
                  <a:pt x="1162" y="628"/>
                </a:lnTo>
                <a:lnTo>
                  <a:pt x="104" y="1204"/>
                </a:lnTo>
                <a:lnTo>
                  <a:pt x="0" y="2533"/>
                </a:lnTo>
                <a:lnTo>
                  <a:pt x="973" y="3287"/>
                </a:lnTo>
                <a:lnTo>
                  <a:pt x="1497" y="4010"/>
                </a:lnTo>
                <a:lnTo>
                  <a:pt x="2157" y="3392"/>
                </a:lnTo>
                <a:lnTo>
                  <a:pt x="3298" y="2827"/>
                </a:lnTo>
                <a:lnTo>
                  <a:pt x="338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1" name="Google Shape;2441;p63"/>
          <p:cNvSpPr/>
          <p:nvPr/>
        </p:nvSpPr>
        <p:spPr>
          <a:xfrm>
            <a:off x="896563"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2" name="Google Shape;2442;p63"/>
          <p:cNvSpPr/>
          <p:nvPr/>
        </p:nvSpPr>
        <p:spPr>
          <a:xfrm>
            <a:off x="896933" y="4749728"/>
            <a:ext cx="1155" cy="1155"/>
          </a:xfrm>
          <a:custGeom>
            <a:avLst/>
            <a:gdLst/>
            <a:ahLst/>
            <a:cxnLst/>
            <a:rect l="l" t="t" r="r" b="b"/>
            <a:pathLst>
              <a:path w="1905"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3" name="Google Shape;2443;p63"/>
          <p:cNvSpPr/>
          <p:nvPr/>
        </p:nvSpPr>
        <p:spPr>
          <a:xfrm>
            <a:off x="896294" y="6473771"/>
            <a:ext cx="2696" cy="2310"/>
          </a:xfrm>
          <a:custGeom>
            <a:avLst/>
            <a:gdLst/>
            <a:ahLst/>
            <a:cxnLst/>
            <a:rect l="l" t="t" r="r" b="b"/>
            <a:pathLst>
              <a:path w="4444" h="3809" extrusionOk="0">
                <a:moveTo>
                  <a:pt x="1486" y="0"/>
                </a:moveTo>
                <a:lnTo>
                  <a:pt x="722" y="984"/>
                </a:lnTo>
                <a:lnTo>
                  <a:pt x="0" y="1507"/>
                </a:lnTo>
                <a:lnTo>
                  <a:pt x="607" y="2136"/>
                </a:lnTo>
                <a:lnTo>
                  <a:pt x="1172" y="3225"/>
                </a:lnTo>
                <a:lnTo>
                  <a:pt x="2492" y="3361"/>
                </a:lnTo>
                <a:lnTo>
                  <a:pt x="3256" y="2450"/>
                </a:lnTo>
                <a:lnTo>
                  <a:pt x="4083" y="1895"/>
                </a:lnTo>
                <a:lnTo>
                  <a:pt x="3434" y="1225"/>
                </a:lnTo>
                <a:lnTo>
                  <a:pt x="282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4" name="Google Shape;2444;p63"/>
          <p:cNvSpPr/>
          <p:nvPr/>
        </p:nvSpPr>
        <p:spPr>
          <a:xfrm>
            <a:off x="892781" y="1615918"/>
            <a:ext cx="1540" cy="1540"/>
          </a:xfrm>
          <a:custGeom>
            <a:avLst/>
            <a:gdLst/>
            <a:ahLst/>
            <a:cxnLst/>
            <a:rect l="l" t="t" r="r" b="b"/>
            <a:pathLst>
              <a:path w="2540" h="2539" extrusionOk="0">
                <a:moveTo>
                  <a:pt x="1246" y="0"/>
                </a:moveTo>
                <a:lnTo>
                  <a:pt x="0" y="1748"/>
                </a:lnTo>
                <a:lnTo>
                  <a:pt x="1999"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5" name="Google Shape;2445;p63"/>
          <p:cNvSpPr/>
          <p:nvPr/>
        </p:nvSpPr>
        <p:spPr>
          <a:xfrm>
            <a:off x="892890" y="441188"/>
            <a:ext cx="1540" cy="1540"/>
          </a:xfrm>
          <a:custGeom>
            <a:avLst/>
            <a:gdLst/>
            <a:ahLst/>
            <a:cxnLst/>
            <a:rect l="l" t="t" r="r" b="b"/>
            <a:pathLst>
              <a:path w="2540"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6" name="Google Shape;2446;p63"/>
          <p:cNvSpPr/>
          <p:nvPr/>
        </p:nvSpPr>
        <p:spPr>
          <a:xfrm>
            <a:off x="892666" y="897840"/>
            <a:ext cx="1540" cy="1540"/>
          </a:xfrm>
          <a:custGeom>
            <a:avLst/>
            <a:gdLst/>
            <a:ahLst/>
            <a:cxnLst/>
            <a:rect l="l" t="t" r="r" b="b"/>
            <a:pathLst>
              <a:path w="2540" h="2540" extrusionOk="0">
                <a:moveTo>
                  <a:pt x="1382" y="0"/>
                </a:moveTo>
                <a:lnTo>
                  <a:pt x="0" y="1895"/>
                </a:lnTo>
                <a:lnTo>
                  <a:pt x="2230"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7" name="Google Shape;2447;p63"/>
          <p:cNvSpPr/>
          <p:nvPr/>
        </p:nvSpPr>
        <p:spPr>
          <a:xfrm>
            <a:off x="889010" y="370728"/>
            <a:ext cx="1540" cy="1540"/>
          </a:xfrm>
          <a:custGeom>
            <a:avLst/>
            <a:gdLst/>
            <a:ahLst/>
            <a:cxnLst/>
            <a:rect l="l" t="t" r="r" b="b"/>
            <a:pathLst>
              <a:path w="2540" h="2540" extrusionOk="0">
                <a:moveTo>
                  <a:pt x="282" y="0"/>
                </a:moveTo>
                <a:lnTo>
                  <a:pt x="0" y="2418"/>
                </a:lnTo>
                <a:lnTo>
                  <a:pt x="2041" y="1434"/>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8" name="Google Shape;2448;p63"/>
          <p:cNvSpPr/>
          <p:nvPr/>
        </p:nvSpPr>
        <p:spPr>
          <a:xfrm>
            <a:off x="888949" y="977637"/>
            <a:ext cx="1540" cy="1540"/>
          </a:xfrm>
          <a:custGeom>
            <a:avLst/>
            <a:gdLst/>
            <a:ahLst/>
            <a:cxnLst/>
            <a:rect l="l" t="t" r="r" b="b"/>
            <a:pathLst>
              <a:path w="2540"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49" name="Google Shape;2449;p63"/>
          <p:cNvSpPr/>
          <p:nvPr/>
        </p:nvSpPr>
        <p:spPr>
          <a:xfrm>
            <a:off x="884754" y="1115455"/>
            <a:ext cx="1540" cy="1540"/>
          </a:xfrm>
          <a:custGeom>
            <a:avLst/>
            <a:gdLst/>
            <a:ahLst/>
            <a:cxnLst/>
            <a:rect l="l" t="t" r="r" b="b"/>
            <a:pathLst>
              <a:path w="2540" h="2539" extrusionOk="0">
                <a:moveTo>
                  <a:pt x="0" y="0"/>
                </a:moveTo>
                <a:lnTo>
                  <a:pt x="837" y="2188"/>
                </a:lnTo>
                <a:lnTo>
                  <a:pt x="210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0" name="Google Shape;2450;p63"/>
          <p:cNvSpPr/>
          <p:nvPr/>
        </p:nvSpPr>
        <p:spPr>
          <a:xfrm>
            <a:off x="888803" y="1390272"/>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1" name="Google Shape;2451;p63"/>
          <p:cNvSpPr/>
          <p:nvPr/>
        </p:nvSpPr>
        <p:spPr>
          <a:xfrm>
            <a:off x="888705"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2" name="Google Shape;2452;p63"/>
          <p:cNvSpPr/>
          <p:nvPr/>
        </p:nvSpPr>
        <p:spPr>
          <a:xfrm>
            <a:off x="888915" y="5326307"/>
            <a:ext cx="1540" cy="1540"/>
          </a:xfrm>
          <a:custGeom>
            <a:avLst/>
            <a:gdLst/>
            <a:ahLst/>
            <a:cxnLst/>
            <a:rect l="l" t="t" r="r" b="b"/>
            <a:pathLst>
              <a:path w="2540" h="2540" extrusionOk="0">
                <a:moveTo>
                  <a:pt x="0" y="0"/>
                </a:moveTo>
                <a:lnTo>
                  <a:pt x="785"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3" name="Google Shape;2453;p63"/>
          <p:cNvSpPr/>
          <p:nvPr/>
        </p:nvSpPr>
        <p:spPr>
          <a:xfrm>
            <a:off x="888989"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4" name="Google Shape;2454;p63"/>
          <p:cNvSpPr/>
          <p:nvPr/>
        </p:nvSpPr>
        <p:spPr>
          <a:xfrm>
            <a:off x="888854" y="3504298"/>
            <a:ext cx="1540" cy="1540"/>
          </a:xfrm>
          <a:custGeom>
            <a:avLst/>
            <a:gdLst/>
            <a:ahLst/>
            <a:cxnLst/>
            <a:rect l="l" t="t" r="r" b="b"/>
            <a:pathLst>
              <a:path w="2540" h="2539" extrusionOk="0">
                <a:moveTo>
                  <a:pt x="0" y="0"/>
                </a:moveTo>
                <a:lnTo>
                  <a:pt x="80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5" name="Google Shape;2455;p63"/>
          <p:cNvSpPr/>
          <p:nvPr/>
        </p:nvSpPr>
        <p:spPr>
          <a:xfrm>
            <a:off x="888884" y="3925160"/>
            <a:ext cx="1540" cy="1540"/>
          </a:xfrm>
          <a:custGeom>
            <a:avLst/>
            <a:gdLst/>
            <a:ahLst/>
            <a:cxnLst/>
            <a:rect l="l" t="t" r="r" b="b"/>
            <a:pathLst>
              <a:path w="2540" h="2539" extrusionOk="0">
                <a:moveTo>
                  <a:pt x="1329" y="0"/>
                </a:moveTo>
                <a:lnTo>
                  <a:pt x="0" y="2104"/>
                </a:lnTo>
                <a:lnTo>
                  <a:pt x="216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6" name="Google Shape;2456;p63"/>
          <p:cNvSpPr/>
          <p:nvPr/>
        </p:nvSpPr>
        <p:spPr>
          <a:xfrm>
            <a:off x="888736" y="2179097"/>
            <a:ext cx="1540" cy="1155"/>
          </a:xfrm>
          <a:custGeom>
            <a:avLst/>
            <a:gdLst/>
            <a:ahLst/>
            <a:cxnLst/>
            <a:rect l="l" t="t" r="r" b="b"/>
            <a:pathLst>
              <a:path w="2540" h="1904" extrusionOk="0">
                <a:moveTo>
                  <a:pt x="1958" y="0"/>
                </a:moveTo>
                <a:lnTo>
                  <a:pt x="0" y="680"/>
                </a:lnTo>
                <a:lnTo>
                  <a:pt x="1685"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7" name="Google Shape;2457;p63"/>
          <p:cNvSpPr/>
          <p:nvPr/>
        </p:nvSpPr>
        <p:spPr>
          <a:xfrm>
            <a:off x="884620" y="5698481"/>
            <a:ext cx="1540" cy="1540"/>
          </a:xfrm>
          <a:custGeom>
            <a:avLst/>
            <a:gdLst/>
            <a:ahLst/>
            <a:cxnLst/>
            <a:rect l="l" t="t" r="r" b="b"/>
            <a:pathLst>
              <a:path w="2540" h="2540" extrusionOk="0">
                <a:moveTo>
                  <a:pt x="2429" y="0"/>
                </a:moveTo>
                <a:lnTo>
                  <a:pt x="0" y="722"/>
                </a:lnTo>
                <a:lnTo>
                  <a:pt x="216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8" name="Google Shape;2458;p63"/>
          <p:cNvSpPr/>
          <p:nvPr/>
        </p:nvSpPr>
        <p:spPr>
          <a:xfrm>
            <a:off x="888490"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59" name="Google Shape;2459;p63"/>
          <p:cNvSpPr/>
          <p:nvPr/>
        </p:nvSpPr>
        <p:spPr>
          <a:xfrm>
            <a:off x="888565" y="5782738"/>
            <a:ext cx="1540" cy="1155"/>
          </a:xfrm>
          <a:custGeom>
            <a:avLst/>
            <a:gdLst/>
            <a:ahLst/>
            <a:cxnLst/>
            <a:rect l="l" t="t" r="r" b="b"/>
            <a:pathLst>
              <a:path w="2540"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0" name="Google Shape;2460;p63"/>
          <p:cNvSpPr/>
          <p:nvPr/>
        </p:nvSpPr>
        <p:spPr>
          <a:xfrm>
            <a:off x="888962" y="6301305"/>
            <a:ext cx="1540" cy="1540"/>
          </a:xfrm>
          <a:custGeom>
            <a:avLst/>
            <a:gdLst/>
            <a:ahLst/>
            <a:cxnLst/>
            <a:rect l="l" t="t" r="r" b="b"/>
            <a:pathLst>
              <a:path w="2540"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1" name="Google Shape;2461;p63"/>
          <p:cNvSpPr/>
          <p:nvPr/>
        </p:nvSpPr>
        <p:spPr>
          <a:xfrm>
            <a:off x="884456" y="609316"/>
            <a:ext cx="2311" cy="2695"/>
          </a:xfrm>
          <a:custGeom>
            <a:avLst/>
            <a:gdLst/>
            <a:ahLst/>
            <a:cxnLst/>
            <a:rect l="l" t="t" r="r" b="b"/>
            <a:pathLst>
              <a:path w="3809" h="4444" extrusionOk="0">
                <a:moveTo>
                  <a:pt x="2041" y="0"/>
                </a:moveTo>
                <a:lnTo>
                  <a:pt x="0" y="1884"/>
                </a:lnTo>
                <a:lnTo>
                  <a:pt x="596" y="2586"/>
                </a:lnTo>
                <a:lnTo>
                  <a:pt x="1130" y="3738"/>
                </a:lnTo>
                <a:lnTo>
                  <a:pt x="2376" y="3926"/>
                </a:lnTo>
                <a:lnTo>
                  <a:pt x="3099" y="2816"/>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2" name="Google Shape;2462;p63"/>
          <p:cNvSpPr/>
          <p:nvPr/>
        </p:nvSpPr>
        <p:spPr>
          <a:xfrm>
            <a:off x="884800" y="255610"/>
            <a:ext cx="1155" cy="1540"/>
          </a:xfrm>
          <a:custGeom>
            <a:avLst/>
            <a:gdLst/>
            <a:ahLst/>
            <a:cxnLst/>
            <a:rect l="l" t="t" r="r" b="b"/>
            <a:pathLst>
              <a:path w="1905"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3" name="Google Shape;2463;p63"/>
          <p:cNvSpPr/>
          <p:nvPr/>
        </p:nvSpPr>
        <p:spPr>
          <a:xfrm>
            <a:off x="880964" y="552597"/>
            <a:ext cx="1540" cy="1540"/>
          </a:xfrm>
          <a:custGeom>
            <a:avLst/>
            <a:gdLst/>
            <a:ahLst/>
            <a:cxnLst/>
            <a:rect l="l" t="t" r="r" b="b"/>
            <a:pathLst>
              <a:path w="2540" h="2540" extrusionOk="0">
                <a:moveTo>
                  <a:pt x="0" y="0"/>
                </a:moveTo>
                <a:lnTo>
                  <a:pt x="858"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4" name="Google Shape;2464;p63"/>
          <p:cNvSpPr/>
          <p:nvPr/>
        </p:nvSpPr>
        <p:spPr>
          <a:xfrm>
            <a:off x="880722" y="1562995"/>
            <a:ext cx="1540" cy="1540"/>
          </a:xfrm>
          <a:custGeom>
            <a:avLst/>
            <a:gdLst/>
            <a:ahLst/>
            <a:cxnLst/>
            <a:rect l="l" t="t" r="r" b="b"/>
            <a:pathLst>
              <a:path w="2540" h="2539" extrusionOk="0">
                <a:moveTo>
                  <a:pt x="0" y="0"/>
                </a:moveTo>
                <a:lnTo>
                  <a:pt x="900" y="2513"/>
                </a:lnTo>
                <a:lnTo>
                  <a:pt x="2324"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5" name="Google Shape;2465;p63"/>
          <p:cNvSpPr/>
          <p:nvPr/>
        </p:nvSpPr>
        <p:spPr>
          <a:xfrm>
            <a:off x="880563" y="1846841"/>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6" name="Google Shape;2466;p63"/>
          <p:cNvSpPr/>
          <p:nvPr/>
        </p:nvSpPr>
        <p:spPr>
          <a:xfrm>
            <a:off x="880693" y="3034727"/>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7" name="Google Shape;2467;p63"/>
          <p:cNvSpPr/>
          <p:nvPr/>
        </p:nvSpPr>
        <p:spPr>
          <a:xfrm>
            <a:off x="880523" y="3535510"/>
            <a:ext cx="1155" cy="1155"/>
          </a:xfrm>
          <a:custGeom>
            <a:avLst/>
            <a:gdLst/>
            <a:ahLst/>
            <a:cxnLst/>
            <a:rect l="l" t="t" r="r" b="b"/>
            <a:pathLst>
              <a:path w="1905"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8" name="Google Shape;2468;p63"/>
          <p:cNvSpPr/>
          <p:nvPr/>
        </p:nvSpPr>
        <p:spPr>
          <a:xfrm>
            <a:off x="880759" y="3552913"/>
            <a:ext cx="1155" cy="1540"/>
          </a:xfrm>
          <a:custGeom>
            <a:avLst/>
            <a:gdLst/>
            <a:ahLst/>
            <a:cxnLst/>
            <a:rect l="l" t="t" r="r" b="b"/>
            <a:pathLst>
              <a:path w="1905" h="2539" extrusionOk="0">
                <a:moveTo>
                  <a:pt x="1193" y="0"/>
                </a:moveTo>
                <a:lnTo>
                  <a:pt x="0" y="2062"/>
                </a:lnTo>
                <a:lnTo>
                  <a:pt x="184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69" name="Google Shape;2469;p63"/>
          <p:cNvSpPr/>
          <p:nvPr/>
        </p:nvSpPr>
        <p:spPr>
          <a:xfrm>
            <a:off x="880254" y="3800596"/>
            <a:ext cx="2311" cy="3081"/>
          </a:xfrm>
          <a:custGeom>
            <a:avLst/>
            <a:gdLst/>
            <a:ahLst/>
            <a:cxnLst/>
            <a:rect l="l" t="t" r="r" b="b"/>
            <a:pathLst>
              <a:path w="3809" h="5079" extrusionOk="0">
                <a:moveTo>
                  <a:pt x="1978" y="0"/>
                </a:moveTo>
                <a:lnTo>
                  <a:pt x="1298" y="722"/>
                </a:lnTo>
                <a:lnTo>
                  <a:pt x="125" y="1392"/>
                </a:lnTo>
                <a:lnTo>
                  <a:pt x="0" y="2910"/>
                </a:lnTo>
                <a:lnTo>
                  <a:pt x="1088" y="3769"/>
                </a:lnTo>
                <a:lnTo>
                  <a:pt x="1675" y="4575"/>
                </a:lnTo>
                <a:lnTo>
                  <a:pt x="3717"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0" name="Google Shape;2470;p63"/>
          <p:cNvSpPr/>
          <p:nvPr/>
        </p:nvSpPr>
        <p:spPr>
          <a:xfrm>
            <a:off x="880779" y="6762043"/>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1" name="Google Shape;2471;p63"/>
          <p:cNvSpPr/>
          <p:nvPr/>
        </p:nvSpPr>
        <p:spPr>
          <a:xfrm>
            <a:off x="880799" y="5875872"/>
            <a:ext cx="1540" cy="1540"/>
          </a:xfrm>
          <a:custGeom>
            <a:avLst/>
            <a:gdLst/>
            <a:ahLst/>
            <a:cxnLst/>
            <a:rect l="l" t="t" r="r" b="b"/>
            <a:pathLst>
              <a:path w="2540" h="2540" extrusionOk="0">
                <a:moveTo>
                  <a:pt x="0" y="0"/>
                </a:moveTo>
                <a:lnTo>
                  <a:pt x="785" y="2198"/>
                </a:lnTo>
                <a:lnTo>
                  <a:pt x="206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2" name="Google Shape;2472;p63"/>
          <p:cNvSpPr/>
          <p:nvPr/>
        </p:nvSpPr>
        <p:spPr>
          <a:xfrm>
            <a:off x="880640"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3" name="Google Shape;2473;p63"/>
          <p:cNvSpPr/>
          <p:nvPr/>
        </p:nvSpPr>
        <p:spPr>
          <a:xfrm>
            <a:off x="880213" y="6234739"/>
            <a:ext cx="1540" cy="1540"/>
          </a:xfrm>
          <a:custGeom>
            <a:avLst/>
            <a:gdLst/>
            <a:ahLst/>
            <a:cxnLst/>
            <a:rect l="l" t="t" r="r" b="b"/>
            <a:pathLst>
              <a:path w="2540" h="2540" extrusionOk="0">
                <a:moveTo>
                  <a:pt x="2282" y="0"/>
                </a:moveTo>
                <a:lnTo>
                  <a:pt x="0" y="764"/>
                </a:lnTo>
                <a:lnTo>
                  <a:pt x="2094" y="1958"/>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4" name="Google Shape;2474;p63"/>
          <p:cNvSpPr/>
          <p:nvPr/>
        </p:nvSpPr>
        <p:spPr>
          <a:xfrm>
            <a:off x="884815"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5" name="Google Shape;2475;p63"/>
          <p:cNvSpPr/>
          <p:nvPr/>
        </p:nvSpPr>
        <p:spPr>
          <a:xfrm>
            <a:off x="893213"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6" name="Google Shape;2476;p63"/>
          <p:cNvSpPr/>
          <p:nvPr/>
        </p:nvSpPr>
        <p:spPr>
          <a:xfrm>
            <a:off x="892502" y="3987611"/>
            <a:ext cx="1540" cy="1540"/>
          </a:xfrm>
          <a:custGeom>
            <a:avLst/>
            <a:gdLst/>
            <a:ahLst/>
            <a:cxnLst/>
            <a:rect l="l" t="t" r="r" b="b"/>
            <a:pathLst>
              <a:path w="2540" h="2540" extrusionOk="0">
                <a:moveTo>
                  <a:pt x="2418" y="0"/>
                </a:moveTo>
                <a:lnTo>
                  <a:pt x="0" y="795"/>
                </a:lnTo>
                <a:lnTo>
                  <a:pt x="2198"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7" name="Google Shape;2477;p63"/>
          <p:cNvSpPr/>
          <p:nvPr/>
        </p:nvSpPr>
        <p:spPr>
          <a:xfrm>
            <a:off x="892964" y="5950864"/>
            <a:ext cx="1540" cy="1540"/>
          </a:xfrm>
          <a:custGeom>
            <a:avLst/>
            <a:gdLst/>
            <a:ahLst/>
            <a:cxnLst/>
            <a:rect l="l" t="t" r="r" b="b"/>
            <a:pathLst>
              <a:path w="2540" h="2540" extrusionOk="0">
                <a:moveTo>
                  <a:pt x="1225" y="0"/>
                </a:moveTo>
                <a:lnTo>
                  <a:pt x="0" y="1748"/>
                </a:lnTo>
                <a:lnTo>
                  <a:pt x="2041" y="206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8" name="Google Shape;2478;p63"/>
          <p:cNvSpPr/>
          <p:nvPr/>
        </p:nvSpPr>
        <p:spPr>
          <a:xfrm>
            <a:off x="904759"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79" name="Google Shape;2479;p63"/>
          <p:cNvSpPr/>
          <p:nvPr/>
        </p:nvSpPr>
        <p:spPr>
          <a:xfrm>
            <a:off x="905121" y="6208308"/>
            <a:ext cx="1540" cy="1540"/>
          </a:xfrm>
          <a:custGeom>
            <a:avLst/>
            <a:gdLst/>
            <a:ahLst/>
            <a:cxnLst/>
            <a:rect l="l" t="t" r="r" b="b"/>
            <a:pathLst>
              <a:path w="2540" h="2540" extrusionOk="0">
                <a:moveTo>
                  <a:pt x="0" y="0"/>
                </a:moveTo>
                <a:lnTo>
                  <a:pt x="753"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0" name="Google Shape;2480;p63"/>
          <p:cNvSpPr/>
          <p:nvPr/>
        </p:nvSpPr>
        <p:spPr>
          <a:xfrm>
            <a:off x="905205" y="6292763"/>
            <a:ext cx="1155" cy="1540"/>
          </a:xfrm>
          <a:custGeom>
            <a:avLst/>
            <a:gdLst/>
            <a:ahLst/>
            <a:cxnLst/>
            <a:rect l="l" t="t" r="r" b="b"/>
            <a:pathLst>
              <a:path w="1905" h="2540" extrusionOk="0">
                <a:moveTo>
                  <a:pt x="0" y="0"/>
                </a:moveTo>
                <a:lnTo>
                  <a:pt x="712" y="2261"/>
                </a:lnTo>
                <a:lnTo>
                  <a:pt x="180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1" name="Google Shape;2481;p63"/>
          <p:cNvSpPr/>
          <p:nvPr/>
        </p:nvSpPr>
        <p:spPr>
          <a:xfrm>
            <a:off x="909240" y="5543132"/>
            <a:ext cx="1155" cy="1540"/>
          </a:xfrm>
          <a:custGeom>
            <a:avLst/>
            <a:gdLst/>
            <a:ahLst/>
            <a:cxnLst/>
            <a:rect l="l" t="t" r="r" b="b"/>
            <a:pathLst>
              <a:path w="1905" h="2540" extrusionOk="0">
                <a:moveTo>
                  <a:pt x="0" y="0"/>
                </a:moveTo>
                <a:lnTo>
                  <a:pt x="607"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2" name="Google Shape;2482;p63"/>
          <p:cNvSpPr/>
          <p:nvPr/>
        </p:nvSpPr>
        <p:spPr>
          <a:xfrm>
            <a:off x="908834" y="5782369"/>
            <a:ext cx="1540" cy="1540"/>
          </a:xfrm>
          <a:custGeom>
            <a:avLst/>
            <a:gdLst/>
            <a:ahLst/>
            <a:cxnLst/>
            <a:rect l="l" t="t" r="r" b="b"/>
            <a:pathLst>
              <a:path w="2540" h="2540" extrusionOk="0">
                <a:moveTo>
                  <a:pt x="1340" y="0"/>
                </a:moveTo>
                <a:lnTo>
                  <a:pt x="0" y="1947"/>
                </a:lnTo>
                <a:lnTo>
                  <a:pt x="2094" y="2293"/>
                </a:lnTo>
                <a:lnTo>
                  <a:pt x="13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3" name="Google Shape;2483;p63"/>
          <p:cNvSpPr/>
          <p:nvPr/>
        </p:nvSpPr>
        <p:spPr>
          <a:xfrm>
            <a:off x="908714" y="5511618"/>
            <a:ext cx="2696" cy="2695"/>
          </a:xfrm>
          <a:custGeom>
            <a:avLst/>
            <a:gdLst/>
            <a:ahLst/>
            <a:cxnLst/>
            <a:rect l="l" t="t" r="r" b="b"/>
            <a:pathLst>
              <a:path w="4444" h="4445" extrusionOk="0">
                <a:moveTo>
                  <a:pt x="1444" y="0"/>
                </a:moveTo>
                <a:lnTo>
                  <a:pt x="701" y="1172"/>
                </a:lnTo>
                <a:lnTo>
                  <a:pt x="0" y="1811"/>
                </a:lnTo>
                <a:lnTo>
                  <a:pt x="607" y="2513"/>
                </a:lnTo>
                <a:lnTo>
                  <a:pt x="1172" y="3696"/>
                </a:lnTo>
                <a:lnTo>
                  <a:pt x="2471" y="3863"/>
                </a:lnTo>
                <a:lnTo>
                  <a:pt x="3214" y="2743"/>
                </a:lnTo>
                <a:lnTo>
                  <a:pt x="3895" y="2157"/>
                </a:lnTo>
                <a:lnTo>
                  <a:pt x="3298" y="1403"/>
                </a:lnTo>
                <a:lnTo>
                  <a:pt x="274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4" name="Google Shape;2484;p63"/>
          <p:cNvSpPr/>
          <p:nvPr/>
        </p:nvSpPr>
        <p:spPr>
          <a:xfrm>
            <a:off x="909114"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5" name="Google Shape;2485;p63"/>
          <p:cNvSpPr/>
          <p:nvPr/>
        </p:nvSpPr>
        <p:spPr>
          <a:xfrm>
            <a:off x="909249" y="4767322"/>
            <a:ext cx="1155" cy="1540"/>
          </a:xfrm>
          <a:custGeom>
            <a:avLst/>
            <a:gdLst/>
            <a:ahLst/>
            <a:cxnLst/>
            <a:rect l="l" t="t" r="r" b="b"/>
            <a:pathLst>
              <a:path w="1905" h="2540" extrusionOk="0">
                <a:moveTo>
                  <a:pt x="1120" y="0"/>
                </a:moveTo>
                <a:lnTo>
                  <a:pt x="0" y="1780"/>
                </a:lnTo>
                <a:lnTo>
                  <a:pt x="182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6" name="Google Shape;2486;p63"/>
          <p:cNvSpPr/>
          <p:nvPr/>
        </p:nvSpPr>
        <p:spPr>
          <a:xfrm>
            <a:off x="912847" y="5831363"/>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7" name="Google Shape;2487;p63"/>
          <p:cNvSpPr/>
          <p:nvPr/>
        </p:nvSpPr>
        <p:spPr>
          <a:xfrm>
            <a:off x="913354" y="6797717"/>
            <a:ext cx="1155" cy="1540"/>
          </a:xfrm>
          <a:custGeom>
            <a:avLst/>
            <a:gdLst/>
            <a:ahLst/>
            <a:cxnLst/>
            <a:rect l="l" t="t" r="r" b="b"/>
            <a:pathLst>
              <a:path w="1905" h="2540" extrusionOk="0">
                <a:moveTo>
                  <a:pt x="0" y="0"/>
                </a:moveTo>
                <a:lnTo>
                  <a:pt x="628" y="2376"/>
                </a:lnTo>
                <a:lnTo>
                  <a:pt x="178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8" name="Google Shape;2488;p63"/>
          <p:cNvSpPr/>
          <p:nvPr/>
        </p:nvSpPr>
        <p:spPr>
          <a:xfrm>
            <a:off x="913478"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89" name="Google Shape;2489;p63"/>
          <p:cNvSpPr/>
          <p:nvPr/>
        </p:nvSpPr>
        <p:spPr>
          <a:xfrm>
            <a:off x="916969"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0" name="Google Shape;2490;p63"/>
          <p:cNvSpPr/>
          <p:nvPr/>
        </p:nvSpPr>
        <p:spPr>
          <a:xfrm>
            <a:off x="921266" y="5977396"/>
            <a:ext cx="1540" cy="1540"/>
          </a:xfrm>
          <a:custGeom>
            <a:avLst/>
            <a:gdLst/>
            <a:ahLst/>
            <a:cxnLst/>
            <a:rect l="l" t="t" r="r" b="b"/>
            <a:pathLst>
              <a:path w="2540" h="2540" extrusionOk="0">
                <a:moveTo>
                  <a:pt x="314" y="0"/>
                </a:moveTo>
                <a:lnTo>
                  <a:pt x="0" y="2282"/>
                </a:lnTo>
                <a:lnTo>
                  <a:pt x="2251"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1" name="Google Shape;2491;p63"/>
          <p:cNvSpPr/>
          <p:nvPr/>
        </p:nvSpPr>
        <p:spPr>
          <a:xfrm>
            <a:off x="921402"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2" name="Google Shape;2492;p63"/>
          <p:cNvSpPr/>
          <p:nvPr/>
        </p:nvSpPr>
        <p:spPr>
          <a:xfrm>
            <a:off x="929701" y="5534153"/>
            <a:ext cx="1925" cy="1540"/>
          </a:xfrm>
          <a:custGeom>
            <a:avLst/>
            <a:gdLst/>
            <a:ahLst/>
            <a:cxnLst/>
            <a:rect l="l" t="t" r="r" b="b"/>
            <a:pathLst>
              <a:path w="3175" h="2540" extrusionOk="0">
                <a:moveTo>
                  <a:pt x="209" y="0"/>
                </a:moveTo>
                <a:lnTo>
                  <a:pt x="0" y="2335"/>
                </a:lnTo>
                <a:lnTo>
                  <a:pt x="2638" y="1392"/>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3" name="Google Shape;2493;p63"/>
          <p:cNvSpPr/>
          <p:nvPr/>
        </p:nvSpPr>
        <p:spPr>
          <a:xfrm>
            <a:off x="173035" y="11070"/>
            <a:ext cx="964269" cy="6846448"/>
          </a:xfrm>
          <a:custGeom>
            <a:avLst/>
            <a:gdLst/>
            <a:ahLst/>
            <a:cxnLst/>
            <a:rect l="l" t="t" r="r" b="b"/>
            <a:pathLst>
              <a:path w="1590039" h="11290300" extrusionOk="0">
                <a:moveTo>
                  <a:pt x="1587511" y="10566400"/>
                </a:moveTo>
                <a:lnTo>
                  <a:pt x="5769" y="10566400"/>
                </a:lnTo>
                <a:lnTo>
                  <a:pt x="984" y="10579100"/>
                </a:lnTo>
                <a:lnTo>
                  <a:pt x="1486" y="10591800"/>
                </a:lnTo>
                <a:lnTo>
                  <a:pt x="1433" y="10718800"/>
                </a:lnTo>
                <a:lnTo>
                  <a:pt x="1613" y="10744200"/>
                </a:lnTo>
                <a:lnTo>
                  <a:pt x="1600" y="10782300"/>
                </a:lnTo>
                <a:lnTo>
                  <a:pt x="1057" y="10820400"/>
                </a:lnTo>
                <a:lnTo>
                  <a:pt x="910" y="10833100"/>
                </a:lnTo>
                <a:lnTo>
                  <a:pt x="1654" y="10833100"/>
                </a:lnTo>
                <a:lnTo>
                  <a:pt x="5465" y="10845800"/>
                </a:lnTo>
                <a:lnTo>
                  <a:pt x="5319" y="10845800"/>
                </a:lnTo>
                <a:lnTo>
                  <a:pt x="1781" y="10858500"/>
                </a:lnTo>
                <a:lnTo>
                  <a:pt x="1128" y="10871200"/>
                </a:lnTo>
                <a:lnTo>
                  <a:pt x="1570" y="10883900"/>
                </a:lnTo>
                <a:lnTo>
                  <a:pt x="1319" y="10896600"/>
                </a:lnTo>
                <a:lnTo>
                  <a:pt x="762" y="10909300"/>
                </a:lnTo>
                <a:lnTo>
                  <a:pt x="1009" y="10922000"/>
                </a:lnTo>
                <a:lnTo>
                  <a:pt x="1544" y="10934700"/>
                </a:lnTo>
                <a:lnTo>
                  <a:pt x="1698" y="10947400"/>
                </a:lnTo>
                <a:lnTo>
                  <a:pt x="1735" y="10998200"/>
                </a:lnTo>
                <a:lnTo>
                  <a:pt x="1632" y="11023600"/>
                </a:lnTo>
                <a:lnTo>
                  <a:pt x="1527" y="11226800"/>
                </a:lnTo>
                <a:lnTo>
                  <a:pt x="1411" y="11290300"/>
                </a:lnTo>
                <a:lnTo>
                  <a:pt x="1587449" y="11290300"/>
                </a:lnTo>
                <a:lnTo>
                  <a:pt x="1587582" y="11277600"/>
                </a:lnTo>
                <a:lnTo>
                  <a:pt x="1587647" y="11226800"/>
                </a:lnTo>
                <a:lnTo>
                  <a:pt x="1588349" y="11214100"/>
                </a:lnTo>
                <a:lnTo>
                  <a:pt x="1582475" y="11201400"/>
                </a:lnTo>
                <a:lnTo>
                  <a:pt x="1586234" y="11188700"/>
                </a:lnTo>
                <a:lnTo>
                  <a:pt x="1587585" y="11188700"/>
                </a:lnTo>
                <a:lnTo>
                  <a:pt x="1587522" y="11087100"/>
                </a:lnTo>
                <a:lnTo>
                  <a:pt x="1586559" y="11087100"/>
                </a:lnTo>
                <a:lnTo>
                  <a:pt x="1583218" y="11074400"/>
                </a:lnTo>
                <a:lnTo>
                  <a:pt x="1587375" y="11061700"/>
                </a:lnTo>
                <a:lnTo>
                  <a:pt x="1583438" y="11061700"/>
                </a:lnTo>
                <a:lnTo>
                  <a:pt x="1586841" y="11049000"/>
                </a:lnTo>
                <a:lnTo>
                  <a:pt x="1587647" y="11049000"/>
                </a:lnTo>
                <a:lnTo>
                  <a:pt x="1587302" y="11036300"/>
                </a:lnTo>
                <a:lnTo>
                  <a:pt x="1587815" y="11023600"/>
                </a:lnTo>
                <a:lnTo>
                  <a:pt x="1587805" y="11010900"/>
                </a:lnTo>
                <a:lnTo>
                  <a:pt x="1587522" y="11010900"/>
                </a:lnTo>
                <a:lnTo>
                  <a:pt x="1587365" y="10998200"/>
                </a:lnTo>
                <a:lnTo>
                  <a:pt x="1587459" y="10972800"/>
                </a:lnTo>
                <a:lnTo>
                  <a:pt x="1586726" y="10972800"/>
                </a:lnTo>
                <a:lnTo>
                  <a:pt x="1589511" y="10960100"/>
                </a:lnTo>
                <a:lnTo>
                  <a:pt x="1581166" y="10947400"/>
                </a:lnTo>
                <a:lnTo>
                  <a:pt x="1589187" y="10934700"/>
                </a:lnTo>
                <a:lnTo>
                  <a:pt x="1587773" y="10934700"/>
                </a:lnTo>
                <a:lnTo>
                  <a:pt x="1587888" y="10922000"/>
                </a:lnTo>
                <a:lnTo>
                  <a:pt x="52040" y="10922000"/>
                </a:lnTo>
                <a:lnTo>
                  <a:pt x="51621" y="10909300"/>
                </a:lnTo>
                <a:lnTo>
                  <a:pt x="1587956" y="10909300"/>
                </a:lnTo>
                <a:lnTo>
                  <a:pt x="1587899" y="10896600"/>
                </a:lnTo>
                <a:lnTo>
                  <a:pt x="1587920" y="10883900"/>
                </a:lnTo>
                <a:lnTo>
                  <a:pt x="1582998" y="10883900"/>
                </a:lnTo>
                <a:lnTo>
                  <a:pt x="1583114" y="10871200"/>
                </a:lnTo>
                <a:lnTo>
                  <a:pt x="1588265" y="10871200"/>
                </a:lnTo>
                <a:lnTo>
                  <a:pt x="1587229" y="10858500"/>
                </a:lnTo>
                <a:lnTo>
                  <a:pt x="1587336" y="10782300"/>
                </a:lnTo>
                <a:lnTo>
                  <a:pt x="48731" y="10782300"/>
                </a:lnTo>
                <a:lnTo>
                  <a:pt x="50333" y="10769600"/>
                </a:lnTo>
                <a:lnTo>
                  <a:pt x="1587354" y="10769600"/>
                </a:lnTo>
                <a:lnTo>
                  <a:pt x="1587454" y="10680700"/>
                </a:lnTo>
                <a:lnTo>
                  <a:pt x="1587569" y="10617200"/>
                </a:lnTo>
                <a:lnTo>
                  <a:pt x="1587749" y="10604500"/>
                </a:lnTo>
                <a:lnTo>
                  <a:pt x="1587734" y="10591800"/>
                </a:lnTo>
                <a:lnTo>
                  <a:pt x="1587532" y="10579100"/>
                </a:lnTo>
                <a:lnTo>
                  <a:pt x="1587511" y="10566400"/>
                </a:lnTo>
                <a:close/>
              </a:path>
              <a:path w="1590039" h="11290300" extrusionOk="0">
                <a:moveTo>
                  <a:pt x="194957" y="10909300"/>
                </a:moveTo>
                <a:lnTo>
                  <a:pt x="53024" y="10909300"/>
                </a:lnTo>
                <a:lnTo>
                  <a:pt x="52040" y="10922000"/>
                </a:lnTo>
                <a:lnTo>
                  <a:pt x="195365" y="10922000"/>
                </a:lnTo>
                <a:lnTo>
                  <a:pt x="194957" y="10909300"/>
                </a:lnTo>
                <a:close/>
              </a:path>
              <a:path w="1590039" h="11290300" extrusionOk="0">
                <a:moveTo>
                  <a:pt x="338272" y="10909300"/>
                </a:moveTo>
                <a:lnTo>
                  <a:pt x="196360" y="10909300"/>
                </a:lnTo>
                <a:lnTo>
                  <a:pt x="195365" y="10922000"/>
                </a:lnTo>
                <a:lnTo>
                  <a:pt x="338680" y="10922000"/>
                </a:lnTo>
                <a:lnTo>
                  <a:pt x="338272" y="10909300"/>
                </a:lnTo>
                <a:close/>
              </a:path>
              <a:path w="1590039" h="11290300" extrusionOk="0">
                <a:moveTo>
                  <a:pt x="481597" y="10909300"/>
                </a:moveTo>
                <a:lnTo>
                  <a:pt x="339675" y="10909300"/>
                </a:lnTo>
                <a:lnTo>
                  <a:pt x="338680" y="10922000"/>
                </a:lnTo>
                <a:lnTo>
                  <a:pt x="482016" y="10922000"/>
                </a:lnTo>
                <a:lnTo>
                  <a:pt x="481597" y="10909300"/>
                </a:lnTo>
                <a:close/>
              </a:path>
              <a:path w="1590039" h="11290300" extrusionOk="0">
                <a:moveTo>
                  <a:pt x="624923" y="10909300"/>
                </a:moveTo>
                <a:lnTo>
                  <a:pt x="483011" y="10909300"/>
                </a:lnTo>
                <a:lnTo>
                  <a:pt x="482016" y="10922000"/>
                </a:lnTo>
                <a:lnTo>
                  <a:pt x="625331" y="10922000"/>
                </a:lnTo>
                <a:lnTo>
                  <a:pt x="624923" y="10909300"/>
                </a:lnTo>
                <a:close/>
              </a:path>
              <a:path w="1590039" h="11290300" extrusionOk="0">
                <a:moveTo>
                  <a:pt x="768248" y="10909300"/>
                </a:moveTo>
                <a:lnTo>
                  <a:pt x="626326" y="10909300"/>
                </a:lnTo>
                <a:lnTo>
                  <a:pt x="625331" y="10922000"/>
                </a:lnTo>
                <a:lnTo>
                  <a:pt x="768667" y="10922000"/>
                </a:lnTo>
                <a:lnTo>
                  <a:pt x="768248" y="10909300"/>
                </a:lnTo>
                <a:close/>
              </a:path>
              <a:path w="1590039" h="11290300" extrusionOk="0">
                <a:moveTo>
                  <a:pt x="911574" y="10909300"/>
                </a:moveTo>
                <a:lnTo>
                  <a:pt x="769662" y="10909300"/>
                </a:lnTo>
                <a:lnTo>
                  <a:pt x="768667" y="10922000"/>
                </a:lnTo>
                <a:lnTo>
                  <a:pt x="911982" y="10922000"/>
                </a:lnTo>
                <a:lnTo>
                  <a:pt x="911574" y="10909300"/>
                </a:lnTo>
                <a:close/>
              </a:path>
              <a:path w="1590039" h="11290300" extrusionOk="0">
                <a:moveTo>
                  <a:pt x="1054899" y="10909300"/>
                </a:moveTo>
                <a:lnTo>
                  <a:pt x="912977" y="10909300"/>
                </a:lnTo>
                <a:lnTo>
                  <a:pt x="911982" y="10922000"/>
                </a:lnTo>
                <a:lnTo>
                  <a:pt x="1055318" y="10922000"/>
                </a:lnTo>
                <a:lnTo>
                  <a:pt x="1054899" y="10909300"/>
                </a:lnTo>
                <a:close/>
              </a:path>
              <a:path w="1590039" h="11290300" extrusionOk="0">
                <a:moveTo>
                  <a:pt x="1198225" y="10909300"/>
                </a:moveTo>
                <a:lnTo>
                  <a:pt x="1056302" y="10909300"/>
                </a:lnTo>
                <a:lnTo>
                  <a:pt x="1055318" y="10922000"/>
                </a:lnTo>
                <a:lnTo>
                  <a:pt x="1198633" y="10922000"/>
                </a:lnTo>
                <a:lnTo>
                  <a:pt x="1198225" y="10909300"/>
                </a:lnTo>
                <a:close/>
              </a:path>
              <a:path w="1590039" h="11290300" extrusionOk="0">
                <a:moveTo>
                  <a:pt x="1341550" y="10909300"/>
                </a:moveTo>
                <a:lnTo>
                  <a:pt x="1199628" y="10909300"/>
                </a:lnTo>
                <a:lnTo>
                  <a:pt x="1198633" y="10922000"/>
                </a:lnTo>
                <a:lnTo>
                  <a:pt x="1341959" y="10922000"/>
                </a:lnTo>
                <a:lnTo>
                  <a:pt x="1341550" y="10909300"/>
                </a:lnTo>
                <a:close/>
              </a:path>
              <a:path w="1590039" h="11290300" extrusionOk="0">
                <a:moveTo>
                  <a:pt x="1484876" y="10909300"/>
                </a:moveTo>
                <a:lnTo>
                  <a:pt x="1342953" y="10909300"/>
                </a:lnTo>
                <a:lnTo>
                  <a:pt x="1341959" y="10922000"/>
                </a:lnTo>
                <a:lnTo>
                  <a:pt x="1485284" y="10922000"/>
                </a:lnTo>
                <a:lnTo>
                  <a:pt x="1484876" y="10909300"/>
                </a:lnTo>
                <a:close/>
              </a:path>
              <a:path w="1590039" h="11290300" extrusionOk="0">
                <a:moveTo>
                  <a:pt x="1587956" y="10909300"/>
                </a:moveTo>
                <a:lnTo>
                  <a:pt x="1486279" y="10909300"/>
                </a:lnTo>
                <a:lnTo>
                  <a:pt x="1485284" y="10922000"/>
                </a:lnTo>
                <a:lnTo>
                  <a:pt x="1587969" y="10922000"/>
                </a:lnTo>
                <a:lnTo>
                  <a:pt x="1587956" y="10909300"/>
                </a:lnTo>
                <a:close/>
              </a:path>
              <a:path w="1590039" h="11290300" extrusionOk="0">
                <a:moveTo>
                  <a:pt x="193659" y="10769600"/>
                </a:moveTo>
                <a:lnTo>
                  <a:pt x="53474" y="10769600"/>
                </a:lnTo>
                <a:lnTo>
                  <a:pt x="53736" y="10782300"/>
                </a:lnTo>
                <a:lnTo>
                  <a:pt x="192046" y="10782300"/>
                </a:lnTo>
                <a:lnTo>
                  <a:pt x="193659" y="10769600"/>
                </a:lnTo>
                <a:close/>
              </a:path>
              <a:path w="1590039" h="11290300" extrusionOk="0">
                <a:moveTo>
                  <a:pt x="336984" y="10769600"/>
                </a:moveTo>
                <a:lnTo>
                  <a:pt x="196810" y="10769600"/>
                </a:lnTo>
                <a:lnTo>
                  <a:pt x="197051" y="10782300"/>
                </a:lnTo>
                <a:lnTo>
                  <a:pt x="335371" y="10782300"/>
                </a:lnTo>
                <a:lnTo>
                  <a:pt x="336984" y="10769600"/>
                </a:lnTo>
                <a:close/>
              </a:path>
              <a:path w="1590039" h="11290300" extrusionOk="0">
                <a:moveTo>
                  <a:pt x="480309" y="10769600"/>
                </a:moveTo>
                <a:lnTo>
                  <a:pt x="340125" y="10769600"/>
                </a:lnTo>
                <a:lnTo>
                  <a:pt x="340377" y="10782300"/>
                </a:lnTo>
                <a:lnTo>
                  <a:pt x="478697" y="10782300"/>
                </a:lnTo>
                <a:lnTo>
                  <a:pt x="480309" y="10769600"/>
                </a:lnTo>
                <a:close/>
              </a:path>
              <a:path w="1590039" h="11290300" extrusionOk="0">
                <a:moveTo>
                  <a:pt x="623635" y="10769600"/>
                </a:moveTo>
                <a:lnTo>
                  <a:pt x="483461" y="10769600"/>
                </a:lnTo>
                <a:lnTo>
                  <a:pt x="483702" y="10782300"/>
                </a:lnTo>
                <a:lnTo>
                  <a:pt x="622022" y="10782300"/>
                </a:lnTo>
                <a:lnTo>
                  <a:pt x="623635" y="10769600"/>
                </a:lnTo>
                <a:close/>
              </a:path>
              <a:path w="1590039" h="11290300" extrusionOk="0">
                <a:moveTo>
                  <a:pt x="766960" y="10769600"/>
                </a:moveTo>
                <a:lnTo>
                  <a:pt x="626776" y="10769600"/>
                </a:lnTo>
                <a:lnTo>
                  <a:pt x="627028" y="10782300"/>
                </a:lnTo>
                <a:lnTo>
                  <a:pt x="765348" y="10782300"/>
                </a:lnTo>
                <a:lnTo>
                  <a:pt x="766960" y="10769600"/>
                </a:lnTo>
                <a:close/>
              </a:path>
              <a:path w="1590039" h="11290300" extrusionOk="0">
                <a:moveTo>
                  <a:pt x="910286" y="10769600"/>
                </a:moveTo>
                <a:lnTo>
                  <a:pt x="770102" y="10769600"/>
                </a:lnTo>
                <a:lnTo>
                  <a:pt x="770353" y="10782300"/>
                </a:lnTo>
                <a:lnTo>
                  <a:pt x="908673" y="10782300"/>
                </a:lnTo>
                <a:lnTo>
                  <a:pt x="910286" y="10769600"/>
                </a:lnTo>
                <a:close/>
              </a:path>
              <a:path w="1590039" h="11290300" extrusionOk="0">
                <a:moveTo>
                  <a:pt x="1053611" y="10769600"/>
                </a:moveTo>
                <a:lnTo>
                  <a:pt x="913427" y="10769600"/>
                </a:lnTo>
                <a:lnTo>
                  <a:pt x="913668" y="10782300"/>
                </a:lnTo>
                <a:lnTo>
                  <a:pt x="1051999" y="10782300"/>
                </a:lnTo>
                <a:lnTo>
                  <a:pt x="1053611" y="10769600"/>
                </a:lnTo>
                <a:close/>
              </a:path>
              <a:path w="1590039" h="11290300" extrusionOk="0">
                <a:moveTo>
                  <a:pt x="1196937" y="10769600"/>
                </a:moveTo>
                <a:lnTo>
                  <a:pt x="1056753" y="10769600"/>
                </a:lnTo>
                <a:lnTo>
                  <a:pt x="1057004" y="10782300"/>
                </a:lnTo>
                <a:lnTo>
                  <a:pt x="1195324" y="10782300"/>
                </a:lnTo>
                <a:lnTo>
                  <a:pt x="1196937" y="10769600"/>
                </a:lnTo>
                <a:close/>
              </a:path>
              <a:path w="1590039" h="11290300" extrusionOk="0">
                <a:moveTo>
                  <a:pt x="1340262" y="10769600"/>
                </a:moveTo>
                <a:lnTo>
                  <a:pt x="1200078" y="10769600"/>
                </a:lnTo>
                <a:lnTo>
                  <a:pt x="1200319" y="10782300"/>
                </a:lnTo>
                <a:lnTo>
                  <a:pt x="1338650" y="10782300"/>
                </a:lnTo>
                <a:lnTo>
                  <a:pt x="1340262" y="10769600"/>
                </a:lnTo>
                <a:close/>
              </a:path>
              <a:path w="1590039" h="11290300" extrusionOk="0">
                <a:moveTo>
                  <a:pt x="1483577" y="10769600"/>
                </a:moveTo>
                <a:lnTo>
                  <a:pt x="1343404" y="10769600"/>
                </a:lnTo>
                <a:lnTo>
                  <a:pt x="1343644" y="10782300"/>
                </a:lnTo>
                <a:lnTo>
                  <a:pt x="1481975" y="10782300"/>
                </a:lnTo>
                <a:lnTo>
                  <a:pt x="1483577" y="10769600"/>
                </a:lnTo>
                <a:close/>
              </a:path>
              <a:path w="1590039" h="11290300" extrusionOk="0">
                <a:moveTo>
                  <a:pt x="1587354" y="10769600"/>
                </a:moveTo>
                <a:lnTo>
                  <a:pt x="1486729" y="10769600"/>
                </a:lnTo>
                <a:lnTo>
                  <a:pt x="1486970" y="10782300"/>
                </a:lnTo>
                <a:lnTo>
                  <a:pt x="1587336" y="10782300"/>
                </a:lnTo>
                <a:lnTo>
                  <a:pt x="1587354" y="10769600"/>
                </a:lnTo>
                <a:close/>
              </a:path>
              <a:path w="1590039" h="11290300" extrusionOk="0">
                <a:moveTo>
                  <a:pt x="1584390" y="10502900"/>
                </a:moveTo>
                <a:lnTo>
                  <a:pt x="1916" y="10502900"/>
                </a:lnTo>
                <a:lnTo>
                  <a:pt x="1842" y="10515600"/>
                </a:lnTo>
                <a:lnTo>
                  <a:pt x="1649" y="10515600"/>
                </a:lnTo>
                <a:lnTo>
                  <a:pt x="1664" y="10541000"/>
                </a:lnTo>
                <a:lnTo>
                  <a:pt x="1937" y="10553700"/>
                </a:lnTo>
                <a:lnTo>
                  <a:pt x="2083" y="10566400"/>
                </a:lnTo>
                <a:lnTo>
                  <a:pt x="1587637" y="10566400"/>
                </a:lnTo>
                <a:lnTo>
                  <a:pt x="1587844" y="10553700"/>
                </a:lnTo>
                <a:lnTo>
                  <a:pt x="1588015" y="10541000"/>
                </a:lnTo>
                <a:lnTo>
                  <a:pt x="1587849" y="10528300"/>
                </a:lnTo>
                <a:lnTo>
                  <a:pt x="1587507" y="10528300"/>
                </a:lnTo>
                <a:lnTo>
                  <a:pt x="1586705" y="10515600"/>
                </a:lnTo>
                <a:lnTo>
                  <a:pt x="1584390" y="10502900"/>
                </a:lnTo>
                <a:close/>
              </a:path>
              <a:path w="1590039" h="11290300" extrusionOk="0">
                <a:moveTo>
                  <a:pt x="1586852" y="10490200"/>
                </a:moveTo>
                <a:lnTo>
                  <a:pt x="5654" y="10490200"/>
                </a:lnTo>
                <a:lnTo>
                  <a:pt x="6313" y="10502900"/>
                </a:lnTo>
                <a:lnTo>
                  <a:pt x="1585103" y="10502900"/>
                </a:lnTo>
                <a:lnTo>
                  <a:pt x="1586852" y="10490200"/>
                </a:lnTo>
                <a:close/>
              </a:path>
              <a:path w="1590039" h="11290300" extrusionOk="0">
                <a:moveTo>
                  <a:pt x="1587452" y="10261600"/>
                </a:moveTo>
                <a:lnTo>
                  <a:pt x="1611" y="10261600"/>
                </a:lnTo>
                <a:lnTo>
                  <a:pt x="1686" y="10274300"/>
                </a:lnTo>
                <a:lnTo>
                  <a:pt x="1874" y="10287000"/>
                </a:lnTo>
                <a:lnTo>
                  <a:pt x="1486" y="10426700"/>
                </a:lnTo>
                <a:lnTo>
                  <a:pt x="1385" y="10439400"/>
                </a:lnTo>
                <a:lnTo>
                  <a:pt x="1234" y="10452100"/>
                </a:lnTo>
                <a:lnTo>
                  <a:pt x="1151" y="10490200"/>
                </a:lnTo>
                <a:lnTo>
                  <a:pt x="1587354" y="10490200"/>
                </a:lnTo>
                <a:lnTo>
                  <a:pt x="1587627" y="10477500"/>
                </a:lnTo>
                <a:lnTo>
                  <a:pt x="1583313" y="10464800"/>
                </a:lnTo>
                <a:lnTo>
                  <a:pt x="1581815" y="10464800"/>
                </a:lnTo>
                <a:lnTo>
                  <a:pt x="1587658" y="10452100"/>
                </a:lnTo>
                <a:lnTo>
                  <a:pt x="1587668" y="10299700"/>
                </a:lnTo>
                <a:lnTo>
                  <a:pt x="1587825" y="10287000"/>
                </a:lnTo>
                <a:lnTo>
                  <a:pt x="1582883" y="10274300"/>
                </a:lnTo>
                <a:lnTo>
                  <a:pt x="1585145" y="10274300"/>
                </a:lnTo>
                <a:lnTo>
                  <a:pt x="1587452" y="10261600"/>
                </a:lnTo>
                <a:close/>
              </a:path>
              <a:path w="1590039" h="11290300" extrusionOk="0">
                <a:moveTo>
                  <a:pt x="1587095" y="10248900"/>
                </a:moveTo>
                <a:lnTo>
                  <a:pt x="5015" y="10248900"/>
                </a:lnTo>
                <a:lnTo>
                  <a:pt x="2452" y="10261600"/>
                </a:lnTo>
                <a:lnTo>
                  <a:pt x="1587941" y="10261600"/>
                </a:lnTo>
                <a:lnTo>
                  <a:pt x="1587095" y="10248900"/>
                </a:lnTo>
                <a:close/>
              </a:path>
              <a:path w="1590039" h="11290300" extrusionOk="0">
                <a:moveTo>
                  <a:pt x="102509" y="10058400"/>
                </a:moveTo>
                <a:lnTo>
                  <a:pt x="1266" y="10058400"/>
                </a:lnTo>
                <a:lnTo>
                  <a:pt x="1342" y="10083800"/>
                </a:lnTo>
                <a:lnTo>
                  <a:pt x="1552" y="10109200"/>
                </a:lnTo>
                <a:lnTo>
                  <a:pt x="1631" y="10160000"/>
                </a:lnTo>
                <a:lnTo>
                  <a:pt x="1416" y="10172700"/>
                </a:lnTo>
                <a:lnTo>
                  <a:pt x="1392" y="10210800"/>
                </a:lnTo>
                <a:lnTo>
                  <a:pt x="1033" y="10223500"/>
                </a:lnTo>
                <a:lnTo>
                  <a:pt x="1931" y="10236200"/>
                </a:lnTo>
                <a:lnTo>
                  <a:pt x="4963" y="10248900"/>
                </a:lnTo>
                <a:lnTo>
                  <a:pt x="1584705" y="10248900"/>
                </a:lnTo>
                <a:lnTo>
                  <a:pt x="1583229" y="10236200"/>
                </a:lnTo>
                <a:lnTo>
                  <a:pt x="1587993" y="10236200"/>
                </a:lnTo>
                <a:lnTo>
                  <a:pt x="1587532" y="10223500"/>
                </a:lnTo>
                <a:lnTo>
                  <a:pt x="1587428" y="10134600"/>
                </a:lnTo>
                <a:lnTo>
                  <a:pt x="1587615" y="10121900"/>
                </a:lnTo>
                <a:lnTo>
                  <a:pt x="1587702" y="10109200"/>
                </a:lnTo>
                <a:lnTo>
                  <a:pt x="1586812" y="10109200"/>
                </a:lnTo>
                <a:lnTo>
                  <a:pt x="1584066" y="10096500"/>
                </a:lnTo>
                <a:lnTo>
                  <a:pt x="1584695" y="10096500"/>
                </a:lnTo>
                <a:lnTo>
                  <a:pt x="1588998" y="10083800"/>
                </a:lnTo>
                <a:lnTo>
                  <a:pt x="1582716" y="10083800"/>
                </a:lnTo>
                <a:lnTo>
                  <a:pt x="1587449" y="10071100"/>
                </a:lnTo>
                <a:lnTo>
                  <a:pt x="103305" y="10071100"/>
                </a:lnTo>
                <a:lnTo>
                  <a:pt x="102509" y="10058400"/>
                </a:lnTo>
                <a:close/>
              </a:path>
              <a:path w="1590039" h="11290300" extrusionOk="0">
                <a:moveTo>
                  <a:pt x="245824" y="10058400"/>
                </a:moveTo>
                <a:lnTo>
                  <a:pt x="107190" y="10058400"/>
                </a:lnTo>
                <a:lnTo>
                  <a:pt x="106457" y="10071100"/>
                </a:lnTo>
                <a:lnTo>
                  <a:pt x="246631" y="10071100"/>
                </a:lnTo>
                <a:lnTo>
                  <a:pt x="245824" y="10058400"/>
                </a:lnTo>
                <a:close/>
              </a:path>
              <a:path w="1590039" h="11290300" extrusionOk="0">
                <a:moveTo>
                  <a:pt x="389160" y="10058400"/>
                </a:moveTo>
                <a:lnTo>
                  <a:pt x="250505" y="10058400"/>
                </a:lnTo>
                <a:lnTo>
                  <a:pt x="249772" y="10071100"/>
                </a:lnTo>
                <a:lnTo>
                  <a:pt x="389956" y="10071100"/>
                </a:lnTo>
                <a:lnTo>
                  <a:pt x="389160" y="10058400"/>
                </a:lnTo>
                <a:close/>
              </a:path>
              <a:path w="1590039" h="11290300" extrusionOk="0">
                <a:moveTo>
                  <a:pt x="532475" y="10058400"/>
                </a:moveTo>
                <a:lnTo>
                  <a:pt x="393841" y="10058400"/>
                </a:lnTo>
                <a:lnTo>
                  <a:pt x="393108" y="10071100"/>
                </a:lnTo>
                <a:lnTo>
                  <a:pt x="533282" y="10071100"/>
                </a:lnTo>
                <a:lnTo>
                  <a:pt x="532475" y="10058400"/>
                </a:lnTo>
                <a:close/>
              </a:path>
              <a:path w="1590039" h="11290300" extrusionOk="0">
                <a:moveTo>
                  <a:pt x="675811" y="10058400"/>
                </a:moveTo>
                <a:lnTo>
                  <a:pt x="537156" y="10058400"/>
                </a:lnTo>
                <a:lnTo>
                  <a:pt x="536423" y="10071100"/>
                </a:lnTo>
                <a:lnTo>
                  <a:pt x="676607" y="10071100"/>
                </a:lnTo>
                <a:lnTo>
                  <a:pt x="675811" y="10058400"/>
                </a:lnTo>
                <a:close/>
              </a:path>
              <a:path w="1590039" h="11290300" extrusionOk="0">
                <a:moveTo>
                  <a:pt x="819126" y="10058400"/>
                </a:moveTo>
                <a:lnTo>
                  <a:pt x="680481" y="10058400"/>
                </a:lnTo>
                <a:lnTo>
                  <a:pt x="679759" y="10071100"/>
                </a:lnTo>
                <a:lnTo>
                  <a:pt x="819922" y="10071100"/>
                </a:lnTo>
                <a:lnTo>
                  <a:pt x="819126" y="10058400"/>
                </a:lnTo>
                <a:close/>
              </a:path>
              <a:path w="1590039" h="11290300" extrusionOk="0">
                <a:moveTo>
                  <a:pt x="962452" y="10058400"/>
                </a:moveTo>
                <a:lnTo>
                  <a:pt x="823807" y="10058400"/>
                </a:lnTo>
                <a:lnTo>
                  <a:pt x="823074" y="10071100"/>
                </a:lnTo>
                <a:lnTo>
                  <a:pt x="963258" y="10071100"/>
                </a:lnTo>
                <a:lnTo>
                  <a:pt x="962452" y="10058400"/>
                </a:lnTo>
                <a:close/>
              </a:path>
              <a:path w="1590039" h="11290300" extrusionOk="0">
                <a:moveTo>
                  <a:pt x="1105777" y="10058400"/>
                </a:moveTo>
                <a:lnTo>
                  <a:pt x="967132" y="10058400"/>
                </a:lnTo>
                <a:lnTo>
                  <a:pt x="966399" y="10071100"/>
                </a:lnTo>
                <a:lnTo>
                  <a:pt x="1106573" y="10071100"/>
                </a:lnTo>
                <a:lnTo>
                  <a:pt x="1105777" y="10058400"/>
                </a:lnTo>
                <a:close/>
              </a:path>
              <a:path w="1590039" h="11290300" extrusionOk="0">
                <a:moveTo>
                  <a:pt x="1249103" y="10058400"/>
                </a:moveTo>
                <a:lnTo>
                  <a:pt x="1110458" y="10058400"/>
                </a:lnTo>
                <a:lnTo>
                  <a:pt x="1109725" y="10071100"/>
                </a:lnTo>
                <a:lnTo>
                  <a:pt x="1249909" y="10071100"/>
                </a:lnTo>
                <a:lnTo>
                  <a:pt x="1249103" y="10058400"/>
                </a:lnTo>
                <a:close/>
              </a:path>
              <a:path w="1590039" h="11290300" extrusionOk="0">
                <a:moveTo>
                  <a:pt x="1392428" y="10058400"/>
                </a:moveTo>
                <a:lnTo>
                  <a:pt x="1253783" y="10058400"/>
                </a:lnTo>
                <a:lnTo>
                  <a:pt x="1253050" y="10071100"/>
                </a:lnTo>
                <a:lnTo>
                  <a:pt x="1393224" y="10071100"/>
                </a:lnTo>
                <a:lnTo>
                  <a:pt x="1392428" y="10058400"/>
                </a:lnTo>
                <a:close/>
              </a:path>
              <a:path w="1590039" h="11290300" extrusionOk="0">
                <a:moveTo>
                  <a:pt x="1535754" y="10058400"/>
                </a:moveTo>
                <a:lnTo>
                  <a:pt x="1397109" y="10058400"/>
                </a:lnTo>
                <a:lnTo>
                  <a:pt x="1396376" y="10071100"/>
                </a:lnTo>
                <a:lnTo>
                  <a:pt x="1536560" y="10071100"/>
                </a:lnTo>
                <a:lnTo>
                  <a:pt x="1535754" y="10058400"/>
                </a:lnTo>
                <a:close/>
              </a:path>
              <a:path w="1590039" h="11290300" extrusionOk="0">
                <a:moveTo>
                  <a:pt x="1588642" y="9906000"/>
                </a:moveTo>
                <a:lnTo>
                  <a:pt x="5224" y="9906000"/>
                </a:lnTo>
                <a:lnTo>
                  <a:pt x="2304" y="9918700"/>
                </a:lnTo>
                <a:lnTo>
                  <a:pt x="1332" y="9931400"/>
                </a:lnTo>
                <a:lnTo>
                  <a:pt x="1350" y="9944100"/>
                </a:lnTo>
                <a:lnTo>
                  <a:pt x="1204" y="9956800"/>
                </a:lnTo>
                <a:lnTo>
                  <a:pt x="3067" y="9956800"/>
                </a:lnTo>
                <a:lnTo>
                  <a:pt x="7476" y="9969500"/>
                </a:lnTo>
                <a:lnTo>
                  <a:pt x="5706" y="9969500"/>
                </a:lnTo>
                <a:lnTo>
                  <a:pt x="2166" y="9982200"/>
                </a:lnTo>
                <a:lnTo>
                  <a:pt x="862" y="9994900"/>
                </a:lnTo>
                <a:lnTo>
                  <a:pt x="1261" y="9994900"/>
                </a:lnTo>
                <a:lnTo>
                  <a:pt x="2827" y="10007600"/>
                </a:lnTo>
                <a:lnTo>
                  <a:pt x="5758" y="10007600"/>
                </a:lnTo>
                <a:lnTo>
                  <a:pt x="12722" y="10020300"/>
                </a:lnTo>
                <a:lnTo>
                  <a:pt x="2303" y="10020300"/>
                </a:lnTo>
                <a:lnTo>
                  <a:pt x="1853" y="10033000"/>
                </a:lnTo>
                <a:lnTo>
                  <a:pt x="1526" y="10045700"/>
                </a:lnTo>
                <a:lnTo>
                  <a:pt x="1328" y="10058400"/>
                </a:lnTo>
                <a:lnTo>
                  <a:pt x="1540434" y="10058400"/>
                </a:lnTo>
                <a:lnTo>
                  <a:pt x="1539701" y="10071100"/>
                </a:lnTo>
                <a:lnTo>
                  <a:pt x="1587501" y="10071100"/>
                </a:lnTo>
                <a:lnTo>
                  <a:pt x="1587380" y="10007600"/>
                </a:lnTo>
                <a:lnTo>
                  <a:pt x="1587287" y="9969500"/>
                </a:lnTo>
                <a:lnTo>
                  <a:pt x="1587197" y="9944100"/>
                </a:lnTo>
                <a:lnTo>
                  <a:pt x="1587836" y="9931400"/>
                </a:lnTo>
                <a:lnTo>
                  <a:pt x="1582349" y="9918700"/>
                </a:lnTo>
                <a:lnTo>
                  <a:pt x="1588642" y="9906000"/>
                </a:lnTo>
                <a:close/>
              </a:path>
              <a:path w="1590039" h="11290300" extrusionOk="0">
                <a:moveTo>
                  <a:pt x="1586569" y="9893300"/>
                </a:moveTo>
                <a:lnTo>
                  <a:pt x="2764" y="9893300"/>
                </a:lnTo>
                <a:lnTo>
                  <a:pt x="5319" y="9906000"/>
                </a:lnTo>
                <a:lnTo>
                  <a:pt x="1586915" y="9906000"/>
                </a:lnTo>
                <a:lnTo>
                  <a:pt x="1586569" y="9893300"/>
                </a:lnTo>
                <a:close/>
              </a:path>
              <a:path w="1590039" h="11290300" extrusionOk="0">
                <a:moveTo>
                  <a:pt x="1587511" y="8458200"/>
                </a:moveTo>
                <a:lnTo>
                  <a:pt x="4973" y="8458200"/>
                </a:lnTo>
                <a:lnTo>
                  <a:pt x="1895" y="8470900"/>
                </a:lnTo>
                <a:lnTo>
                  <a:pt x="1129" y="8483600"/>
                </a:lnTo>
                <a:lnTo>
                  <a:pt x="1429" y="8496300"/>
                </a:lnTo>
                <a:lnTo>
                  <a:pt x="1549" y="8509000"/>
                </a:lnTo>
                <a:lnTo>
                  <a:pt x="1322" y="8521700"/>
                </a:lnTo>
                <a:lnTo>
                  <a:pt x="1363" y="8547100"/>
                </a:lnTo>
                <a:lnTo>
                  <a:pt x="1447" y="8801100"/>
                </a:lnTo>
                <a:lnTo>
                  <a:pt x="1561" y="8851900"/>
                </a:lnTo>
                <a:lnTo>
                  <a:pt x="1656" y="9029700"/>
                </a:lnTo>
                <a:lnTo>
                  <a:pt x="1539" y="9144000"/>
                </a:lnTo>
                <a:lnTo>
                  <a:pt x="1659" y="9194800"/>
                </a:lnTo>
                <a:lnTo>
                  <a:pt x="1734" y="9334500"/>
                </a:lnTo>
                <a:lnTo>
                  <a:pt x="1630" y="9359900"/>
                </a:lnTo>
                <a:lnTo>
                  <a:pt x="1520" y="9448800"/>
                </a:lnTo>
                <a:lnTo>
                  <a:pt x="1726" y="9512300"/>
                </a:lnTo>
                <a:lnTo>
                  <a:pt x="1846" y="9601200"/>
                </a:lnTo>
                <a:lnTo>
                  <a:pt x="1548" y="9690100"/>
                </a:lnTo>
                <a:lnTo>
                  <a:pt x="1434" y="9893300"/>
                </a:lnTo>
                <a:lnTo>
                  <a:pt x="1583417" y="9893300"/>
                </a:lnTo>
                <a:lnTo>
                  <a:pt x="1587469" y="9880600"/>
                </a:lnTo>
                <a:lnTo>
                  <a:pt x="1588045" y="9880600"/>
                </a:lnTo>
                <a:lnTo>
                  <a:pt x="1587302" y="9867900"/>
                </a:lnTo>
                <a:lnTo>
                  <a:pt x="1587895" y="9855200"/>
                </a:lnTo>
                <a:lnTo>
                  <a:pt x="1587592" y="9842500"/>
                </a:lnTo>
                <a:lnTo>
                  <a:pt x="1584820" y="9842500"/>
                </a:lnTo>
                <a:lnTo>
                  <a:pt x="1585857" y="9829800"/>
                </a:lnTo>
                <a:lnTo>
                  <a:pt x="1587417" y="9829800"/>
                </a:lnTo>
                <a:lnTo>
                  <a:pt x="1587784" y="9817100"/>
                </a:lnTo>
                <a:lnTo>
                  <a:pt x="1587861" y="9804400"/>
                </a:lnTo>
                <a:lnTo>
                  <a:pt x="1587673" y="9791700"/>
                </a:lnTo>
                <a:lnTo>
                  <a:pt x="1587522" y="9791700"/>
                </a:lnTo>
                <a:lnTo>
                  <a:pt x="1587469" y="9779000"/>
                </a:lnTo>
                <a:lnTo>
                  <a:pt x="82950" y="9779000"/>
                </a:lnTo>
                <a:lnTo>
                  <a:pt x="84238" y="9766300"/>
                </a:lnTo>
                <a:lnTo>
                  <a:pt x="1584349" y="9766300"/>
                </a:lnTo>
                <a:lnTo>
                  <a:pt x="1582845" y="9753600"/>
                </a:lnTo>
                <a:lnTo>
                  <a:pt x="1583593" y="9753600"/>
                </a:lnTo>
                <a:lnTo>
                  <a:pt x="1587375" y="9740900"/>
                </a:lnTo>
                <a:lnTo>
                  <a:pt x="1587647" y="9740900"/>
                </a:lnTo>
                <a:lnTo>
                  <a:pt x="1587302" y="9715500"/>
                </a:lnTo>
                <a:lnTo>
                  <a:pt x="1587933" y="9702800"/>
                </a:lnTo>
                <a:lnTo>
                  <a:pt x="1587397" y="9690100"/>
                </a:lnTo>
                <a:lnTo>
                  <a:pt x="1583553" y="9664700"/>
                </a:lnTo>
                <a:lnTo>
                  <a:pt x="1584370" y="9664700"/>
                </a:lnTo>
                <a:lnTo>
                  <a:pt x="1586925" y="9652000"/>
                </a:lnTo>
                <a:lnTo>
                  <a:pt x="1588162" y="9652000"/>
                </a:lnTo>
                <a:lnTo>
                  <a:pt x="1588356" y="9639300"/>
                </a:lnTo>
                <a:lnTo>
                  <a:pt x="1587784" y="9639300"/>
                </a:lnTo>
                <a:lnTo>
                  <a:pt x="1587724" y="9626600"/>
                </a:lnTo>
                <a:lnTo>
                  <a:pt x="1588176" y="9626600"/>
                </a:lnTo>
                <a:lnTo>
                  <a:pt x="1587875" y="9613900"/>
                </a:lnTo>
                <a:lnTo>
                  <a:pt x="1585553" y="9613900"/>
                </a:lnTo>
                <a:lnTo>
                  <a:pt x="1583314" y="9601200"/>
                </a:lnTo>
                <a:lnTo>
                  <a:pt x="1584432" y="9601200"/>
                </a:lnTo>
                <a:lnTo>
                  <a:pt x="1586568" y="9588500"/>
                </a:lnTo>
                <a:lnTo>
                  <a:pt x="1587145" y="9588500"/>
                </a:lnTo>
                <a:lnTo>
                  <a:pt x="1587993" y="9575800"/>
                </a:lnTo>
                <a:lnTo>
                  <a:pt x="112247" y="9575800"/>
                </a:lnTo>
                <a:lnTo>
                  <a:pt x="111431" y="9563100"/>
                </a:lnTo>
                <a:lnTo>
                  <a:pt x="1585920" y="9563100"/>
                </a:lnTo>
                <a:lnTo>
                  <a:pt x="1588161" y="9550400"/>
                </a:lnTo>
                <a:lnTo>
                  <a:pt x="1587616" y="9537700"/>
                </a:lnTo>
                <a:lnTo>
                  <a:pt x="1587805" y="9525000"/>
                </a:lnTo>
                <a:lnTo>
                  <a:pt x="1588234" y="9525000"/>
                </a:lnTo>
                <a:lnTo>
                  <a:pt x="1585658" y="9512300"/>
                </a:lnTo>
                <a:lnTo>
                  <a:pt x="1584914" y="9512300"/>
                </a:lnTo>
                <a:lnTo>
                  <a:pt x="1586158" y="9499600"/>
                </a:lnTo>
                <a:lnTo>
                  <a:pt x="1587728" y="9499600"/>
                </a:lnTo>
                <a:lnTo>
                  <a:pt x="1587962" y="9486900"/>
                </a:lnTo>
                <a:lnTo>
                  <a:pt x="1586862" y="9486900"/>
                </a:lnTo>
                <a:lnTo>
                  <a:pt x="1587794" y="9474200"/>
                </a:lnTo>
                <a:lnTo>
                  <a:pt x="1587836" y="9461500"/>
                </a:lnTo>
                <a:lnTo>
                  <a:pt x="1586894" y="9461500"/>
                </a:lnTo>
                <a:lnTo>
                  <a:pt x="1583532" y="9448800"/>
                </a:lnTo>
                <a:lnTo>
                  <a:pt x="1586862" y="9448800"/>
                </a:lnTo>
                <a:lnTo>
                  <a:pt x="1587574" y="9436100"/>
                </a:lnTo>
                <a:lnTo>
                  <a:pt x="1587610" y="9410700"/>
                </a:lnTo>
                <a:lnTo>
                  <a:pt x="1587354" y="9398000"/>
                </a:lnTo>
                <a:lnTo>
                  <a:pt x="1587603" y="9385300"/>
                </a:lnTo>
                <a:lnTo>
                  <a:pt x="1587785" y="9372600"/>
                </a:lnTo>
                <a:lnTo>
                  <a:pt x="1586720" y="9372600"/>
                </a:lnTo>
                <a:lnTo>
                  <a:pt x="1583229" y="9359900"/>
                </a:lnTo>
                <a:lnTo>
                  <a:pt x="1582590" y="9359900"/>
                </a:lnTo>
                <a:lnTo>
                  <a:pt x="1584590" y="9347200"/>
                </a:lnTo>
                <a:lnTo>
                  <a:pt x="1587606" y="9347200"/>
                </a:lnTo>
                <a:lnTo>
                  <a:pt x="1586056" y="9334500"/>
                </a:lnTo>
                <a:lnTo>
                  <a:pt x="1580475" y="9334500"/>
                </a:lnTo>
                <a:lnTo>
                  <a:pt x="1577889" y="9321800"/>
                </a:lnTo>
                <a:lnTo>
                  <a:pt x="1585197" y="9321800"/>
                </a:lnTo>
                <a:lnTo>
                  <a:pt x="1586171" y="9309100"/>
                </a:lnTo>
                <a:lnTo>
                  <a:pt x="1587645" y="9296400"/>
                </a:lnTo>
                <a:lnTo>
                  <a:pt x="1588280" y="9296400"/>
                </a:lnTo>
                <a:lnTo>
                  <a:pt x="1587530" y="9283700"/>
                </a:lnTo>
                <a:lnTo>
                  <a:pt x="1584852" y="9271000"/>
                </a:lnTo>
                <a:lnTo>
                  <a:pt x="1585553" y="9271000"/>
                </a:lnTo>
                <a:lnTo>
                  <a:pt x="1587250" y="9258300"/>
                </a:lnTo>
                <a:lnTo>
                  <a:pt x="1588056" y="9258300"/>
                </a:lnTo>
                <a:lnTo>
                  <a:pt x="1585061" y="9245600"/>
                </a:lnTo>
                <a:lnTo>
                  <a:pt x="1583470" y="9245600"/>
                </a:lnTo>
                <a:lnTo>
                  <a:pt x="1587511" y="9232900"/>
                </a:lnTo>
                <a:lnTo>
                  <a:pt x="43820" y="9232900"/>
                </a:lnTo>
                <a:lnTo>
                  <a:pt x="43035" y="9220200"/>
                </a:lnTo>
                <a:lnTo>
                  <a:pt x="1587323" y="9220200"/>
                </a:lnTo>
                <a:lnTo>
                  <a:pt x="1589260" y="9207500"/>
                </a:lnTo>
                <a:lnTo>
                  <a:pt x="1581836" y="9194800"/>
                </a:lnTo>
                <a:lnTo>
                  <a:pt x="1587731" y="9194800"/>
                </a:lnTo>
                <a:lnTo>
                  <a:pt x="1586757" y="9169400"/>
                </a:lnTo>
                <a:lnTo>
                  <a:pt x="1587375" y="9169400"/>
                </a:lnTo>
                <a:lnTo>
                  <a:pt x="1587365" y="9156700"/>
                </a:lnTo>
                <a:lnTo>
                  <a:pt x="1586538" y="9156700"/>
                </a:lnTo>
                <a:lnTo>
                  <a:pt x="1584270" y="9144000"/>
                </a:lnTo>
                <a:lnTo>
                  <a:pt x="1585009" y="9144000"/>
                </a:lnTo>
                <a:lnTo>
                  <a:pt x="1585952" y="9131300"/>
                </a:lnTo>
                <a:lnTo>
                  <a:pt x="1584297" y="9131300"/>
                </a:lnTo>
                <a:lnTo>
                  <a:pt x="1587497" y="9093200"/>
                </a:lnTo>
                <a:lnTo>
                  <a:pt x="1587520" y="9067800"/>
                </a:lnTo>
                <a:lnTo>
                  <a:pt x="1586527" y="9055100"/>
                </a:lnTo>
                <a:lnTo>
                  <a:pt x="1582737" y="9055100"/>
                </a:lnTo>
                <a:lnTo>
                  <a:pt x="1585553" y="9042400"/>
                </a:lnTo>
                <a:lnTo>
                  <a:pt x="1587051" y="9042400"/>
                </a:lnTo>
                <a:lnTo>
                  <a:pt x="1585951" y="9029700"/>
                </a:lnTo>
                <a:lnTo>
                  <a:pt x="1583407" y="9029700"/>
                </a:lnTo>
                <a:lnTo>
                  <a:pt x="1588182" y="9017000"/>
                </a:lnTo>
                <a:lnTo>
                  <a:pt x="1587522" y="9017000"/>
                </a:lnTo>
                <a:lnTo>
                  <a:pt x="1587532" y="9004300"/>
                </a:lnTo>
                <a:lnTo>
                  <a:pt x="1586852" y="8991600"/>
                </a:lnTo>
                <a:lnTo>
                  <a:pt x="1586475" y="8978900"/>
                </a:lnTo>
                <a:lnTo>
                  <a:pt x="1584902" y="8978900"/>
                </a:lnTo>
                <a:lnTo>
                  <a:pt x="1586587" y="8966200"/>
                </a:lnTo>
                <a:lnTo>
                  <a:pt x="1586077" y="8966200"/>
                </a:lnTo>
                <a:lnTo>
                  <a:pt x="1583700" y="8953500"/>
                </a:lnTo>
                <a:lnTo>
                  <a:pt x="1586705" y="8953500"/>
                </a:lnTo>
                <a:lnTo>
                  <a:pt x="1587612" y="8940800"/>
                </a:lnTo>
                <a:lnTo>
                  <a:pt x="1587830" y="8940800"/>
                </a:lnTo>
                <a:lnTo>
                  <a:pt x="1587791" y="8902700"/>
                </a:lnTo>
                <a:lnTo>
                  <a:pt x="1586621" y="8902700"/>
                </a:lnTo>
                <a:lnTo>
                  <a:pt x="1583281" y="8890000"/>
                </a:lnTo>
                <a:lnTo>
                  <a:pt x="1584464" y="8890000"/>
                </a:lnTo>
                <a:lnTo>
                  <a:pt x="1585616" y="8877300"/>
                </a:lnTo>
                <a:lnTo>
                  <a:pt x="1587805" y="8877300"/>
                </a:lnTo>
                <a:lnTo>
                  <a:pt x="1584433" y="8864600"/>
                </a:lnTo>
                <a:lnTo>
                  <a:pt x="1584663" y="8864600"/>
                </a:lnTo>
                <a:lnTo>
                  <a:pt x="1588056" y="8851900"/>
                </a:lnTo>
                <a:lnTo>
                  <a:pt x="1587428" y="8839200"/>
                </a:lnTo>
                <a:lnTo>
                  <a:pt x="1585438" y="8839200"/>
                </a:lnTo>
                <a:lnTo>
                  <a:pt x="1583313" y="8826500"/>
                </a:lnTo>
                <a:lnTo>
                  <a:pt x="1585668" y="8826500"/>
                </a:lnTo>
                <a:lnTo>
                  <a:pt x="1587774" y="8813800"/>
                </a:lnTo>
                <a:lnTo>
                  <a:pt x="1588587" y="8813800"/>
                </a:lnTo>
                <a:lnTo>
                  <a:pt x="1587936" y="8801100"/>
                </a:lnTo>
                <a:lnTo>
                  <a:pt x="1582915" y="8801100"/>
                </a:lnTo>
                <a:lnTo>
                  <a:pt x="1584778" y="8788400"/>
                </a:lnTo>
                <a:lnTo>
                  <a:pt x="1585857" y="8788400"/>
                </a:lnTo>
                <a:lnTo>
                  <a:pt x="1587384" y="8775700"/>
                </a:lnTo>
                <a:lnTo>
                  <a:pt x="1588055" y="8775700"/>
                </a:lnTo>
                <a:lnTo>
                  <a:pt x="1587537" y="8763000"/>
                </a:lnTo>
                <a:lnTo>
                  <a:pt x="1585501" y="8750300"/>
                </a:lnTo>
                <a:lnTo>
                  <a:pt x="1585051" y="8750300"/>
                </a:lnTo>
                <a:lnTo>
                  <a:pt x="1587040" y="8737600"/>
                </a:lnTo>
                <a:lnTo>
                  <a:pt x="1588024" y="8737600"/>
                </a:lnTo>
                <a:lnTo>
                  <a:pt x="1587679" y="8724900"/>
                </a:lnTo>
                <a:lnTo>
                  <a:pt x="1587634" y="8699500"/>
                </a:lnTo>
                <a:lnTo>
                  <a:pt x="1586787" y="8699500"/>
                </a:lnTo>
                <a:lnTo>
                  <a:pt x="1583836" y="8686800"/>
                </a:lnTo>
                <a:lnTo>
                  <a:pt x="1588370" y="8674100"/>
                </a:lnTo>
                <a:lnTo>
                  <a:pt x="1588632" y="8674100"/>
                </a:lnTo>
                <a:lnTo>
                  <a:pt x="1584046" y="8661400"/>
                </a:lnTo>
                <a:lnTo>
                  <a:pt x="1588496" y="8648700"/>
                </a:lnTo>
                <a:lnTo>
                  <a:pt x="1588192" y="8648700"/>
                </a:lnTo>
                <a:lnTo>
                  <a:pt x="1587490" y="8636000"/>
                </a:lnTo>
                <a:lnTo>
                  <a:pt x="1587143" y="8623300"/>
                </a:lnTo>
                <a:lnTo>
                  <a:pt x="1587667" y="8610600"/>
                </a:lnTo>
                <a:lnTo>
                  <a:pt x="1587168" y="8597900"/>
                </a:lnTo>
                <a:lnTo>
                  <a:pt x="1583752" y="8585200"/>
                </a:lnTo>
                <a:lnTo>
                  <a:pt x="1586590" y="8572500"/>
                </a:lnTo>
                <a:lnTo>
                  <a:pt x="1587794" y="8572500"/>
                </a:lnTo>
                <a:lnTo>
                  <a:pt x="1587758" y="8559800"/>
                </a:lnTo>
                <a:lnTo>
                  <a:pt x="91410" y="8559800"/>
                </a:lnTo>
                <a:lnTo>
                  <a:pt x="88761" y="8547100"/>
                </a:lnTo>
                <a:lnTo>
                  <a:pt x="1587722" y="8547100"/>
                </a:lnTo>
                <a:lnTo>
                  <a:pt x="1587700" y="8521700"/>
                </a:lnTo>
                <a:lnTo>
                  <a:pt x="132571" y="8521700"/>
                </a:lnTo>
                <a:lnTo>
                  <a:pt x="133587" y="8509000"/>
                </a:lnTo>
                <a:lnTo>
                  <a:pt x="1587690" y="8509000"/>
                </a:lnTo>
                <a:lnTo>
                  <a:pt x="1587679" y="8496300"/>
                </a:lnTo>
                <a:lnTo>
                  <a:pt x="1587522" y="8496300"/>
                </a:lnTo>
                <a:lnTo>
                  <a:pt x="1587575" y="8483600"/>
                </a:lnTo>
                <a:lnTo>
                  <a:pt x="1587701" y="8470900"/>
                </a:lnTo>
                <a:lnTo>
                  <a:pt x="1587511" y="8458200"/>
                </a:lnTo>
                <a:close/>
              </a:path>
              <a:path w="1590039" h="11290300" extrusionOk="0">
                <a:moveTo>
                  <a:pt x="227563" y="9766300"/>
                </a:moveTo>
                <a:lnTo>
                  <a:pt x="85442" y="9766300"/>
                </a:lnTo>
                <a:lnTo>
                  <a:pt x="86604" y="9779000"/>
                </a:lnTo>
                <a:lnTo>
                  <a:pt x="226275" y="9779000"/>
                </a:lnTo>
                <a:lnTo>
                  <a:pt x="227563" y="9766300"/>
                </a:lnTo>
                <a:close/>
              </a:path>
              <a:path w="1590039" h="11290300" extrusionOk="0">
                <a:moveTo>
                  <a:pt x="370889" y="9766300"/>
                </a:moveTo>
                <a:lnTo>
                  <a:pt x="228757" y="9766300"/>
                </a:lnTo>
                <a:lnTo>
                  <a:pt x="229930" y="9779000"/>
                </a:lnTo>
                <a:lnTo>
                  <a:pt x="369601" y="9779000"/>
                </a:lnTo>
                <a:lnTo>
                  <a:pt x="370889" y="9766300"/>
                </a:lnTo>
                <a:close/>
              </a:path>
              <a:path w="1590039" h="11290300" extrusionOk="0">
                <a:moveTo>
                  <a:pt x="514214" y="9766300"/>
                </a:moveTo>
                <a:lnTo>
                  <a:pt x="372093" y="9766300"/>
                </a:lnTo>
                <a:lnTo>
                  <a:pt x="373255" y="9779000"/>
                </a:lnTo>
                <a:lnTo>
                  <a:pt x="512926" y="9779000"/>
                </a:lnTo>
                <a:lnTo>
                  <a:pt x="514214" y="9766300"/>
                </a:lnTo>
                <a:close/>
              </a:path>
              <a:path w="1590039" h="11290300" extrusionOk="0">
                <a:moveTo>
                  <a:pt x="657540" y="9766300"/>
                </a:moveTo>
                <a:lnTo>
                  <a:pt x="515408" y="9766300"/>
                </a:lnTo>
                <a:lnTo>
                  <a:pt x="516581" y="9779000"/>
                </a:lnTo>
                <a:lnTo>
                  <a:pt x="656252" y="9779000"/>
                </a:lnTo>
                <a:lnTo>
                  <a:pt x="657540" y="9766300"/>
                </a:lnTo>
                <a:close/>
              </a:path>
              <a:path w="1590039" h="11290300" extrusionOk="0">
                <a:moveTo>
                  <a:pt x="800865" y="9766300"/>
                </a:moveTo>
                <a:lnTo>
                  <a:pt x="658733" y="9766300"/>
                </a:lnTo>
                <a:lnTo>
                  <a:pt x="659906" y="9779000"/>
                </a:lnTo>
                <a:lnTo>
                  <a:pt x="799567" y="9779000"/>
                </a:lnTo>
                <a:lnTo>
                  <a:pt x="800865" y="9766300"/>
                </a:lnTo>
                <a:close/>
              </a:path>
              <a:path w="1590039" h="11290300" extrusionOk="0">
                <a:moveTo>
                  <a:pt x="944191" y="9766300"/>
                </a:moveTo>
                <a:lnTo>
                  <a:pt x="802059" y="9766300"/>
                </a:lnTo>
                <a:lnTo>
                  <a:pt x="803232" y="9779000"/>
                </a:lnTo>
                <a:lnTo>
                  <a:pt x="942892" y="9779000"/>
                </a:lnTo>
                <a:lnTo>
                  <a:pt x="944191" y="9766300"/>
                </a:lnTo>
                <a:close/>
              </a:path>
              <a:path w="1590039" h="11290300" extrusionOk="0">
                <a:moveTo>
                  <a:pt x="1087506" y="9766300"/>
                </a:moveTo>
                <a:lnTo>
                  <a:pt x="945384" y="9766300"/>
                </a:lnTo>
                <a:lnTo>
                  <a:pt x="946547" y="9779000"/>
                </a:lnTo>
                <a:lnTo>
                  <a:pt x="1086218" y="9779000"/>
                </a:lnTo>
                <a:lnTo>
                  <a:pt x="1087506" y="9766300"/>
                </a:lnTo>
                <a:close/>
              </a:path>
              <a:path w="1590039" h="11290300" extrusionOk="0">
                <a:moveTo>
                  <a:pt x="1230842" y="9766300"/>
                </a:moveTo>
                <a:lnTo>
                  <a:pt x="1088710" y="9766300"/>
                </a:lnTo>
                <a:lnTo>
                  <a:pt x="1089883" y="9779000"/>
                </a:lnTo>
                <a:lnTo>
                  <a:pt x="1229543" y="9779000"/>
                </a:lnTo>
                <a:lnTo>
                  <a:pt x="1230842" y="9766300"/>
                </a:lnTo>
                <a:close/>
              </a:path>
              <a:path w="1590039" h="11290300" extrusionOk="0">
                <a:moveTo>
                  <a:pt x="1374157" y="9766300"/>
                </a:moveTo>
                <a:lnTo>
                  <a:pt x="1232035" y="9766300"/>
                </a:lnTo>
                <a:lnTo>
                  <a:pt x="1233198" y="9779000"/>
                </a:lnTo>
                <a:lnTo>
                  <a:pt x="1372869" y="9779000"/>
                </a:lnTo>
                <a:lnTo>
                  <a:pt x="1374157" y="9766300"/>
                </a:lnTo>
                <a:close/>
              </a:path>
              <a:path w="1590039" h="11290300" extrusionOk="0">
                <a:moveTo>
                  <a:pt x="1517493" y="9766300"/>
                </a:moveTo>
                <a:lnTo>
                  <a:pt x="1375361" y="9766300"/>
                </a:lnTo>
                <a:lnTo>
                  <a:pt x="1376534" y="9779000"/>
                </a:lnTo>
                <a:lnTo>
                  <a:pt x="1516194" y="9779000"/>
                </a:lnTo>
                <a:lnTo>
                  <a:pt x="1517493" y="9766300"/>
                </a:lnTo>
                <a:close/>
              </a:path>
              <a:path w="1590039" h="11290300" extrusionOk="0">
                <a:moveTo>
                  <a:pt x="1584349" y="9766300"/>
                </a:moveTo>
                <a:lnTo>
                  <a:pt x="1518686" y="9766300"/>
                </a:lnTo>
                <a:lnTo>
                  <a:pt x="1519849" y="9779000"/>
                </a:lnTo>
                <a:lnTo>
                  <a:pt x="1587323" y="9779000"/>
                </a:lnTo>
                <a:lnTo>
                  <a:pt x="1584349" y="9766300"/>
                </a:lnTo>
                <a:close/>
              </a:path>
              <a:path w="1590039" h="11290300" extrusionOk="0">
                <a:moveTo>
                  <a:pt x="254767" y="9563100"/>
                </a:moveTo>
                <a:lnTo>
                  <a:pt x="119493" y="9563100"/>
                </a:lnTo>
                <a:lnTo>
                  <a:pt x="117619" y="9575800"/>
                </a:lnTo>
                <a:lnTo>
                  <a:pt x="255573" y="9575800"/>
                </a:lnTo>
                <a:lnTo>
                  <a:pt x="254767" y="9563100"/>
                </a:lnTo>
                <a:close/>
              </a:path>
              <a:path w="1590039" h="11290300" extrusionOk="0">
                <a:moveTo>
                  <a:pt x="398082" y="9563100"/>
                </a:moveTo>
                <a:lnTo>
                  <a:pt x="262819" y="9563100"/>
                </a:lnTo>
                <a:lnTo>
                  <a:pt x="260944" y="9575800"/>
                </a:lnTo>
                <a:lnTo>
                  <a:pt x="398898" y="9575800"/>
                </a:lnTo>
                <a:lnTo>
                  <a:pt x="398082" y="9563100"/>
                </a:lnTo>
                <a:close/>
              </a:path>
              <a:path w="1590039" h="11290300" extrusionOk="0">
                <a:moveTo>
                  <a:pt x="541418" y="9563100"/>
                </a:moveTo>
                <a:lnTo>
                  <a:pt x="406144" y="9563100"/>
                </a:lnTo>
                <a:lnTo>
                  <a:pt x="404270" y="9575800"/>
                </a:lnTo>
                <a:lnTo>
                  <a:pt x="542224" y="9575800"/>
                </a:lnTo>
                <a:lnTo>
                  <a:pt x="541418" y="9563100"/>
                </a:lnTo>
                <a:close/>
              </a:path>
              <a:path w="1590039" h="11290300" extrusionOk="0">
                <a:moveTo>
                  <a:pt x="684733" y="9563100"/>
                </a:moveTo>
                <a:lnTo>
                  <a:pt x="549459" y="9563100"/>
                </a:lnTo>
                <a:lnTo>
                  <a:pt x="547595" y="9575800"/>
                </a:lnTo>
                <a:lnTo>
                  <a:pt x="685539" y="9575800"/>
                </a:lnTo>
                <a:lnTo>
                  <a:pt x="684733" y="9563100"/>
                </a:lnTo>
                <a:close/>
              </a:path>
              <a:path w="1590039" h="11290300" extrusionOk="0">
                <a:moveTo>
                  <a:pt x="828058" y="9563100"/>
                </a:moveTo>
                <a:lnTo>
                  <a:pt x="692795" y="9563100"/>
                </a:lnTo>
                <a:lnTo>
                  <a:pt x="690921" y="9575800"/>
                </a:lnTo>
                <a:lnTo>
                  <a:pt x="828875" y="9575800"/>
                </a:lnTo>
                <a:lnTo>
                  <a:pt x="828058" y="9563100"/>
                </a:lnTo>
                <a:close/>
              </a:path>
              <a:path w="1590039" h="11290300" extrusionOk="0">
                <a:moveTo>
                  <a:pt x="971384" y="9563100"/>
                </a:moveTo>
                <a:lnTo>
                  <a:pt x="836110" y="9563100"/>
                </a:lnTo>
                <a:lnTo>
                  <a:pt x="834246" y="9575800"/>
                </a:lnTo>
                <a:lnTo>
                  <a:pt x="972190" y="9575800"/>
                </a:lnTo>
                <a:lnTo>
                  <a:pt x="971384" y="9563100"/>
                </a:lnTo>
                <a:close/>
              </a:path>
              <a:path w="1590039" h="11290300" extrusionOk="0">
                <a:moveTo>
                  <a:pt x="1114709" y="9563100"/>
                </a:moveTo>
                <a:lnTo>
                  <a:pt x="979446" y="9563100"/>
                </a:lnTo>
                <a:lnTo>
                  <a:pt x="977572" y="9575800"/>
                </a:lnTo>
                <a:lnTo>
                  <a:pt x="1115526" y="9575800"/>
                </a:lnTo>
                <a:lnTo>
                  <a:pt x="1114709" y="9563100"/>
                </a:lnTo>
                <a:close/>
              </a:path>
              <a:path w="1590039" h="11290300" extrusionOk="0">
                <a:moveTo>
                  <a:pt x="1258034" y="9563100"/>
                </a:moveTo>
                <a:lnTo>
                  <a:pt x="1122761" y="9563100"/>
                </a:lnTo>
                <a:lnTo>
                  <a:pt x="1120897" y="9575800"/>
                </a:lnTo>
                <a:lnTo>
                  <a:pt x="1258841" y="9575800"/>
                </a:lnTo>
                <a:lnTo>
                  <a:pt x="1258034" y="9563100"/>
                </a:lnTo>
                <a:close/>
              </a:path>
              <a:path w="1590039" h="11290300" extrusionOk="0">
                <a:moveTo>
                  <a:pt x="1401360" y="9563100"/>
                </a:moveTo>
                <a:lnTo>
                  <a:pt x="1266097" y="9563100"/>
                </a:lnTo>
                <a:lnTo>
                  <a:pt x="1264212" y="9575800"/>
                </a:lnTo>
                <a:lnTo>
                  <a:pt x="1402177" y="9575800"/>
                </a:lnTo>
                <a:lnTo>
                  <a:pt x="1401360" y="9563100"/>
                </a:lnTo>
                <a:close/>
              </a:path>
              <a:path w="1590039" h="11290300" extrusionOk="0">
                <a:moveTo>
                  <a:pt x="1544685" y="9563100"/>
                </a:moveTo>
                <a:lnTo>
                  <a:pt x="1409412" y="9563100"/>
                </a:lnTo>
                <a:lnTo>
                  <a:pt x="1407548" y="9575800"/>
                </a:lnTo>
                <a:lnTo>
                  <a:pt x="1545492" y="9575800"/>
                </a:lnTo>
                <a:lnTo>
                  <a:pt x="1544685" y="9563100"/>
                </a:lnTo>
                <a:close/>
              </a:path>
              <a:path w="1590039" h="11290300" extrusionOk="0">
                <a:moveTo>
                  <a:pt x="1585920" y="9563100"/>
                </a:moveTo>
                <a:lnTo>
                  <a:pt x="1552738" y="9563100"/>
                </a:lnTo>
                <a:lnTo>
                  <a:pt x="1550863" y="9575800"/>
                </a:lnTo>
                <a:lnTo>
                  <a:pt x="1583176" y="9575800"/>
                </a:lnTo>
                <a:lnTo>
                  <a:pt x="1585920" y="9563100"/>
                </a:lnTo>
                <a:close/>
              </a:path>
              <a:path w="1590039" h="11290300" extrusionOk="0">
                <a:moveTo>
                  <a:pt x="186360" y="9220200"/>
                </a:moveTo>
                <a:lnTo>
                  <a:pt x="46595" y="9220200"/>
                </a:lnTo>
                <a:lnTo>
                  <a:pt x="45181" y="9232900"/>
                </a:lnTo>
                <a:lnTo>
                  <a:pt x="187156" y="9232900"/>
                </a:lnTo>
                <a:lnTo>
                  <a:pt x="186360" y="9220200"/>
                </a:lnTo>
                <a:close/>
              </a:path>
              <a:path w="1590039" h="11290300" extrusionOk="0">
                <a:moveTo>
                  <a:pt x="329686" y="9220200"/>
                </a:moveTo>
                <a:lnTo>
                  <a:pt x="189910" y="9220200"/>
                </a:lnTo>
                <a:lnTo>
                  <a:pt x="188507" y="9232900"/>
                </a:lnTo>
                <a:lnTo>
                  <a:pt x="330471" y="9232900"/>
                </a:lnTo>
                <a:lnTo>
                  <a:pt x="329686" y="9220200"/>
                </a:lnTo>
                <a:close/>
              </a:path>
              <a:path w="1590039" h="11290300" extrusionOk="0">
                <a:moveTo>
                  <a:pt x="473011" y="9220200"/>
                </a:moveTo>
                <a:lnTo>
                  <a:pt x="333246" y="9220200"/>
                </a:lnTo>
                <a:lnTo>
                  <a:pt x="331832" y="9232900"/>
                </a:lnTo>
                <a:lnTo>
                  <a:pt x="473807" y="9232900"/>
                </a:lnTo>
                <a:lnTo>
                  <a:pt x="473011" y="9220200"/>
                </a:lnTo>
                <a:close/>
              </a:path>
              <a:path w="1590039" h="11290300" extrusionOk="0">
                <a:moveTo>
                  <a:pt x="616337" y="9220200"/>
                </a:moveTo>
                <a:lnTo>
                  <a:pt x="476561" y="9220200"/>
                </a:lnTo>
                <a:lnTo>
                  <a:pt x="475158" y="9232900"/>
                </a:lnTo>
                <a:lnTo>
                  <a:pt x="617122" y="9232900"/>
                </a:lnTo>
                <a:lnTo>
                  <a:pt x="616337" y="9220200"/>
                </a:lnTo>
                <a:close/>
              </a:path>
              <a:path w="1590039" h="11290300" extrusionOk="0">
                <a:moveTo>
                  <a:pt x="759652" y="9220200"/>
                </a:moveTo>
                <a:lnTo>
                  <a:pt x="619897" y="9220200"/>
                </a:lnTo>
                <a:lnTo>
                  <a:pt x="618473" y="9232900"/>
                </a:lnTo>
                <a:lnTo>
                  <a:pt x="760448" y="9232900"/>
                </a:lnTo>
                <a:lnTo>
                  <a:pt x="759652" y="9220200"/>
                </a:lnTo>
                <a:close/>
              </a:path>
              <a:path w="1590039" h="11290300" extrusionOk="0">
                <a:moveTo>
                  <a:pt x="902988" y="9220200"/>
                </a:moveTo>
                <a:lnTo>
                  <a:pt x="763212" y="9220200"/>
                </a:lnTo>
                <a:lnTo>
                  <a:pt x="761809" y="9232900"/>
                </a:lnTo>
                <a:lnTo>
                  <a:pt x="903773" y="9232900"/>
                </a:lnTo>
                <a:lnTo>
                  <a:pt x="902988" y="9220200"/>
                </a:lnTo>
                <a:close/>
              </a:path>
              <a:path w="1590039" h="11290300" extrusionOk="0">
                <a:moveTo>
                  <a:pt x="1046303" y="9220200"/>
                </a:moveTo>
                <a:lnTo>
                  <a:pt x="906548" y="9220200"/>
                </a:lnTo>
                <a:lnTo>
                  <a:pt x="905124" y="9232900"/>
                </a:lnTo>
                <a:lnTo>
                  <a:pt x="1047099" y="9232900"/>
                </a:lnTo>
                <a:lnTo>
                  <a:pt x="1046303" y="9220200"/>
                </a:lnTo>
                <a:close/>
              </a:path>
              <a:path w="1590039" h="11290300" extrusionOk="0">
                <a:moveTo>
                  <a:pt x="1189628" y="9220200"/>
                </a:moveTo>
                <a:lnTo>
                  <a:pt x="1049863" y="9220200"/>
                </a:lnTo>
                <a:lnTo>
                  <a:pt x="1048460" y="9232900"/>
                </a:lnTo>
                <a:lnTo>
                  <a:pt x="1190424" y="9232900"/>
                </a:lnTo>
                <a:lnTo>
                  <a:pt x="1189628" y="9220200"/>
                </a:lnTo>
                <a:close/>
              </a:path>
              <a:path w="1590039" h="11290300" extrusionOk="0">
                <a:moveTo>
                  <a:pt x="1332954" y="9220200"/>
                </a:moveTo>
                <a:lnTo>
                  <a:pt x="1193188" y="9220200"/>
                </a:lnTo>
                <a:lnTo>
                  <a:pt x="1191775" y="9232900"/>
                </a:lnTo>
                <a:lnTo>
                  <a:pt x="1333749" y="9232900"/>
                </a:lnTo>
                <a:lnTo>
                  <a:pt x="1332954" y="9220200"/>
                </a:lnTo>
                <a:close/>
              </a:path>
              <a:path w="1590039" h="11290300" extrusionOk="0">
                <a:moveTo>
                  <a:pt x="1476279" y="9220200"/>
                </a:moveTo>
                <a:lnTo>
                  <a:pt x="1336514" y="9220200"/>
                </a:lnTo>
                <a:lnTo>
                  <a:pt x="1335111" y="9232900"/>
                </a:lnTo>
                <a:lnTo>
                  <a:pt x="1477075" y="9232900"/>
                </a:lnTo>
                <a:lnTo>
                  <a:pt x="1476279" y="9220200"/>
                </a:lnTo>
                <a:close/>
              </a:path>
              <a:path w="1590039" h="11290300" extrusionOk="0">
                <a:moveTo>
                  <a:pt x="1587323" y="9220200"/>
                </a:moveTo>
                <a:lnTo>
                  <a:pt x="1479839" y="9220200"/>
                </a:lnTo>
                <a:lnTo>
                  <a:pt x="1478426" y="9232900"/>
                </a:lnTo>
                <a:lnTo>
                  <a:pt x="1587689" y="9232900"/>
                </a:lnTo>
                <a:lnTo>
                  <a:pt x="1587323" y="9220200"/>
                </a:lnTo>
                <a:close/>
              </a:path>
              <a:path w="1590039" h="11290300" extrusionOk="0">
                <a:moveTo>
                  <a:pt x="232087" y="8547100"/>
                </a:moveTo>
                <a:lnTo>
                  <a:pt x="93494" y="8547100"/>
                </a:lnTo>
                <a:lnTo>
                  <a:pt x="92740" y="8559800"/>
                </a:lnTo>
                <a:lnTo>
                  <a:pt x="234736" y="8559800"/>
                </a:lnTo>
                <a:lnTo>
                  <a:pt x="232087" y="8547100"/>
                </a:lnTo>
                <a:close/>
              </a:path>
              <a:path w="1590039" h="11290300" extrusionOk="0">
                <a:moveTo>
                  <a:pt x="375402" y="8547100"/>
                </a:moveTo>
                <a:lnTo>
                  <a:pt x="236830" y="8547100"/>
                </a:lnTo>
                <a:lnTo>
                  <a:pt x="236066" y="8559800"/>
                </a:lnTo>
                <a:lnTo>
                  <a:pt x="378061" y="8559800"/>
                </a:lnTo>
                <a:lnTo>
                  <a:pt x="375402" y="8547100"/>
                </a:lnTo>
                <a:close/>
              </a:path>
              <a:path w="1590039" h="11290300" extrusionOk="0">
                <a:moveTo>
                  <a:pt x="518738" y="8547100"/>
                </a:moveTo>
                <a:lnTo>
                  <a:pt x="380145" y="8547100"/>
                </a:lnTo>
                <a:lnTo>
                  <a:pt x="379391" y="8559800"/>
                </a:lnTo>
                <a:lnTo>
                  <a:pt x="521387" y="8559800"/>
                </a:lnTo>
                <a:lnTo>
                  <a:pt x="518738" y="8547100"/>
                </a:lnTo>
                <a:close/>
              </a:path>
              <a:path w="1590039" h="11290300" extrusionOk="0">
                <a:moveTo>
                  <a:pt x="662053" y="8547100"/>
                </a:moveTo>
                <a:lnTo>
                  <a:pt x="523481" y="8547100"/>
                </a:lnTo>
                <a:lnTo>
                  <a:pt x="522717" y="8559800"/>
                </a:lnTo>
                <a:lnTo>
                  <a:pt x="664712" y="8559800"/>
                </a:lnTo>
                <a:lnTo>
                  <a:pt x="662053" y="8547100"/>
                </a:lnTo>
                <a:close/>
              </a:path>
              <a:path w="1590039" h="11290300" extrusionOk="0">
                <a:moveTo>
                  <a:pt x="805389" y="8547100"/>
                </a:moveTo>
                <a:lnTo>
                  <a:pt x="666796" y="8547100"/>
                </a:lnTo>
                <a:lnTo>
                  <a:pt x="666042" y="8559800"/>
                </a:lnTo>
                <a:lnTo>
                  <a:pt x="808038" y="8559800"/>
                </a:lnTo>
                <a:lnTo>
                  <a:pt x="805389" y="8547100"/>
                </a:lnTo>
                <a:close/>
              </a:path>
              <a:path w="1590039" h="11290300" extrusionOk="0">
                <a:moveTo>
                  <a:pt x="948704" y="8547100"/>
                </a:moveTo>
                <a:lnTo>
                  <a:pt x="810132" y="8547100"/>
                </a:lnTo>
                <a:lnTo>
                  <a:pt x="809368" y="8559800"/>
                </a:lnTo>
                <a:lnTo>
                  <a:pt x="951353" y="8559800"/>
                </a:lnTo>
                <a:lnTo>
                  <a:pt x="948704" y="8547100"/>
                </a:lnTo>
                <a:close/>
              </a:path>
              <a:path w="1590039" h="11290300" extrusionOk="0">
                <a:moveTo>
                  <a:pt x="1092040" y="8547100"/>
                </a:moveTo>
                <a:lnTo>
                  <a:pt x="953447" y="8547100"/>
                </a:lnTo>
                <a:lnTo>
                  <a:pt x="952693" y="8559800"/>
                </a:lnTo>
                <a:lnTo>
                  <a:pt x="1094689" y="8559800"/>
                </a:lnTo>
                <a:lnTo>
                  <a:pt x="1092040" y="8547100"/>
                </a:lnTo>
                <a:close/>
              </a:path>
              <a:path w="1590039" h="11290300" extrusionOk="0">
                <a:moveTo>
                  <a:pt x="1235355" y="8547100"/>
                </a:moveTo>
                <a:lnTo>
                  <a:pt x="1096772" y="8547100"/>
                </a:lnTo>
                <a:lnTo>
                  <a:pt x="1096018" y="8559800"/>
                </a:lnTo>
                <a:lnTo>
                  <a:pt x="1238004" y="8559800"/>
                </a:lnTo>
                <a:lnTo>
                  <a:pt x="1235355" y="8547100"/>
                </a:lnTo>
                <a:close/>
              </a:path>
              <a:path w="1590039" h="11290300" extrusionOk="0">
                <a:moveTo>
                  <a:pt x="1378680" y="8547100"/>
                </a:moveTo>
                <a:lnTo>
                  <a:pt x="1240098" y="8547100"/>
                </a:lnTo>
                <a:lnTo>
                  <a:pt x="1239333" y="8559800"/>
                </a:lnTo>
                <a:lnTo>
                  <a:pt x="1381340" y="8559800"/>
                </a:lnTo>
                <a:lnTo>
                  <a:pt x="1378680" y="8547100"/>
                </a:lnTo>
                <a:close/>
              </a:path>
              <a:path w="1590039" h="11290300" extrusionOk="0">
                <a:moveTo>
                  <a:pt x="1522006" y="8547100"/>
                </a:moveTo>
                <a:lnTo>
                  <a:pt x="1383423" y="8547100"/>
                </a:lnTo>
                <a:lnTo>
                  <a:pt x="1382669" y="8559800"/>
                </a:lnTo>
                <a:lnTo>
                  <a:pt x="1524655" y="8559800"/>
                </a:lnTo>
                <a:lnTo>
                  <a:pt x="1522006" y="8547100"/>
                </a:lnTo>
                <a:close/>
              </a:path>
              <a:path w="1590039" h="11290300" extrusionOk="0">
                <a:moveTo>
                  <a:pt x="1587722" y="8547100"/>
                </a:moveTo>
                <a:lnTo>
                  <a:pt x="1526749" y="8547100"/>
                </a:lnTo>
                <a:lnTo>
                  <a:pt x="1525984" y="8559800"/>
                </a:lnTo>
                <a:lnTo>
                  <a:pt x="1587758" y="8559800"/>
                </a:lnTo>
                <a:lnTo>
                  <a:pt x="1587722" y="8547100"/>
                </a:lnTo>
                <a:close/>
              </a:path>
              <a:path w="1590039" h="11290300" extrusionOk="0">
                <a:moveTo>
                  <a:pt x="276902" y="8509000"/>
                </a:moveTo>
                <a:lnTo>
                  <a:pt x="142393" y="8509000"/>
                </a:lnTo>
                <a:lnTo>
                  <a:pt x="144854" y="8521700"/>
                </a:lnTo>
                <a:lnTo>
                  <a:pt x="275886" y="8521700"/>
                </a:lnTo>
                <a:lnTo>
                  <a:pt x="276902" y="8509000"/>
                </a:lnTo>
                <a:close/>
              </a:path>
              <a:path w="1590039" h="11290300" extrusionOk="0">
                <a:moveTo>
                  <a:pt x="420228" y="8509000"/>
                </a:moveTo>
                <a:lnTo>
                  <a:pt x="285719" y="8509000"/>
                </a:lnTo>
                <a:lnTo>
                  <a:pt x="288169" y="8521700"/>
                </a:lnTo>
                <a:lnTo>
                  <a:pt x="419222" y="8521700"/>
                </a:lnTo>
                <a:lnTo>
                  <a:pt x="420228" y="8509000"/>
                </a:lnTo>
                <a:close/>
              </a:path>
              <a:path w="1590039" h="11290300" extrusionOk="0">
                <a:moveTo>
                  <a:pt x="563553" y="8509000"/>
                </a:moveTo>
                <a:lnTo>
                  <a:pt x="430259" y="8509000"/>
                </a:lnTo>
                <a:lnTo>
                  <a:pt x="431505" y="8521700"/>
                </a:lnTo>
                <a:lnTo>
                  <a:pt x="562537" y="8521700"/>
                </a:lnTo>
                <a:lnTo>
                  <a:pt x="563553" y="8509000"/>
                </a:lnTo>
                <a:close/>
              </a:path>
              <a:path w="1590039" h="11290300" extrusionOk="0">
                <a:moveTo>
                  <a:pt x="706868" y="8509000"/>
                </a:moveTo>
                <a:lnTo>
                  <a:pt x="572370" y="8509000"/>
                </a:lnTo>
                <a:lnTo>
                  <a:pt x="574820" y="8521700"/>
                </a:lnTo>
                <a:lnTo>
                  <a:pt x="705863" y="8521700"/>
                </a:lnTo>
                <a:lnTo>
                  <a:pt x="706868" y="8509000"/>
                </a:lnTo>
                <a:close/>
              </a:path>
              <a:path w="1590039" h="11290300" extrusionOk="0">
                <a:moveTo>
                  <a:pt x="850204" y="8509000"/>
                </a:moveTo>
                <a:lnTo>
                  <a:pt x="716910" y="8509000"/>
                </a:lnTo>
                <a:lnTo>
                  <a:pt x="718156" y="8521700"/>
                </a:lnTo>
                <a:lnTo>
                  <a:pt x="849188" y="8521700"/>
                </a:lnTo>
                <a:lnTo>
                  <a:pt x="850204" y="8509000"/>
                </a:lnTo>
                <a:close/>
              </a:path>
              <a:path w="1590039" h="11290300" extrusionOk="0">
                <a:moveTo>
                  <a:pt x="993519" y="8509000"/>
                </a:moveTo>
                <a:lnTo>
                  <a:pt x="859020" y="8509000"/>
                </a:lnTo>
                <a:lnTo>
                  <a:pt x="861471" y="8521700"/>
                </a:lnTo>
                <a:lnTo>
                  <a:pt x="992514" y="8521700"/>
                </a:lnTo>
                <a:lnTo>
                  <a:pt x="993519" y="8509000"/>
                </a:lnTo>
                <a:close/>
              </a:path>
              <a:path w="1590039" h="11290300" extrusionOk="0">
                <a:moveTo>
                  <a:pt x="1136855" y="8509000"/>
                </a:moveTo>
                <a:lnTo>
                  <a:pt x="1002335" y="8509000"/>
                </a:lnTo>
                <a:lnTo>
                  <a:pt x="1004796" y="8521700"/>
                </a:lnTo>
                <a:lnTo>
                  <a:pt x="1135839" y="8521700"/>
                </a:lnTo>
                <a:lnTo>
                  <a:pt x="1136855" y="8509000"/>
                </a:lnTo>
                <a:close/>
              </a:path>
              <a:path w="1590039" h="11290300" extrusionOk="0">
                <a:moveTo>
                  <a:pt x="1280170" y="8509000"/>
                </a:moveTo>
                <a:lnTo>
                  <a:pt x="1146886" y="8509000"/>
                </a:lnTo>
                <a:lnTo>
                  <a:pt x="1148122" y="8521700"/>
                </a:lnTo>
                <a:lnTo>
                  <a:pt x="1279165" y="8521700"/>
                </a:lnTo>
                <a:lnTo>
                  <a:pt x="1280170" y="8509000"/>
                </a:lnTo>
                <a:close/>
              </a:path>
              <a:path w="1590039" h="11290300" extrusionOk="0">
                <a:moveTo>
                  <a:pt x="1423495" y="8509000"/>
                </a:moveTo>
                <a:lnTo>
                  <a:pt x="1288986" y="8509000"/>
                </a:lnTo>
                <a:lnTo>
                  <a:pt x="1291447" y="8521700"/>
                </a:lnTo>
                <a:lnTo>
                  <a:pt x="1422490" y="8521700"/>
                </a:lnTo>
                <a:lnTo>
                  <a:pt x="1423495" y="8509000"/>
                </a:lnTo>
                <a:close/>
              </a:path>
              <a:path w="1590039" h="11290300" extrusionOk="0">
                <a:moveTo>
                  <a:pt x="1566821" y="8509000"/>
                </a:moveTo>
                <a:lnTo>
                  <a:pt x="1432312" y="8509000"/>
                </a:lnTo>
                <a:lnTo>
                  <a:pt x="1434773" y="8521700"/>
                </a:lnTo>
                <a:lnTo>
                  <a:pt x="1565816" y="8521700"/>
                </a:lnTo>
                <a:lnTo>
                  <a:pt x="1566821" y="8509000"/>
                </a:lnTo>
                <a:close/>
              </a:path>
              <a:path w="1590039" h="11290300" extrusionOk="0">
                <a:moveTo>
                  <a:pt x="1587690" y="8509000"/>
                </a:moveTo>
                <a:lnTo>
                  <a:pt x="1576067" y="8509000"/>
                </a:lnTo>
                <a:lnTo>
                  <a:pt x="1577637" y="8521700"/>
                </a:lnTo>
                <a:lnTo>
                  <a:pt x="1587700" y="8521700"/>
                </a:lnTo>
                <a:lnTo>
                  <a:pt x="1587690" y="8509000"/>
                </a:lnTo>
                <a:close/>
              </a:path>
              <a:path w="1590039" h="11290300" extrusionOk="0">
                <a:moveTo>
                  <a:pt x="1585742" y="8445500"/>
                </a:moveTo>
                <a:lnTo>
                  <a:pt x="2324" y="8445500"/>
                </a:lnTo>
                <a:lnTo>
                  <a:pt x="3717" y="8458200"/>
                </a:lnTo>
                <a:lnTo>
                  <a:pt x="1587145" y="8458200"/>
                </a:lnTo>
                <a:lnTo>
                  <a:pt x="1585742" y="8445500"/>
                </a:lnTo>
                <a:close/>
              </a:path>
              <a:path w="1590039" h="11290300" extrusionOk="0">
                <a:moveTo>
                  <a:pt x="1587689" y="7899400"/>
                </a:moveTo>
                <a:lnTo>
                  <a:pt x="8565" y="7899400"/>
                </a:lnTo>
                <a:lnTo>
                  <a:pt x="858" y="7912100"/>
                </a:lnTo>
                <a:lnTo>
                  <a:pt x="2177" y="7912100"/>
                </a:lnTo>
                <a:lnTo>
                  <a:pt x="2062" y="7924800"/>
                </a:lnTo>
                <a:lnTo>
                  <a:pt x="1450" y="7950200"/>
                </a:lnTo>
                <a:lnTo>
                  <a:pt x="1328" y="8026400"/>
                </a:lnTo>
                <a:lnTo>
                  <a:pt x="1675" y="8064500"/>
                </a:lnTo>
                <a:lnTo>
                  <a:pt x="1787" y="8128000"/>
                </a:lnTo>
                <a:lnTo>
                  <a:pt x="1662" y="8166100"/>
                </a:lnTo>
                <a:lnTo>
                  <a:pt x="1549" y="8255000"/>
                </a:lnTo>
                <a:lnTo>
                  <a:pt x="1695" y="8267700"/>
                </a:lnTo>
                <a:lnTo>
                  <a:pt x="1973" y="8280400"/>
                </a:lnTo>
                <a:lnTo>
                  <a:pt x="2052" y="8293100"/>
                </a:lnTo>
                <a:lnTo>
                  <a:pt x="1410" y="8331200"/>
                </a:lnTo>
                <a:lnTo>
                  <a:pt x="1647" y="8369300"/>
                </a:lnTo>
                <a:lnTo>
                  <a:pt x="1812" y="8407400"/>
                </a:lnTo>
                <a:lnTo>
                  <a:pt x="952" y="8445500"/>
                </a:lnTo>
                <a:lnTo>
                  <a:pt x="1584789" y="8445500"/>
                </a:lnTo>
                <a:lnTo>
                  <a:pt x="1586695" y="8432800"/>
                </a:lnTo>
                <a:lnTo>
                  <a:pt x="1587288" y="8432800"/>
                </a:lnTo>
                <a:lnTo>
                  <a:pt x="1587218" y="8420100"/>
                </a:lnTo>
                <a:lnTo>
                  <a:pt x="1587307" y="8394700"/>
                </a:lnTo>
                <a:lnTo>
                  <a:pt x="1587469" y="8394700"/>
                </a:lnTo>
                <a:lnTo>
                  <a:pt x="1587805" y="8382000"/>
                </a:lnTo>
                <a:lnTo>
                  <a:pt x="1586496" y="8382000"/>
                </a:lnTo>
                <a:lnTo>
                  <a:pt x="1584203" y="8369300"/>
                </a:lnTo>
                <a:lnTo>
                  <a:pt x="1586309" y="8369300"/>
                </a:lnTo>
                <a:lnTo>
                  <a:pt x="1587218" y="8356600"/>
                </a:lnTo>
                <a:lnTo>
                  <a:pt x="122394" y="8356600"/>
                </a:lnTo>
                <a:lnTo>
                  <a:pt x="123420" y="8343900"/>
                </a:lnTo>
                <a:lnTo>
                  <a:pt x="1588098" y="8343900"/>
                </a:lnTo>
                <a:lnTo>
                  <a:pt x="1587480" y="8331200"/>
                </a:lnTo>
                <a:lnTo>
                  <a:pt x="1583669" y="8331200"/>
                </a:lnTo>
                <a:lnTo>
                  <a:pt x="1587794" y="8318500"/>
                </a:lnTo>
                <a:lnTo>
                  <a:pt x="1587767" y="8267700"/>
                </a:lnTo>
                <a:lnTo>
                  <a:pt x="1587608" y="8255000"/>
                </a:lnTo>
                <a:lnTo>
                  <a:pt x="1587396" y="8229600"/>
                </a:lnTo>
                <a:lnTo>
                  <a:pt x="1583333" y="8229600"/>
                </a:lnTo>
                <a:lnTo>
                  <a:pt x="1581637" y="8216900"/>
                </a:lnTo>
                <a:lnTo>
                  <a:pt x="1585470" y="8216900"/>
                </a:lnTo>
                <a:lnTo>
                  <a:pt x="1587124" y="8204200"/>
                </a:lnTo>
                <a:lnTo>
                  <a:pt x="1587894" y="8191500"/>
                </a:lnTo>
                <a:lnTo>
                  <a:pt x="1587210" y="8178800"/>
                </a:lnTo>
                <a:lnTo>
                  <a:pt x="1584506" y="8166100"/>
                </a:lnTo>
                <a:lnTo>
                  <a:pt x="1582182" y="8166100"/>
                </a:lnTo>
                <a:lnTo>
                  <a:pt x="1581773" y="8153400"/>
                </a:lnTo>
                <a:lnTo>
                  <a:pt x="1586810" y="8153400"/>
                </a:lnTo>
                <a:lnTo>
                  <a:pt x="1587014" y="8140700"/>
                </a:lnTo>
                <a:lnTo>
                  <a:pt x="1587119" y="8128000"/>
                </a:lnTo>
                <a:lnTo>
                  <a:pt x="16847" y="8128000"/>
                </a:lnTo>
                <a:lnTo>
                  <a:pt x="15821" y="8115300"/>
                </a:lnTo>
                <a:lnTo>
                  <a:pt x="1587225" y="8115300"/>
                </a:lnTo>
                <a:lnTo>
                  <a:pt x="1587330" y="8102600"/>
                </a:lnTo>
                <a:lnTo>
                  <a:pt x="1587543" y="8089900"/>
                </a:lnTo>
                <a:lnTo>
                  <a:pt x="1585700" y="8077200"/>
                </a:lnTo>
                <a:lnTo>
                  <a:pt x="1582820" y="8077200"/>
                </a:lnTo>
                <a:lnTo>
                  <a:pt x="1583731" y="8064500"/>
                </a:lnTo>
                <a:lnTo>
                  <a:pt x="1586899" y="8064500"/>
                </a:lnTo>
                <a:lnTo>
                  <a:pt x="1588027" y="8051800"/>
                </a:lnTo>
                <a:lnTo>
                  <a:pt x="1587086" y="8039100"/>
                </a:lnTo>
                <a:lnTo>
                  <a:pt x="1584046" y="8039100"/>
                </a:lnTo>
                <a:lnTo>
                  <a:pt x="1581721" y="8026400"/>
                </a:lnTo>
                <a:lnTo>
                  <a:pt x="1583124" y="8026400"/>
                </a:lnTo>
                <a:lnTo>
                  <a:pt x="1586161" y="8013700"/>
                </a:lnTo>
                <a:lnTo>
                  <a:pt x="1584789" y="8013700"/>
                </a:lnTo>
                <a:lnTo>
                  <a:pt x="1577595" y="8001000"/>
                </a:lnTo>
                <a:lnTo>
                  <a:pt x="1586119" y="8001000"/>
                </a:lnTo>
                <a:lnTo>
                  <a:pt x="1587477" y="7988300"/>
                </a:lnTo>
                <a:lnTo>
                  <a:pt x="1587917" y="7988300"/>
                </a:lnTo>
                <a:lnTo>
                  <a:pt x="1587733" y="7975600"/>
                </a:lnTo>
                <a:lnTo>
                  <a:pt x="1587218" y="7962900"/>
                </a:lnTo>
                <a:lnTo>
                  <a:pt x="1584360" y="7962900"/>
                </a:lnTo>
                <a:lnTo>
                  <a:pt x="1584443" y="7950200"/>
                </a:lnTo>
                <a:lnTo>
                  <a:pt x="1586988" y="7950200"/>
                </a:lnTo>
                <a:lnTo>
                  <a:pt x="1588098" y="7937500"/>
                </a:lnTo>
                <a:lnTo>
                  <a:pt x="1588244" y="7924800"/>
                </a:lnTo>
                <a:lnTo>
                  <a:pt x="1587721" y="7912100"/>
                </a:lnTo>
                <a:lnTo>
                  <a:pt x="1587689" y="7899400"/>
                </a:lnTo>
                <a:close/>
              </a:path>
              <a:path w="1590039" h="11290300" extrusionOk="0">
                <a:moveTo>
                  <a:pt x="266735" y="8343900"/>
                </a:moveTo>
                <a:lnTo>
                  <a:pt x="127263" y="8343900"/>
                </a:lnTo>
                <a:lnTo>
                  <a:pt x="127954" y="8356600"/>
                </a:lnTo>
                <a:lnTo>
                  <a:pt x="265719" y="8356600"/>
                </a:lnTo>
                <a:lnTo>
                  <a:pt x="266735" y="8343900"/>
                </a:lnTo>
                <a:close/>
              </a:path>
              <a:path w="1590039" h="11290300" extrusionOk="0">
                <a:moveTo>
                  <a:pt x="410060" y="8343900"/>
                </a:moveTo>
                <a:lnTo>
                  <a:pt x="270578" y="8343900"/>
                </a:lnTo>
                <a:lnTo>
                  <a:pt x="271279" y="8356600"/>
                </a:lnTo>
                <a:lnTo>
                  <a:pt x="409045" y="8356600"/>
                </a:lnTo>
                <a:lnTo>
                  <a:pt x="410060" y="8343900"/>
                </a:lnTo>
                <a:close/>
              </a:path>
              <a:path w="1590039" h="11290300" extrusionOk="0">
                <a:moveTo>
                  <a:pt x="553386" y="8343900"/>
                </a:moveTo>
                <a:lnTo>
                  <a:pt x="413914" y="8343900"/>
                </a:lnTo>
                <a:lnTo>
                  <a:pt x="414605" y="8356600"/>
                </a:lnTo>
                <a:lnTo>
                  <a:pt x="552370" y="8356600"/>
                </a:lnTo>
                <a:lnTo>
                  <a:pt x="553386" y="8343900"/>
                </a:lnTo>
                <a:close/>
              </a:path>
              <a:path w="1590039" h="11290300" extrusionOk="0">
                <a:moveTo>
                  <a:pt x="696711" y="8343900"/>
                </a:moveTo>
                <a:lnTo>
                  <a:pt x="557229" y="8343900"/>
                </a:lnTo>
                <a:lnTo>
                  <a:pt x="557930" y="8356600"/>
                </a:lnTo>
                <a:lnTo>
                  <a:pt x="695696" y="8356600"/>
                </a:lnTo>
                <a:lnTo>
                  <a:pt x="696711" y="8343900"/>
                </a:lnTo>
                <a:close/>
              </a:path>
              <a:path w="1590039" h="11290300" extrusionOk="0">
                <a:moveTo>
                  <a:pt x="840037" y="8343900"/>
                </a:moveTo>
                <a:lnTo>
                  <a:pt x="700554" y="8343900"/>
                </a:lnTo>
                <a:lnTo>
                  <a:pt x="701256" y="8356600"/>
                </a:lnTo>
                <a:lnTo>
                  <a:pt x="839021" y="8356600"/>
                </a:lnTo>
                <a:lnTo>
                  <a:pt x="840037" y="8343900"/>
                </a:lnTo>
                <a:close/>
              </a:path>
              <a:path w="1590039" h="11290300" extrusionOk="0">
                <a:moveTo>
                  <a:pt x="983362" y="8343900"/>
                </a:moveTo>
                <a:lnTo>
                  <a:pt x="843880" y="8343900"/>
                </a:lnTo>
                <a:lnTo>
                  <a:pt x="844581" y="8356600"/>
                </a:lnTo>
                <a:lnTo>
                  <a:pt x="982347" y="8356600"/>
                </a:lnTo>
                <a:lnTo>
                  <a:pt x="983362" y="8343900"/>
                </a:lnTo>
                <a:close/>
              </a:path>
              <a:path w="1590039" h="11290300" extrusionOk="0">
                <a:moveTo>
                  <a:pt x="1126688" y="8343900"/>
                </a:moveTo>
                <a:lnTo>
                  <a:pt x="987205" y="8343900"/>
                </a:lnTo>
                <a:lnTo>
                  <a:pt x="987896" y="8356600"/>
                </a:lnTo>
                <a:lnTo>
                  <a:pt x="1125672" y="8356600"/>
                </a:lnTo>
                <a:lnTo>
                  <a:pt x="1126688" y="8343900"/>
                </a:lnTo>
                <a:close/>
              </a:path>
              <a:path w="1590039" h="11290300" extrusionOk="0">
                <a:moveTo>
                  <a:pt x="1270013" y="8343900"/>
                </a:moveTo>
                <a:lnTo>
                  <a:pt x="1130531" y="8343900"/>
                </a:lnTo>
                <a:lnTo>
                  <a:pt x="1131232" y="8356600"/>
                </a:lnTo>
                <a:lnTo>
                  <a:pt x="1268987" y="8356600"/>
                </a:lnTo>
                <a:lnTo>
                  <a:pt x="1270013" y="8343900"/>
                </a:lnTo>
                <a:close/>
              </a:path>
              <a:path w="1590039" h="11290300" extrusionOk="0">
                <a:moveTo>
                  <a:pt x="1413328" y="8343900"/>
                </a:moveTo>
                <a:lnTo>
                  <a:pt x="1273856" y="8343900"/>
                </a:lnTo>
                <a:lnTo>
                  <a:pt x="1274547" y="8356600"/>
                </a:lnTo>
                <a:lnTo>
                  <a:pt x="1412323" y="8356600"/>
                </a:lnTo>
                <a:lnTo>
                  <a:pt x="1413328" y="8343900"/>
                </a:lnTo>
                <a:close/>
              </a:path>
              <a:path w="1590039" h="11290300" extrusionOk="0">
                <a:moveTo>
                  <a:pt x="1556664" y="8343900"/>
                </a:moveTo>
                <a:lnTo>
                  <a:pt x="1417181" y="8343900"/>
                </a:lnTo>
                <a:lnTo>
                  <a:pt x="1417883" y="8356600"/>
                </a:lnTo>
                <a:lnTo>
                  <a:pt x="1555638" y="8356600"/>
                </a:lnTo>
                <a:lnTo>
                  <a:pt x="1556664" y="8343900"/>
                </a:lnTo>
                <a:close/>
              </a:path>
              <a:path w="1590039" h="11290300" extrusionOk="0">
                <a:moveTo>
                  <a:pt x="1587752" y="8343900"/>
                </a:moveTo>
                <a:lnTo>
                  <a:pt x="1560507" y="8343900"/>
                </a:lnTo>
                <a:lnTo>
                  <a:pt x="1561198" y="8356600"/>
                </a:lnTo>
                <a:lnTo>
                  <a:pt x="1587507" y="8356600"/>
                </a:lnTo>
                <a:lnTo>
                  <a:pt x="1587752" y="8343900"/>
                </a:lnTo>
                <a:close/>
              </a:path>
              <a:path w="1590039" h="11290300" extrusionOk="0">
                <a:moveTo>
                  <a:pt x="159146" y="8115300"/>
                </a:moveTo>
                <a:lnTo>
                  <a:pt x="19999" y="8115300"/>
                </a:lnTo>
                <a:lnTo>
                  <a:pt x="18386" y="8128000"/>
                </a:lnTo>
                <a:lnTo>
                  <a:pt x="160183" y="8128000"/>
                </a:lnTo>
                <a:lnTo>
                  <a:pt x="159146" y="8115300"/>
                </a:lnTo>
                <a:close/>
              </a:path>
              <a:path w="1590039" h="11290300" extrusionOk="0">
                <a:moveTo>
                  <a:pt x="302461" y="8115300"/>
                </a:moveTo>
                <a:lnTo>
                  <a:pt x="163324" y="8115300"/>
                </a:lnTo>
                <a:lnTo>
                  <a:pt x="161701" y="8128000"/>
                </a:lnTo>
                <a:lnTo>
                  <a:pt x="303498" y="8128000"/>
                </a:lnTo>
                <a:lnTo>
                  <a:pt x="302461" y="8115300"/>
                </a:lnTo>
                <a:close/>
              </a:path>
              <a:path w="1590039" h="11290300" extrusionOk="0">
                <a:moveTo>
                  <a:pt x="445797" y="8115300"/>
                </a:moveTo>
                <a:lnTo>
                  <a:pt x="306650" y="8115300"/>
                </a:lnTo>
                <a:lnTo>
                  <a:pt x="305027" y="8128000"/>
                </a:lnTo>
                <a:lnTo>
                  <a:pt x="446834" y="8128000"/>
                </a:lnTo>
                <a:lnTo>
                  <a:pt x="445797" y="8115300"/>
                </a:lnTo>
                <a:close/>
              </a:path>
              <a:path w="1590039" h="11290300" extrusionOk="0">
                <a:moveTo>
                  <a:pt x="589112" y="8115300"/>
                </a:moveTo>
                <a:lnTo>
                  <a:pt x="449975" y="8115300"/>
                </a:lnTo>
                <a:lnTo>
                  <a:pt x="448352" y="8128000"/>
                </a:lnTo>
                <a:lnTo>
                  <a:pt x="590149" y="8128000"/>
                </a:lnTo>
                <a:lnTo>
                  <a:pt x="589112" y="8115300"/>
                </a:lnTo>
                <a:close/>
              </a:path>
              <a:path w="1590039" h="11290300" extrusionOk="0">
                <a:moveTo>
                  <a:pt x="732448" y="8115300"/>
                </a:moveTo>
                <a:lnTo>
                  <a:pt x="593301" y="8115300"/>
                </a:lnTo>
                <a:lnTo>
                  <a:pt x="591678" y="8128000"/>
                </a:lnTo>
                <a:lnTo>
                  <a:pt x="733475" y="8128000"/>
                </a:lnTo>
                <a:lnTo>
                  <a:pt x="732448" y="8115300"/>
                </a:lnTo>
                <a:close/>
              </a:path>
              <a:path w="1590039" h="11290300" extrusionOk="0">
                <a:moveTo>
                  <a:pt x="875763" y="8115300"/>
                </a:moveTo>
                <a:lnTo>
                  <a:pt x="736626" y="8115300"/>
                </a:lnTo>
                <a:lnTo>
                  <a:pt x="735003" y="8128000"/>
                </a:lnTo>
                <a:lnTo>
                  <a:pt x="876800" y="8128000"/>
                </a:lnTo>
                <a:lnTo>
                  <a:pt x="875763" y="8115300"/>
                </a:lnTo>
                <a:close/>
              </a:path>
              <a:path w="1590039" h="11290300" extrusionOk="0">
                <a:moveTo>
                  <a:pt x="1019099" y="8115300"/>
                </a:moveTo>
                <a:lnTo>
                  <a:pt x="879952" y="8115300"/>
                </a:lnTo>
                <a:lnTo>
                  <a:pt x="878329" y="8128000"/>
                </a:lnTo>
                <a:lnTo>
                  <a:pt x="1020115" y="8128000"/>
                </a:lnTo>
                <a:lnTo>
                  <a:pt x="1019099" y="8115300"/>
                </a:lnTo>
                <a:close/>
              </a:path>
              <a:path w="1590039" h="11290300" extrusionOk="0">
                <a:moveTo>
                  <a:pt x="1162414" y="8115300"/>
                </a:moveTo>
                <a:lnTo>
                  <a:pt x="1023277" y="8115300"/>
                </a:lnTo>
                <a:lnTo>
                  <a:pt x="1021654" y="8128000"/>
                </a:lnTo>
                <a:lnTo>
                  <a:pt x="1163451" y="8128000"/>
                </a:lnTo>
                <a:lnTo>
                  <a:pt x="1162414" y="8115300"/>
                </a:lnTo>
                <a:close/>
              </a:path>
              <a:path w="1590039" h="11290300" extrusionOk="0">
                <a:moveTo>
                  <a:pt x="1305740" y="8115300"/>
                </a:moveTo>
                <a:lnTo>
                  <a:pt x="1166603" y="8115300"/>
                </a:lnTo>
                <a:lnTo>
                  <a:pt x="1164969" y="8128000"/>
                </a:lnTo>
                <a:lnTo>
                  <a:pt x="1306766" y="8128000"/>
                </a:lnTo>
                <a:lnTo>
                  <a:pt x="1305740" y="8115300"/>
                </a:lnTo>
                <a:close/>
              </a:path>
              <a:path w="1590039" h="11290300" extrusionOk="0">
                <a:moveTo>
                  <a:pt x="1449065" y="8115300"/>
                </a:moveTo>
                <a:lnTo>
                  <a:pt x="1309918" y="8115300"/>
                </a:lnTo>
                <a:lnTo>
                  <a:pt x="1308295" y="8128000"/>
                </a:lnTo>
                <a:lnTo>
                  <a:pt x="1450102" y="8128000"/>
                </a:lnTo>
                <a:lnTo>
                  <a:pt x="1449065" y="8115300"/>
                </a:lnTo>
                <a:close/>
              </a:path>
              <a:path w="1590039" h="11290300" extrusionOk="0">
                <a:moveTo>
                  <a:pt x="1587225" y="8115300"/>
                </a:moveTo>
                <a:lnTo>
                  <a:pt x="1453254" y="8115300"/>
                </a:lnTo>
                <a:lnTo>
                  <a:pt x="1451620" y="8128000"/>
                </a:lnTo>
                <a:lnTo>
                  <a:pt x="1587119" y="8128000"/>
                </a:lnTo>
                <a:lnTo>
                  <a:pt x="1587225" y="8115300"/>
                </a:lnTo>
                <a:close/>
              </a:path>
              <a:path w="1590039" h="11290300" extrusionOk="0">
                <a:moveTo>
                  <a:pt x="1587354" y="7721600"/>
                </a:moveTo>
                <a:lnTo>
                  <a:pt x="6041" y="7721600"/>
                </a:lnTo>
                <a:lnTo>
                  <a:pt x="5088" y="7734300"/>
                </a:lnTo>
                <a:lnTo>
                  <a:pt x="1465" y="7734300"/>
                </a:lnTo>
                <a:lnTo>
                  <a:pt x="1591" y="7747000"/>
                </a:lnTo>
                <a:lnTo>
                  <a:pt x="1792" y="7874000"/>
                </a:lnTo>
                <a:lnTo>
                  <a:pt x="1706" y="7886700"/>
                </a:lnTo>
                <a:lnTo>
                  <a:pt x="1654" y="7899400"/>
                </a:lnTo>
                <a:lnTo>
                  <a:pt x="1582580" y="7899400"/>
                </a:lnTo>
                <a:lnTo>
                  <a:pt x="1589239" y="7886700"/>
                </a:lnTo>
                <a:lnTo>
                  <a:pt x="1582559" y="7874000"/>
                </a:lnTo>
                <a:lnTo>
                  <a:pt x="1586569" y="7874000"/>
                </a:lnTo>
                <a:lnTo>
                  <a:pt x="1587731" y="7861300"/>
                </a:lnTo>
                <a:lnTo>
                  <a:pt x="1587103" y="7848600"/>
                </a:lnTo>
                <a:lnTo>
                  <a:pt x="1586904" y="7835900"/>
                </a:lnTo>
                <a:lnTo>
                  <a:pt x="1588517" y="7823200"/>
                </a:lnTo>
                <a:lnTo>
                  <a:pt x="1584862" y="7823200"/>
                </a:lnTo>
                <a:lnTo>
                  <a:pt x="1584276" y="7810500"/>
                </a:lnTo>
                <a:lnTo>
                  <a:pt x="1585591" y="7810500"/>
                </a:lnTo>
                <a:lnTo>
                  <a:pt x="1584631" y="7797800"/>
                </a:lnTo>
                <a:lnTo>
                  <a:pt x="1585826" y="7797800"/>
                </a:lnTo>
                <a:lnTo>
                  <a:pt x="1587700" y="7785100"/>
                </a:lnTo>
                <a:lnTo>
                  <a:pt x="1587706" y="7772400"/>
                </a:lnTo>
                <a:lnTo>
                  <a:pt x="1587606" y="7734300"/>
                </a:lnTo>
                <a:lnTo>
                  <a:pt x="1587354" y="7721600"/>
                </a:lnTo>
                <a:close/>
              </a:path>
              <a:path w="1590039" h="11290300" extrusionOk="0">
                <a:moveTo>
                  <a:pt x="1588150" y="7683500"/>
                </a:moveTo>
                <a:lnTo>
                  <a:pt x="1686" y="7683500"/>
                </a:lnTo>
                <a:lnTo>
                  <a:pt x="1665" y="7708900"/>
                </a:lnTo>
                <a:lnTo>
                  <a:pt x="1947" y="7708900"/>
                </a:lnTo>
                <a:lnTo>
                  <a:pt x="2209" y="7721600"/>
                </a:lnTo>
                <a:lnTo>
                  <a:pt x="1588653" y="7721600"/>
                </a:lnTo>
                <a:lnTo>
                  <a:pt x="1583051" y="7708900"/>
                </a:lnTo>
                <a:lnTo>
                  <a:pt x="1586841" y="7696200"/>
                </a:lnTo>
                <a:lnTo>
                  <a:pt x="1588150" y="7683500"/>
                </a:lnTo>
                <a:close/>
              </a:path>
              <a:path w="1590039" h="11290300" extrusionOk="0">
                <a:moveTo>
                  <a:pt x="1582381" y="7670800"/>
                </a:moveTo>
                <a:lnTo>
                  <a:pt x="1696" y="7670800"/>
                </a:lnTo>
                <a:lnTo>
                  <a:pt x="1717" y="7683500"/>
                </a:lnTo>
                <a:lnTo>
                  <a:pt x="1587197" y="7683500"/>
                </a:lnTo>
                <a:lnTo>
                  <a:pt x="1582381" y="7670800"/>
                </a:lnTo>
                <a:close/>
              </a:path>
              <a:path w="1590039" h="11290300" extrusionOk="0">
                <a:moveTo>
                  <a:pt x="1586077" y="7658100"/>
                </a:moveTo>
                <a:lnTo>
                  <a:pt x="6376" y="7658100"/>
                </a:lnTo>
                <a:lnTo>
                  <a:pt x="1560" y="7670800"/>
                </a:lnTo>
                <a:lnTo>
                  <a:pt x="1582883" y="7670800"/>
                </a:lnTo>
                <a:lnTo>
                  <a:pt x="1586077" y="7658100"/>
                </a:lnTo>
                <a:close/>
              </a:path>
              <a:path w="1590039" h="11290300" extrusionOk="0">
                <a:moveTo>
                  <a:pt x="1583899" y="7581900"/>
                </a:moveTo>
                <a:lnTo>
                  <a:pt x="1308" y="7581900"/>
                </a:lnTo>
                <a:lnTo>
                  <a:pt x="1581" y="7594600"/>
                </a:lnTo>
                <a:lnTo>
                  <a:pt x="1463" y="7607300"/>
                </a:lnTo>
                <a:lnTo>
                  <a:pt x="1371" y="7645400"/>
                </a:lnTo>
                <a:lnTo>
                  <a:pt x="2115" y="7658100"/>
                </a:lnTo>
                <a:lnTo>
                  <a:pt x="1587271" y="7658100"/>
                </a:lnTo>
                <a:lnTo>
                  <a:pt x="1587311" y="7632700"/>
                </a:lnTo>
                <a:lnTo>
                  <a:pt x="1587938" y="7620000"/>
                </a:lnTo>
                <a:lnTo>
                  <a:pt x="1587533" y="7607300"/>
                </a:lnTo>
                <a:lnTo>
                  <a:pt x="1584475" y="7594600"/>
                </a:lnTo>
                <a:lnTo>
                  <a:pt x="1583899" y="7581900"/>
                </a:lnTo>
                <a:close/>
              </a:path>
              <a:path w="1590039" h="11290300" extrusionOk="0">
                <a:moveTo>
                  <a:pt x="1587254" y="7569200"/>
                </a:moveTo>
                <a:lnTo>
                  <a:pt x="6544" y="7569200"/>
                </a:lnTo>
                <a:lnTo>
                  <a:pt x="6188" y="7581900"/>
                </a:lnTo>
                <a:lnTo>
                  <a:pt x="1585522" y="7581900"/>
                </a:lnTo>
                <a:lnTo>
                  <a:pt x="1587254" y="7569200"/>
                </a:lnTo>
                <a:close/>
              </a:path>
              <a:path w="1590039" h="11290300" extrusionOk="0">
                <a:moveTo>
                  <a:pt x="1583847" y="7226300"/>
                </a:moveTo>
                <a:lnTo>
                  <a:pt x="1382" y="7226300"/>
                </a:lnTo>
                <a:lnTo>
                  <a:pt x="7266" y="7239000"/>
                </a:lnTo>
                <a:lnTo>
                  <a:pt x="1696" y="7251700"/>
                </a:lnTo>
                <a:lnTo>
                  <a:pt x="1737" y="7289800"/>
                </a:lnTo>
                <a:lnTo>
                  <a:pt x="1613" y="7416800"/>
                </a:lnTo>
                <a:lnTo>
                  <a:pt x="1491" y="7442200"/>
                </a:lnTo>
                <a:lnTo>
                  <a:pt x="1297" y="7454900"/>
                </a:lnTo>
                <a:lnTo>
                  <a:pt x="1204" y="7480300"/>
                </a:lnTo>
                <a:lnTo>
                  <a:pt x="1352" y="7493000"/>
                </a:lnTo>
                <a:lnTo>
                  <a:pt x="2233" y="7493000"/>
                </a:lnTo>
                <a:lnTo>
                  <a:pt x="4429" y="7505700"/>
                </a:lnTo>
                <a:lnTo>
                  <a:pt x="1848" y="7518400"/>
                </a:lnTo>
                <a:lnTo>
                  <a:pt x="1341" y="7543800"/>
                </a:lnTo>
                <a:lnTo>
                  <a:pt x="1928" y="7556500"/>
                </a:lnTo>
                <a:lnTo>
                  <a:pt x="2753" y="7569200"/>
                </a:lnTo>
                <a:lnTo>
                  <a:pt x="1587807" y="7569200"/>
                </a:lnTo>
                <a:lnTo>
                  <a:pt x="1587501" y="7556500"/>
                </a:lnTo>
                <a:lnTo>
                  <a:pt x="1586653" y="7556500"/>
                </a:lnTo>
                <a:lnTo>
                  <a:pt x="1586066" y="7543800"/>
                </a:lnTo>
                <a:lnTo>
                  <a:pt x="1584066" y="7543800"/>
                </a:lnTo>
                <a:lnTo>
                  <a:pt x="1587501" y="7531100"/>
                </a:lnTo>
                <a:lnTo>
                  <a:pt x="1587354" y="7531100"/>
                </a:lnTo>
                <a:lnTo>
                  <a:pt x="1587552" y="7480300"/>
                </a:lnTo>
                <a:lnTo>
                  <a:pt x="1587647" y="7416800"/>
                </a:lnTo>
                <a:lnTo>
                  <a:pt x="1587644" y="7404100"/>
                </a:lnTo>
                <a:lnTo>
                  <a:pt x="1587275" y="7404100"/>
                </a:lnTo>
                <a:lnTo>
                  <a:pt x="1586328" y="7391400"/>
                </a:lnTo>
                <a:lnTo>
                  <a:pt x="1585250" y="7391400"/>
                </a:lnTo>
                <a:lnTo>
                  <a:pt x="1582077" y="7378700"/>
                </a:lnTo>
                <a:lnTo>
                  <a:pt x="1587291" y="7378700"/>
                </a:lnTo>
                <a:lnTo>
                  <a:pt x="1587304" y="7366000"/>
                </a:lnTo>
                <a:lnTo>
                  <a:pt x="103515" y="7366000"/>
                </a:lnTo>
                <a:lnTo>
                  <a:pt x="104331" y="7353300"/>
                </a:lnTo>
                <a:lnTo>
                  <a:pt x="1587316" y="7353300"/>
                </a:lnTo>
                <a:lnTo>
                  <a:pt x="1587291" y="7327900"/>
                </a:lnTo>
                <a:lnTo>
                  <a:pt x="1587176" y="7302500"/>
                </a:lnTo>
                <a:lnTo>
                  <a:pt x="1576454" y="7302500"/>
                </a:lnTo>
                <a:lnTo>
                  <a:pt x="1575972" y="7289800"/>
                </a:lnTo>
                <a:lnTo>
                  <a:pt x="1584150" y="7289800"/>
                </a:lnTo>
                <a:lnTo>
                  <a:pt x="1587972" y="7277100"/>
                </a:lnTo>
                <a:lnTo>
                  <a:pt x="1587606" y="7277100"/>
                </a:lnTo>
                <a:lnTo>
                  <a:pt x="1587532" y="7264400"/>
                </a:lnTo>
                <a:lnTo>
                  <a:pt x="1587585" y="7239000"/>
                </a:lnTo>
                <a:lnTo>
                  <a:pt x="1586506" y="7239000"/>
                </a:lnTo>
                <a:lnTo>
                  <a:pt x="1583847" y="7226300"/>
                </a:lnTo>
                <a:close/>
              </a:path>
              <a:path w="1590039" h="11290300" extrusionOk="0">
                <a:moveTo>
                  <a:pt x="247657" y="7353300"/>
                </a:moveTo>
                <a:lnTo>
                  <a:pt x="105839" y="7353300"/>
                </a:lnTo>
                <a:lnTo>
                  <a:pt x="106530" y="7366000"/>
                </a:lnTo>
                <a:lnTo>
                  <a:pt x="246840" y="7366000"/>
                </a:lnTo>
                <a:lnTo>
                  <a:pt x="247657" y="7353300"/>
                </a:lnTo>
                <a:close/>
              </a:path>
              <a:path w="1590039" h="11290300" extrusionOk="0">
                <a:moveTo>
                  <a:pt x="390982" y="7353300"/>
                </a:moveTo>
                <a:lnTo>
                  <a:pt x="249165" y="7353300"/>
                </a:lnTo>
                <a:lnTo>
                  <a:pt x="249856" y="7366000"/>
                </a:lnTo>
                <a:lnTo>
                  <a:pt x="390166" y="7366000"/>
                </a:lnTo>
                <a:lnTo>
                  <a:pt x="390982" y="7353300"/>
                </a:lnTo>
                <a:close/>
              </a:path>
              <a:path w="1590039" h="11290300" extrusionOk="0">
                <a:moveTo>
                  <a:pt x="534308" y="7353300"/>
                </a:moveTo>
                <a:lnTo>
                  <a:pt x="392490" y="7353300"/>
                </a:lnTo>
                <a:lnTo>
                  <a:pt x="393171" y="7366000"/>
                </a:lnTo>
                <a:lnTo>
                  <a:pt x="533491" y="7366000"/>
                </a:lnTo>
                <a:lnTo>
                  <a:pt x="534308" y="7353300"/>
                </a:lnTo>
                <a:close/>
              </a:path>
              <a:path w="1590039" h="11290300" extrusionOk="0">
                <a:moveTo>
                  <a:pt x="677633" y="7353300"/>
                </a:moveTo>
                <a:lnTo>
                  <a:pt x="535816" y="7353300"/>
                </a:lnTo>
                <a:lnTo>
                  <a:pt x="536507" y="7366000"/>
                </a:lnTo>
                <a:lnTo>
                  <a:pt x="676806" y="7366000"/>
                </a:lnTo>
                <a:lnTo>
                  <a:pt x="677633" y="7353300"/>
                </a:lnTo>
                <a:close/>
              </a:path>
              <a:path w="1590039" h="11290300" extrusionOk="0">
                <a:moveTo>
                  <a:pt x="820959" y="7353300"/>
                </a:moveTo>
                <a:lnTo>
                  <a:pt x="679141" y="7353300"/>
                </a:lnTo>
                <a:lnTo>
                  <a:pt x="679822" y="7366000"/>
                </a:lnTo>
                <a:lnTo>
                  <a:pt x="820142" y="7366000"/>
                </a:lnTo>
                <a:lnTo>
                  <a:pt x="820959" y="7353300"/>
                </a:lnTo>
                <a:close/>
              </a:path>
              <a:path w="1590039" h="11290300" extrusionOk="0">
                <a:moveTo>
                  <a:pt x="964274" y="7353300"/>
                </a:moveTo>
                <a:lnTo>
                  <a:pt x="822467" y="7353300"/>
                </a:lnTo>
                <a:lnTo>
                  <a:pt x="823158" y="7366000"/>
                </a:lnTo>
                <a:lnTo>
                  <a:pt x="963457" y="7366000"/>
                </a:lnTo>
                <a:lnTo>
                  <a:pt x="964274" y="7353300"/>
                </a:lnTo>
                <a:close/>
              </a:path>
              <a:path w="1590039" h="11290300" extrusionOk="0">
                <a:moveTo>
                  <a:pt x="1107599" y="7353300"/>
                </a:moveTo>
                <a:lnTo>
                  <a:pt x="965782" y="7353300"/>
                </a:lnTo>
                <a:lnTo>
                  <a:pt x="966473" y="7366000"/>
                </a:lnTo>
                <a:lnTo>
                  <a:pt x="1106793" y="7366000"/>
                </a:lnTo>
                <a:lnTo>
                  <a:pt x="1107599" y="7353300"/>
                </a:lnTo>
                <a:close/>
              </a:path>
              <a:path w="1590039" h="11290300" extrusionOk="0">
                <a:moveTo>
                  <a:pt x="1250925" y="7353300"/>
                </a:moveTo>
                <a:lnTo>
                  <a:pt x="1109118" y="7353300"/>
                </a:lnTo>
                <a:lnTo>
                  <a:pt x="1109798" y="7366000"/>
                </a:lnTo>
                <a:lnTo>
                  <a:pt x="1250108" y="7366000"/>
                </a:lnTo>
                <a:lnTo>
                  <a:pt x="1250925" y="7353300"/>
                </a:lnTo>
                <a:close/>
              </a:path>
              <a:path w="1590039" h="11290300" extrusionOk="0">
                <a:moveTo>
                  <a:pt x="1394250" y="7353300"/>
                </a:moveTo>
                <a:lnTo>
                  <a:pt x="1252433" y="7353300"/>
                </a:lnTo>
                <a:lnTo>
                  <a:pt x="1253124" y="7366000"/>
                </a:lnTo>
                <a:lnTo>
                  <a:pt x="1393444" y="7366000"/>
                </a:lnTo>
                <a:lnTo>
                  <a:pt x="1394250" y="7353300"/>
                </a:lnTo>
                <a:close/>
              </a:path>
              <a:path w="1590039" h="11290300" extrusionOk="0">
                <a:moveTo>
                  <a:pt x="1537576" y="7353300"/>
                </a:moveTo>
                <a:lnTo>
                  <a:pt x="1395769" y="7353300"/>
                </a:lnTo>
                <a:lnTo>
                  <a:pt x="1396449" y="7366000"/>
                </a:lnTo>
                <a:lnTo>
                  <a:pt x="1536759" y="7366000"/>
                </a:lnTo>
                <a:lnTo>
                  <a:pt x="1537576" y="7353300"/>
                </a:lnTo>
                <a:close/>
              </a:path>
              <a:path w="1590039" h="11290300" extrusionOk="0">
                <a:moveTo>
                  <a:pt x="1587316" y="7353300"/>
                </a:moveTo>
                <a:lnTo>
                  <a:pt x="1539084" y="7353300"/>
                </a:lnTo>
                <a:lnTo>
                  <a:pt x="1539775" y="7366000"/>
                </a:lnTo>
                <a:lnTo>
                  <a:pt x="1587304" y="7366000"/>
                </a:lnTo>
                <a:lnTo>
                  <a:pt x="1587316" y="7353300"/>
                </a:lnTo>
                <a:close/>
              </a:path>
              <a:path w="1590039" h="11290300" extrusionOk="0">
                <a:moveTo>
                  <a:pt x="1587532" y="6667500"/>
                </a:moveTo>
                <a:lnTo>
                  <a:pt x="4931" y="6667500"/>
                </a:lnTo>
                <a:lnTo>
                  <a:pt x="2083" y="6680200"/>
                </a:lnTo>
                <a:lnTo>
                  <a:pt x="942" y="6680200"/>
                </a:lnTo>
                <a:lnTo>
                  <a:pt x="1204" y="6692900"/>
                </a:lnTo>
                <a:lnTo>
                  <a:pt x="1246" y="6781800"/>
                </a:lnTo>
                <a:lnTo>
                  <a:pt x="1365" y="6794500"/>
                </a:lnTo>
                <a:lnTo>
                  <a:pt x="1754" y="6819900"/>
                </a:lnTo>
                <a:lnTo>
                  <a:pt x="1750" y="6870700"/>
                </a:lnTo>
                <a:lnTo>
                  <a:pt x="1365" y="7048500"/>
                </a:lnTo>
                <a:lnTo>
                  <a:pt x="1260" y="7162800"/>
                </a:lnTo>
                <a:lnTo>
                  <a:pt x="1425" y="7175500"/>
                </a:lnTo>
                <a:lnTo>
                  <a:pt x="1444" y="7226300"/>
                </a:lnTo>
                <a:lnTo>
                  <a:pt x="1587161" y="7226300"/>
                </a:lnTo>
                <a:lnTo>
                  <a:pt x="1588041" y="7213600"/>
                </a:lnTo>
                <a:lnTo>
                  <a:pt x="1587455" y="7200900"/>
                </a:lnTo>
                <a:lnTo>
                  <a:pt x="1585449" y="7200900"/>
                </a:lnTo>
                <a:lnTo>
                  <a:pt x="1583030" y="7188200"/>
                </a:lnTo>
                <a:lnTo>
                  <a:pt x="1583197" y="7188200"/>
                </a:lnTo>
                <a:lnTo>
                  <a:pt x="1587155" y="7175500"/>
                </a:lnTo>
                <a:lnTo>
                  <a:pt x="1587553" y="7175500"/>
                </a:lnTo>
                <a:lnTo>
                  <a:pt x="1587250" y="7162800"/>
                </a:lnTo>
                <a:lnTo>
                  <a:pt x="1587194" y="7150100"/>
                </a:lnTo>
                <a:lnTo>
                  <a:pt x="1587824" y="7137400"/>
                </a:lnTo>
                <a:lnTo>
                  <a:pt x="1587322" y="7124700"/>
                </a:lnTo>
                <a:lnTo>
                  <a:pt x="1583868" y="7112000"/>
                </a:lnTo>
                <a:lnTo>
                  <a:pt x="1583271" y="7099300"/>
                </a:lnTo>
                <a:lnTo>
                  <a:pt x="66092" y="7099300"/>
                </a:lnTo>
                <a:lnTo>
                  <a:pt x="63673" y="7086600"/>
                </a:lnTo>
                <a:lnTo>
                  <a:pt x="1583449" y="7086600"/>
                </a:lnTo>
                <a:lnTo>
                  <a:pt x="1588538" y="7073900"/>
                </a:lnTo>
                <a:lnTo>
                  <a:pt x="1588307" y="7061200"/>
                </a:lnTo>
                <a:lnTo>
                  <a:pt x="1584611" y="7061200"/>
                </a:lnTo>
                <a:lnTo>
                  <a:pt x="1584538" y="7048500"/>
                </a:lnTo>
                <a:lnTo>
                  <a:pt x="1587679" y="7048500"/>
                </a:lnTo>
                <a:lnTo>
                  <a:pt x="1587710" y="7035800"/>
                </a:lnTo>
                <a:lnTo>
                  <a:pt x="1587469" y="7023100"/>
                </a:lnTo>
                <a:lnTo>
                  <a:pt x="1584705" y="7023100"/>
                </a:lnTo>
                <a:lnTo>
                  <a:pt x="1584915" y="7010400"/>
                </a:lnTo>
                <a:lnTo>
                  <a:pt x="1587449" y="7010400"/>
                </a:lnTo>
                <a:lnTo>
                  <a:pt x="1587821" y="6985000"/>
                </a:lnTo>
                <a:lnTo>
                  <a:pt x="1588036" y="6959600"/>
                </a:lnTo>
                <a:lnTo>
                  <a:pt x="1588167" y="6934200"/>
                </a:lnTo>
                <a:lnTo>
                  <a:pt x="1588234" y="6908800"/>
                </a:lnTo>
                <a:lnTo>
                  <a:pt x="1588066" y="6896100"/>
                </a:lnTo>
                <a:lnTo>
                  <a:pt x="1584548" y="6883400"/>
                </a:lnTo>
                <a:lnTo>
                  <a:pt x="1587627" y="6870700"/>
                </a:lnTo>
                <a:lnTo>
                  <a:pt x="1587354" y="6870700"/>
                </a:lnTo>
                <a:lnTo>
                  <a:pt x="1587465" y="6832600"/>
                </a:lnTo>
                <a:lnTo>
                  <a:pt x="1587668" y="6743700"/>
                </a:lnTo>
                <a:lnTo>
                  <a:pt x="1586862" y="6743700"/>
                </a:lnTo>
                <a:lnTo>
                  <a:pt x="1582443" y="6731000"/>
                </a:lnTo>
                <a:lnTo>
                  <a:pt x="1584936" y="6731000"/>
                </a:lnTo>
                <a:lnTo>
                  <a:pt x="1587371" y="6718300"/>
                </a:lnTo>
                <a:lnTo>
                  <a:pt x="1587986" y="6718300"/>
                </a:lnTo>
                <a:lnTo>
                  <a:pt x="1587178" y="6705600"/>
                </a:lnTo>
                <a:lnTo>
                  <a:pt x="1585344" y="6705600"/>
                </a:lnTo>
                <a:lnTo>
                  <a:pt x="1584559" y="6692900"/>
                </a:lnTo>
                <a:lnTo>
                  <a:pt x="1587888" y="6692900"/>
                </a:lnTo>
                <a:lnTo>
                  <a:pt x="1587532" y="6667500"/>
                </a:lnTo>
                <a:close/>
              </a:path>
              <a:path w="1590039" h="11290300" extrusionOk="0">
                <a:moveTo>
                  <a:pt x="206998" y="7086600"/>
                </a:moveTo>
                <a:lnTo>
                  <a:pt x="72626" y="7086600"/>
                </a:lnTo>
                <a:lnTo>
                  <a:pt x="71390" y="7099300"/>
                </a:lnTo>
                <a:lnTo>
                  <a:pt x="209417" y="7099300"/>
                </a:lnTo>
                <a:lnTo>
                  <a:pt x="206998" y="7086600"/>
                </a:lnTo>
                <a:close/>
              </a:path>
              <a:path w="1590039" h="11290300" extrusionOk="0">
                <a:moveTo>
                  <a:pt x="350324" y="7086600"/>
                </a:moveTo>
                <a:lnTo>
                  <a:pt x="215951" y="7086600"/>
                </a:lnTo>
                <a:lnTo>
                  <a:pt x="214715" y="7099300"/>
                </a:lnTo>
                <a:lnTo>
                  <a:pt x="352743" y="7099300"/>
                </a:lnTo>
                <a:lnTo>
                  <a:pt x="350324" y="7086600"/>
                </a:lnTo>
                <a:close/>
              </a:path>
              <a:path w="1590039" h="11290300" extrusionOk="0">
                <a:moveTo>
                  <a:pt x="493649" y="7086600"/>
                </a:moveTo>
                <a:lnTo>
                  <a:pt x="359266" y="7086600"/>
                </a:lnTo>
                <a:lnTo>
                  <a:pt x="358041" y="7099300"/>
                </a:lnTo>
                <a:lnTo>
                  <a:pt x="496068" y="7099300"/>
                </a:lnTo>
                <a:lnTo>
                  <a:pt x="493649" y="7086600"/>
                </a:lnTo>
                <a:close/>
              </a:path>
              <a:path w="1590039" h="11290300" extrusionOk="0">
                <a:moveTo>
                  <a:pt x="636975" y="7086600"/>
                </a:moveTo>
                <a:lnTo>
                  <a:pt x="502602" y="7086600"/>
                </a:lnTo>
                <a:lnTo>
                  <a:pt x="501366" y="7099300"/>
                </a:lnTo>
                <a:lnTo>
                  <a:pt x="639383" y="7099300"/>
                </a:lnTo>
                <a:lnTo>
                  <a:pt x="636975" y="7086600"/>
                </a:lnTo>
                <a:close/>
              </a:path>
              <a:path w="1590039" h="11290300" extrusionOk="0">
                <a:moveTo>
                  <a:pt x="780290" y="7086600"/>
                </a:moveTo>
                <a:lnTo>
                  <a:pt x="645917" y="7086600"/>
                </a:lnTo>
                <a:lnTo>
                  <a:pt x="644692" y="7099300"/>
                </a:lnTo>
                <a:lnTo>
                  <a:pt x="782719" y="7099300"/>
                </a:lnTo>
                <a:lnTo>
                  <a:pt x="780290" y="7086600"/>
                </a:lnTo>
                <a:close/>
              </a:path>
              <a:path w="1590039" h="11290300" extrusionOk="0">
                <a:moveTo>
                  <a:pt x="923626" y="7086600"/>
                </a:moveTo>
                <a:lnTo>
                  <a:pt x="789253" y="7086600"/>
                </a:lnTo>
                <a:lnTo>
                  <a:pt x="788017" y="7099300"/>
                </a:lnTo>
                <a:lnTo>
                  <a:pt x="926034" y="7099300"/>
                </a:lnTo>
                <a:lnTo>
                  <a:pt x="923626" y="7086600"/>
                </a:lnTo>
                <a:close/>
              </a:path>
              <a:path w="1590039" h="11290300" extrusionOk="0">
                <a:moveTo>
                  <a:pt x="1066941" y="7086600"/>
                </a:moveTo>
                <a:lnTo>
                  <a:pt x="932568" y="7086600"/>
                </a:lnTo>
                <a:lnTo>
                  <a:pt x="931343" y="7099300"/>
                </a:lnTo>
                <a:lnTo>
                  <a:pt x="1069370" y="7099300"/>
                </a:lnTo>
                <a:lnTo>
                  <a:pt x="1066941" y="7086600"/>
                </a:lnTo>
                <a:close/>
              </a:path>
              <a:path w="1590039" h="11290300" extrusionOk="0">
                <a:moveTo>
                  <a:pt x="1210277" y="7086600"/>
                </a:moveTo>
                <a:lnTo>
                  <a:pt x="1075904" y="7086600"/>
                </a:lnTo>
                <a:lnTo>
                  <a:pt x="1074658" y="7099300"/>
                </a:lnTo>
                <a:lnTo>
                  <a:pt x="1212685" y="7099300"/>
                </a:lnTo>
                <a:lnTo>
                  <a:pt x="1210277" y="7086600"/>
                </a:lnTo>
                <a:close/>
              </a:path>
              <a:path w="1590039" h="11290300" extrusionOk="0">
                <a:moveTo>
                  <a:pt x="1353592" y="7086600"/>
                </a:moveTo>
                <a:lnTo>
                  <a:pt x="1219219" y="7086600"/>
                </a:lnTo>
                <a:lnTo>
                  <a:pt x="1217983" y="7099300"/>
                </a:lnTo>
                <a:lnTo>
                  <a:pt x="1356021" y="7099300"/>
                </a:lnTo>
                <a:lnTo>
                  <a:pt x="1353592" y="7086600"/>
                </a:lnTo>
                <a:close/>
              </a:path>
              <a:path w="1590039" h="11290300" extrusionOk="0">
                <a:moveTo>
                  <a:pt x="1496928" y="7086600"/>
                </a:moveTo>
                <a:lnTo>
                  <a:pt x="1362544" y="7086600"/>
                </a:lnTo>
                <a:lnTo>
                  <a:pt x="1361309" y="7099300"/>
                </a:lnTo>
                <a:lnTo>
                  <a:pt x="1499336" y="7099300"/>
                </a:lnTo>
                <a:lnTo>
                  <a:pt x="1496928" y="7086600"/>
                </a:lnTo>
                <a:close/>
              </a:path>
              <a:path w="1590039" h="11290300" extrusionOk="0">
                <a:moveTo>
                  <a:pt x="1587543" y="7086600"/>
                </a:moveTo>
                <a:lnTo>
                  <a:pt x="1505870" y="7086600"/>
                </a:lnTo>
                <a:lnTo>
                  <a:pt x="1504634" y="7099300"/>
                </a:lnTo>
                <a:lnTo>
                  <a:pt x="1587187" y="7099300"/>
                </a:lnTo>
                <a:lnTo>
                  <a:pt x="1587543" y="7086600"/>
                </a:lnTo>
                <a:close/>
              </a:path>
              <a:path w="1590039" h="11290300" extrusionOk="0">
                <a:moveTo>
                  <a:pt x="1587134" y="6629400"/>
                </a:moveTo>
                <a:lnTo>
                  <a:pt x="1655" y="6629400"/>
                </a:lnTo>
                <a:lnTo>
                  <a:pt x="1515" y="6642100"/>
                </a:lnTo>
                <a:lnTo>
                  <a:pt x="1738" y="6654800"/>
                </a:lnTo>
                <a:lnTo>
                  <a:pt x="1947" y="6654800"/>
                </a:lnTo>
                <a:lnTo>
                  <a:pt x="4701" y="6667500"/>
                </a:lnTo>
                <a:lnTo>
                  <a:pt x="1587391" y="6667500"/>
                </a:lnTo>
                <a:lnTo>
                  <a:pt x="1587347" y="6642100"/>
                </a:lnTo>
                <a:lnTo>
                  <a:pt x="1587134" y="6629400"/>
                </a:lnTo>
                <a:close/>
              </a:path>
              <a:path w="1590039" h="11290300" extrusionOk="0">
                <a:moveTo>
                  <a:pt x="1583501" y="6616700"/>
                </a:moveTo>
                <a:lnTo>
                  <a:pt x="2921" y="6616700"/>
                </a:lnTo>
                <a:lnTo>
                  <a:pt x="1958" y="6629400"/>
                </a:lnTo>
                <a:lnTo>
                  <a:pt x="1586988" y="6629400"/>
                </a:lnTo>
                <a:lnTo>
                  <a:pt x="1583501" y="6616700"/>
                </a:lnTo>
                <a:close/>
              </a:path>
              <a:path w="1590039" h="11290300" extrusionOk="0">
                <a:moveTo>
                  <a:pt x="116446" y="6604000"/>
                </a:moveTo>
                <a:lnTo>
                  <a:pt x="1329" y="6604000"/>
                </a:lnTo>
                <a:lnTo>
                  <a:pt x="6575" y="6616700"/>
                </a:lnTo>
                <a:lnTo>
                  <a:pt x="117430" y="6616700"/>
                </a:lnTo>
                <a:lnTo>
                  <a:pt x="116446" y="6604000"/>
                </a:lnTo>
                <a:close/>
              </a:path>
              <a:path w="1590039" h="11290300" extrusionOk="0">
                <a:moveTo>
                  <a:pt x="259772" y="6604000"/>
                </a:moveTo>
                <a:lnTo>
                  <a:pt x="120247" y="6604000"/>
                </a:lnTo>
                <a:lnTo>
                  <a:pt x="118855" y="6616700"/>
                </a:lnTo>
                <a:lnTo>
                  <a:pt x="260745" y="6616700"/>
                </a:lnTo>
                <a:lnTo>
                  <a:pt x="259772" y="6604000"/>
                </a:lnTo>
                <a:close/>
              </a:path>
              <a:path w="1590039" h="11290300" extrusionOk="0">
                <a:moveTo>
                  <a:pt x="403097" y="6604000"/>
                </a:moveTo>
                <a:lnTo>
                  <a:pt x="263573" y="6604000"/>
                </a:lnTo>
                <a:lnTo>
                  <a:pt x="262190" y="6616700"/>
                </a:lnTo>
                <a:lnTo>
                  <a:pt x="404081" y="6616700"/>
                </a:lnTo>
                <a:lnTo>
                  <a:pt x="403097" y="6604000"/>
                </a:lnTo>
                <a:close/>
              </a:path>
              <a:path w="1590039" h="11290300" extrusionOk="0">
                <a:moveTo>
                  <a:pt x="546423" y="6604000"/>
                </a:moveTo>
                <a:lnTo>
                  <a:pt x="406898" y="6604000"/>
                </a:lnTo>
                <a:lnTo>
                  <a:pt x="405505" y="6616700"/>
                </a:lnTo>
                <a:lnTo>
                  <a:pt x="547396" y="6616700"/>
                </a:lnTo>
                <a:lnTo>
                  <a:pt x="546423" y="6604000"/>
                </a:lnTo>
                <a:close/>
              </a:path>
              <a:path w="1590039" h="11290300" extrusionOk="0">
                <a:moveTo>
                  <a:pt x="689748" y="6604000"/>
                </a:moveTo>
                <a:lnTo>
                  <a:pt x="550224" y="6604000"/>
                </a:lnTo>
                <a:lnTo>
                  <a:pt x="548841" y="6616700"/>
                </a:lnTo>
                <a:lnTo>
                  <a:pt x="690722" y="6616700"/>
                </a:lnTo>
                <a:lnTo>
                  <a:pt x="689748" y="6604000"/>
                </a:lnTo>
                <a:close/>
              </a:path>
              <a:path w="1590039" h="11290300" extrusionOk="0">
                <a:moveTo>
                  <a:pt x="833063" y="6604000"/>
                </a:moveTo>
                <a:lnTo>
                  <a:pt x="693539" y="6604000"/>
                </a:lnTo>
                <a:lnTo>
                  <a:pt x="692156" y="6616700"/>
                </a:lnTo>
                <a:lnTo>
                  <a:pt x="834047" y="6616700"/>
                </a:lnTo>
                <a:lnTo>
                  <a:pt x="833063" y="6604000"/>
                </a:lnTo>
                <a:close/>
              </a:path>
              <a:path w="1590039" h="11290300" extrusionOk="0">
                <a:moveTo>
                  <a:pt x="976399" y="6604000"/>
                </a:moveTo>
                <a:lnTo>
                  <a:pt x="836875" y="6604000"/>
                </a:lnTo>
                <a:lnTo>
                  <a:pt x="835492" y="6616700"/>
                </a:lnTo>
                <a:lnTo>
                  <a:pt x="977373" y="6616700"/>
                </a:lnTo>
                <a:lnTo>
                  <a:pt x="976399" y="6604000"/>
                </a:lnTo>
                <a:close/>
              </a:path>
              <a:path w="1590039" h="11290300" extrusionOk="0">
                <a:moveTo>
                  <a:pt x="1119714" y="6604000"/>
                </a:moveTo>
                <a:lnTo>
                  <a:pt x="980190" y="6604000"/>
                </a:lnTo>
                <a:lnTo>
                  <a:pt x="978807" y="6616700"/>
                </a:lnTo>
                <a:lnTo>
                  <a:pt x="1120698" y="6616700"/>
                </a:lnTo>
                <a:lnTo>
                  <a:pt x="1119714" y="6604000"/>
                </a:lnTo>
                <a:close/>
              </a:path>
              <a:path w="1590039" h="11290300" extrusionOk="0">
                <a:moveTo>
                  <a:pt x="1263050" y="6604000"/>
                </a:moveTo>
                <a:lnTo>
                  <a:pt x="1123515" y="6604000"/>
                </a:lnTo>
                <a:lnTo>
                  <a:pt x="1122143" y="6616700"/>
                </a:lnTo>
                <a:lnTo>
                  <a:pt x="1264013" y="6616700"/>
                </a:lnTo>
                <a:lnTo>
                  <a:pt x="1263050" y="6604000"/>
                </a:lnTo>
                <a:close/>
              </a:path>
              <a:path w="1590039" h="11290300" extrusionOk="0">
                <a:moveTo>
                  <a:pt x="1406365" y="6604000"/>
                </a:moveTo>
                <a:lnTo>
                  <a:pt x="1266841" y="6604000"/>
                </a:lnTo>
                <a:lnTo>
                  <a:pt x="1265458" y="6616700"/>
                </a:lnTo>
                <a:lnTo>
                  <a:pt x="1407349" y="6616700"/>
                </a:lnTo>
                <a:lnTo>
                  <a:pt x="1406365" y="6604000"/>
                </a:lnTo>
                <a:close/>
              </a:path>
              <a:path w="1590039" h="11290300" extrusionOk="0">
                <a:moveTo>
                  <a:pt x="1549774" y="6604000"/>
                </a:moveTo>
                <a:lnTo>
                  <a:pt x="1410166" y="6604000"/>
                </a:lnTo>
                <a:lnTo>
                  <a:pt x="1408784" y="6616700"/>
                </a:lnTo>
                <a:lnTo>
                  <a:pt x="1550664" y="6616700"/>
                </a:lnTo>
                <a:lnTo>
                  <a:pt x="1549774" y="6604000"/>
                </a:lnTo>
                <a:close/>
              </a:path>
              <a:path w="1590039" h="11290300" extrusionOk="0">
                <a:moveTo>
                  <a:pt x="1587501" y="6604000"/>
                </a:moveTo>
                <a:lnTo>
                  <a:pt x="1553491" y="6604000"/>
                </a:lnTo>
                <a:lnTo>
                  <a:pt x="1552109" y="6616700"/>
                </a:lnTo>
                <a:lnTo>
                  <a:pt x="1585208" y="6616700"/>
                </a:lnTo>
                <a:lnTo>
                  <a:pt x="1587501" y="6604000"/>
                </a:lnTo>
                <a:close/>
              </a:path>
              <a:path w="1590039" h="11290300" extrusionOk="0">
                <a:moveTo>
                  <a:pt x="1587319" y="6578600"/>
                </a:moveTo>
                <a:lnTo>
                  <a:pt x="1853" y="6578600"/>
                </a:lnTo>
                <a:lnTo>
                  <a:pt x="1853" y="6591300"/>
                </a:lnTo>
                <a:lnTo>
                  <a:pt x="6366" y="6591300"/>
                </a:lnTo>
                <a:lnTo>
                  <a:pt x="1392" y="6604000"/>
                </a:lnTo>
                <a:lnTo>
                  <a:pt x="1587407" y="6604000"/>
                </a:lnTo>
                <a:lnTo>
                  <a:pt x="1587319" y="6578600"/>
                </a:lnTo>
                <a:close/>
              </a:path>
              <a:path w="1590039" h="11290300" extrusionOk="0">
                <a:moveTo>
                  <a:pt x="1582286" y="6540500"/>
                </a:moveTo>
                <a:lnTo>
                  <a:pt x="2565" y="6540500"/>
                </a:lnTo>
                <a:lnTo>
                  <a:pt x="2219" y="6553200"/>
                </a:lnTo>
                <a:lnTo>
                  <a:pt x="2024" y="6565900"/>
                </a:lnTo>
                <a:lnTo>
                  <a:pt x="1898" y="6578600"/>
                </a:lnTo>
                <a:lnTo>
                  <a:pt x="1587388" y="6578600"/>
                </a:lnTo>
                <a:lnTo>
                  <a:pt x="1587564" y="6565900"/>
                </a:lnTo>
                <a:lnTo>
                  <a:pt x="1586716" y="6553200"/>
                </a:lnTo>
                <a:lnTo>
                  <a:pt x="1582245" y="6553200"/>
                </a:lnTo>
                <a:lnTo>
                  <a:pt x="1582286" y="6540500"/>
                </a:lnTo>
                <a:close/>
              </a:path>
              <a:path w="1590039" h="11290300" extrusionOk="0">
                <a:moveTo>
                  <a:pt x="1585658" y="6477000"/>
                </a:moveTo>
                <a:lnTo>
                  <a:pt x="2894" y="6477000"/>
                </a:lnTo>
                <a:lnTo>
                  <a:pt x="5895" y="6489700"/>
                </a:lnTo>
                <a:lnTo>
                  <a:pt x="481" y="6489700"/>
                </a:lnTo>
                <a:lnTo>
                  <a:pt x="1308" y="6502400"/>
                </a:lnTo>
                <a:lnTo>
                  <a:pt x="1465" y="6515100"/>
                </a:lnTo>
                <a:lnTo>
                  <a:pt x="565" y="6527800"/>
                </a:lnTo>
                <a:lnTo>
                  <a:pt x="7423" y="6540500"/>
                </a:lnTo>
                <a:lnTo>
                  <a:pt x="1586820" y="6540500"/>
                </a:lnTo>
                <a:lnTo>
                  <a:pt x="1587656" y="6515100"/>
                </a:lnTo>
                <a:lnTo>
                  <a:pt x="1587997" y="6502400"/>
                </a:lnTo>
                <a:lnTo>
                  <a:pt x="1587488" y="6489700"/>
                </a:lnTo>
                <a:lnTo>
                  <a:pt x="1585658" y="6477000"/>
                </a:lnTo>
                <a:close/>
              </a:path>
              <a:path w="1590039" h="11290300" extrusionOk="0">
                <a:moveTo>
                  <a:pt x="1587113" y="6134100"/>
                </a:moveTo>
                <a:lnTo>
                  <a:pt x="6669" y="6134100"/>
                </a:lnTo>
                <a:lnTo>
                  <a:pt x="3455" y="6146800"/>
                </a:lnTo>
                <a:lnTo>
                  <a:pt x="0" y="6159500"/>
                </a:lnTo>
                <a:lnTo>
                  <a:pt x="1308" y="6159500"/>
                </a:lnTo>
                <a:lnTo>
                  <a:pt x="1427" y="6184900"/>
                </a:lnTo>
                <a:lnTo>
                  <a:pt x="1277" y="6197600"/>
                </a:lnTo>
                <a:lnTo>
                  <a:pt x="1078" y="6210300"/>
                </a:lnTo>
                <a:lnTo>
                  <a:pt x="5633" y="6223000"/>
                </a:lnTo>
                <a:lnTo>
                  <a:pt x="2216" y="6235700"/>
                </a:lnTo>
                <a:lnTo>
                  <a:pt x="1383" y="6235700"/>
                </a:lnTo>
                <a:lnTo>
                  <a:pt x="1762" y="6248400"/>
                </a:lnTo>
                <a:lnTo>
                  <a:pt x="1978" y="6261100"/>
                </a:lnTo>
                <a:lnTo>
                  <a:pt x="1319" y="6299200"/>
                </a:lnTo>
                <a:lnTo>
                  <a:pt x="1365" y="6337300"/>
                </a:lnTo>
                <a:lnTo>
                  <a:pt x="1438" y="6350000"/>
                </a:lnTo>
                <a:lnTo>
                  <a:pt x="1498" y="6413500"/>
                </a:lnTo>
                <a:lnTo>
                  <a:pt x="1416" y="6426200"/>
                </a:lnTo>
                <a:lnTo>
                  <a:pt x="1317" y="6464300"/>
                </a:lnTo>
                <a:lnTo>
                  <a:pt x="1598" y="6477000"/>
                </a:lnTo>
                <a:lnTo>
                  <a:pt x="1584716" y="6477000"/>
                </a:lnTo>
                <a:lnTo>
                  <a:pt x="1585867" y="6464300"/>
                </a:lnTo>
                <a:lnTo>
                  <a:pt x="1586454" y="6464300"/>
                </a:lnTo>
                <a:lnTo>
                  <a:pt x="1587074" y="6451600"/>
                </a:lnTo>
                <a:lnTo>
                  <a:pt x="1587341" y="6451600"/>
                </a:lnTo>
                <a:lnTo>
                  <a:pt x="1587337" y="6438900"/>
                </a:lnTo>
                <a:lnTo>
                  <a:pt x="1586998" y="6438900"/>
                </a:lnTo>
                <a:lnTo>
                  <a:pt x="1583899" y="6426200"/>
                </a:lnTo>
                <a:lnTo>
                  <a:pt x="1586161" y="6426200"/>
                </a:lnTo>
                <a:lnTo>
                  <a:pt x="1587553" y="6413500"/>
                </a:lnTo>
                <a:lnTo>
                  <a:pt x="1584967" y="6413500"/>
                </a:lnTo>
                <a:lnTo>
                  <a:pt x="1582820" y="6400800"/>
                </a:lnTo>
                <a:lnTo>
                  <a:pt x="1586590" y="6400800"/>
                </a:lnTo>
                <a:lnTo>
                  <a:pt x="1587356" y="6388100"/>
                </a:lnTo>
                <a:lnTo>
                  <a:pt x="1587829" y="6375400"/>
                </a:lnTo>
                <a:lnTo>
                  <a:pt x="1587625" y="6375400"/>
                </a:lnTo>
                <a:lnTo>
                  <a:pt x="1586360" y="6362700"/>
                </a:lnTo>
                <a:lnTo>
                  <a:pt x="1585333" y="6350000"/>
                </a:lnTo>
                <a:lnTo>
                  <a:pt x="1586025" y="6350000"/>
                </a:lnTo>
                <a:lnTo>
                  <a:pt x="1584713" y="6337300"/>
                </a:lnTo>
                <a:lnTo>
                  <a:pt x="1585674" y="6337300"/>
                </a:lnTo>
                <a:lnTo>
                  <a:pt x="1587176" y="6324600"/>
                </a:lnTo>
                <a:lnTo>
                  <a:pt x="1587490" y="6324600"/>
                </a:lnTo>
                <a:lnTo>
                  <a:pt x="1586952" y="6311900"/>
                </a:lnTo>
                <a:lnTo>
                  <a:pt x="1586909" y="6299200"/>
                </a:lnTo>
                <a:lnTo>
                  <a:pt x="1587149" y="6299200"/>
                </a:lnTo>
                <a:lnTo>
                  <a:pt x="1587459" y="6286500"/>
                </a:lnTo>
                <a:lnTo>
                  <a:pt x="1587700" y="6286500"/>
                </a:lnTo>
                <a:lnTo>
                  <a:pt x="1586674" y="6273800"/>
                </a:lnTo>
                <a:lnTo>
                  <a:pt x="1584684" y="6273800"/>
                </a:lnTo>
                <a:lnTo>
                  <a:pt x="1586862" y="6261100"/>
                </a:lnTo>
                <a:lnTo>
                  <a:pt x="1586931" y="6248400"/>
                </a:lnTo>
                <a:lnTo>
                  <a:pt x="1586834" y="6184900"/>
                </a:lnTo>
                <a:lnTo>
                  <a:pt x="1586747" y="6172200"/>
                </a:lnTo>
                <a:lnTo>
                  <a:pt x="1584831" y="6172200"/>
                </a:lnTo>
                <a:lnTo>
                  <a:pt x="1587192" y="6159500"/>
                </a:lnTo>
                <a:lnTo>
                  <a:pt x="1587790" y="6146800"/>
                </a:lnTo>
                <a:lnTo>
                  <a:pt x="1587480" y="6146800"/>
                </a:lnTo>
                <a:lnTo>
                  <a:pt x="1587113" y="6134100"/>
                </a:lnTo>
                <a:close/>
              </a:path>
              <a:path w="1590039" h="11290300" extrusionOk="0">
                <a:moveTo>
                  <a:pt x="1586695" y="6121400"/>
                </a:moveTo>
                <a:lnTo>
                  <a:pt x="5434" y="6121400"/>
                </a:lnTo>
                <a:lnTo>
                  <a:pt x="2607" y="6134100"/>
                </a:lnTo>
                <a:lnTo>
                  <a:pt x="1587093" y="6134100"/>
                </a:lnTo>
                <a:lnTo>
                  <a:pt x="1586695" y="6121400"/>
                </a:lnTo>
                <a:close/>
              </a:path>
              <a:path w="1590039" h="11290300" extrusionOk="0">
                <a:moveTo>
                  <a:pt x="1587878" y="6096000"/>
                </a:moveTo>
                <a:lnTo>
                  <a:pt x="2105" y="6096000"/>
                </a:lnTo>
                <a:lnTo>
                  <a:pt x="3193" y="6108700"/>
                </a:lnTo>
                <a:lnTo>
                  <a:pt x="9182" y="6121400"/>
                </a:lnTo>
                <a:lnTo>
                  <a:pt x="1584904" y="6121400"/>
                </a:lnTo>
                <a:lnTo>
                  <a:pt x="1586203" y="6108700"/>
                </a:lnTo>
                <a:lnTo>
                  <a:pt x="1587490" y="6108700"/>
                </a:lnTo>
                <a:lnTo>
                  <a:pt x="1587878" y="6096000"/>
                </a:lnTo>
                <a:close/>
              </a:path>
              <a:path w="1590039" h="11290300" extrusionOk="0">
                <a:moveTo>
                  <a:pt x="1583564" y="6057900"/>
                </a:moveTo>
                <a:lnTo>
                  <a:pt x="5706" y="6057900"/>
                </a:lnTo>
                <a:lnTo>
                  <a:pt x="2607" y="6070600"/>
                </a:lnTo>
                <a:lnTo>
                  <a:pt x="1616" y="6083300"/>
                </a:lnTo>
                <a:lnTo>
                  <a:pt x="1514" y="6096000"/>
                </a:lnTo>
                <a:lnTo>
                  <a:pt x="1587269" y="6096000"/>
                </a:lnTo>
                <a:lnTo>
                  <a:pt x="1585564" y="6083300"/>
                </a:lnTo>
                <a:lnTo>
                  <a:pt x="1587072" y="6083300"/>
                </a:lnTo>
                <a:lnTo>
                  <a:pt x="1586255" y="6070600"/>
                </a:lnTo>
                <a:lnTo>
                  <a:pt x="1583564" y="6057900"/>
                </a:lnTo>
                <a:close/>
              </a:path>
              <a:path w="1590039" h="11290300" extrusionOk="0">
                <a:moveTo>
                  <a:pt x="1585145" y="6045200"/>
                </a:moveTo>
                <a:lnTo>
                  <a:pt x="1738" y="6045200"/>
                </a:lnTo>
                <a:lnTo>
                  <a:pt x="4879" y="6057900"/>
                </a:lnTo>
                <a:lnTo>
                  <a:pt x="1583491" y="6057900"/>
                </a:lnTo>
                <a:lnTo>
                  <a:pt x="1585145" y="6045200"/>
                </a:lnTo>
                <a:close/>
              </a:path>
              <a:path w="1590039" h="11290300" extrusionOk="0">
                <a:moveTo>
                  <a:pt x="1587245" y="5435600"/>
                </a:moveTo>
                <a:lnTo>
                  <a:pt x="1345" y="5435600"/>
                </a:lnTo>
                <a:lnTo>
                  <a:pt x="1248" y="5461000"/>
                </a:lnTo>
                <a:lnTo>
                  <a:pt x="1078" y="5461000"/>
                </a:lnTo>
                <a:lnTo>
                  <a:pt x="1599" y="5473700"/>
                </a:lnTo>
                <a:lnTo>
                  <a:pt x="3560" y="5473700"/>
                </a:lnTo>
                <a:lnTo>
                  <a:pt x="5675" y="5486400"/>
                </a:lnTo>
                <a:lnTo>
                  <a:pt x="2314" y="5486400"/>
                </a:lnTo>
                <a:lnTo>
                  <a:pt x="1759" y="5499100"/>
                </a:lnTo>
                <a:lnTo>
                  <a:pt x="1329" y="5499100"/>
                </a:lnTo>
                <a:lnTo>
                  <a:pt x="1444" y="5511800"/>
                </a:lnTo>
                <a:lnTo>
                  <a:pt x="1517" y="5562600"/>
                </a:lnTo>
                <a:lnTo>
                  <a:pt x="1633" y="5753100"/>
                </a:lnTo>
                <a:lnTo>
                  <a:pt x="1220" y="5765800"/>
                </a:lnTo>
                <a:lnTo>
                  <a:pt x="897" y="5778500"/>
                </a:lnTo>
                <a:lnTo>
                  <a:pt x="1804" y="5791200"/>
                </a:lnTo>
                <a:lnTo>
                  <a:pt x="5476" y="5791200"/>
                </a:lnTo>
                <a:lnTo>
                  <a:pt x="5382" y="5803900"/>
                </a:lnTo>
                <a:lnTo>
                  <a:pt x="5036" y="5803900"/>
                </a:lnTo>
                <a:lnTo>
                  <a:pt x="1428" y="5816600"/>
                </a:lnTo>
                <a:lnTo>
                  <a:pt x="672" y="5829300"/>
                </a:lnTo>
                <a:lnTo>
                  <a:pt x="1311" y="5842000"/>
                </a:lnTo>
                <a:lnTo>
                  <a:pt x="1884" y="5854700"/>
                </a:lnTo>
                <a:lnTo>
                  <a:pt x="1875" y="5880100"/>
                </a:lnTo>
                <a:lnTo>
                  <a:pt x="1749" y="5905500"/>
                </a:lnTo>
                <a:lnTo>
                  <a:pt x="1594" y="5918200"/>
                </a:lnTo>
                <a:lnTo>
                  <a:pt x="1580" y="6019800"/>
                </a:lnTo>
                <a:lnTo>
                  <a:pt x="1675" y="6045200"/>
                </a:lnTo>
                <a:lnTo>
                  <a:pt x="1587134" y="6045200"/>
                </a:lnTo>
                <a:lnTo>
                  <a:pt x="1587505" y="6032500"/>
                </a:lnTo>
                <a:lnTo>
                  <a:pt x="1587644" y="6032500"/>
                </a:lnTo>
                <a:lnTo>
                  <a:pt x="1586889" y="6019800"/>
                </a:lnTo>
                <a:lnTo>
                  <a:pt x="1584580" y="6007100"/>
                </a:lnTo>
                <a:lnTo>
                  <a:pt x="1581711" y="6007100"/>
                </a:lnTo>
                <a:lnTo>
                  <a:pt x="1580873" y="5994400"/>
                </a:lnTo>
                <a:lnTo>
                  <a:pt x="1588202" y="5981700"/>
                </a:lnTo>
                <a:lnTo>
                  <a:pt x="1586894" y="5969000"/>
                </a:lnTo>
                <a:lnTo>
                  <a:pt x="1584297" y="5969000"/>
                </a:lnTo>
                <a:lnTo>
                  <a:pt x="1584297" y="5956300"/>
                </a:lnTo>
                <a:lnTo>
                  <a:pt x="1587417" y="5943600"/>
                </a:lnTo>
                <a:lnTo>
                  <a:pt x="1587679" y="5930900"/>
                </a:lnTo>
                <a:lnTo>
                  <a:pt x="1587791" y="5880100"/>
                </a:lnTo>
                <a:lnTo>
                  <a:pt x="1587825" y="5854700"/>
                </a:lnTo>
                <a:lnTo>
                  <a:pt x="1582538" y="5854700"/>
                </a:lnTo>
                <a:lnTo>
                  <a:pt x="1582957" y="5842000"/>
                </a:lnTo>
                <a:lnTo>
                  <a:pt x="1588066" y="5842000"/>
                </a:lnTo>
                <a:lnTo>
                  <a:pt x="1587983" y="5829300"/>
                </a:lnTo>
                <a:lnTo>
                  <a:pt x="1587802" y="5816600"/>
                </a:lnTo>
                <a:lnTo>
                  <a:pt x="1587483" y="5791200"/>
                </a:lnTo>
                <a:lnTo>
                  <a:pt x="1587250" y="5778500"/>
                </a:lnTo>
                <a:lnTo>
                  <a:pt x="1587849" y="5740400"/>
                </a:lnTo>
                <a:lnTo>
                  <a:pt x="1587200" y="5727700"/>
                </a:lnTo>
                <a:lnTo>
                  <a:pt x="1584224" y="5715000"/>
                </a:lnTo>
                <a:lnTo>
                  <a:pt x="1582663" y="5702300"/>
                </a:lnTo>
                <a:lnTo>
                  <a:pt x="1587909" y="5702300"/>
                </a:lnTo>
                <a:lnTo>
                  <a:pt x="1587689" y="5689600"/>
                </a:lnTo>
                <a:lnTo>
                  <a:pt x="1587648" y="5651500"/>
                </a:lnTo>
                <a:lnTo>
                  <a:pt x="1587260" y="5638800"/>
                </a:lnTo>
                <a:lnTo>
                  <a:pt x="1587363" y="5626100"/>
                </a:lnTo>
                <a:lnTo>
                  <a:pt x="1587963" y="5613400"/>
                </a:lnTo>
                <a:lnTo>
                  <a:pt x="1587356" y="5600700"/>
                </a:lnTo>
                <a:lnTo>
                  <a:pt x="1583836" y="5588000"/>
                </a:lnTo>
                <a:lnTo>
                  <a:pt x="1587522" y="5588000"/>
                </a:lnTo>
                <a:lnTo>
                  <a:pt x="1588339" y="5575300"/>
                </a:lnTo>
                <a:lnTo>
                  <a:pt x="1582224" y="5575300"/>
                </a:lnTo>
                <a:lnTo>
                  <a:pt x="1587962" y="5562600"/>
                </a:lnTo>
                <a:lnTo>
                  <a:pt x="1583176" y="5549900"/>
                </a:lnTo>
                <a:lnTo>
                  <a:pt x="1586441" y="5549900"/>
                </a:lnTo>
                <a:lnTo>
                  <a:pt x="1587665" y="5537200"/>
                </a:lnTo>
                <a:lnTo>
                  <a:pt x="1587751" y="5524500"/>
                </a:lnTo>
                <a:lnTo>
                  <a:pt x="1587606" y="5524500"/>
                </a:lnTo>
                <a:lnTo>
                  <a:pt x="1587825" y="5486400"/>
                </a:lnTo>
                <a:lnTo>
                  <a:pt x="1587866" y="5448300"/>
                </a:lnTo>
                <a:lnTo>
                  <a:pt x="1587727" y="5448300"/>
                </a:lnTo>
                <a:lnTo>
                  <a:pt x="1587245" y="5435600"/>
                </a:lnTo>
                <a:close/>
              </a:path>
              <a:path w="1590039" h="11290300" extrusionOk="0">
                <a:moveTo>
                  <a:pt x="1584747" y="5422900"/>
                </a:moveTo>
                <a:lnTo>
                  <a:pt x="1642" y="5422900"/>
                </a:lnTo>
                <a:lnTo>
                  <a:pt x="1506" y="5435600"/>
                </a:lnTo>
                <a:lnTo>
                  <a:pt x="1586192" y="5435600"/>
                </a:lnTo>
                <a:lnTo>
                  <a:pt x="1584747" y="5422900"/>
                </a:lnTo>
                <a:close/>
              </a:path>
              <a:path w="1590039" h="11290300" extrusionOk="0">
                <a:moveTo>
                  <a:pt x="1587731" y="5207000"/>
                </a:moveTo>
                <a:lnTo>
                  <a:pt x="6114" y="5207000"/>
                </a:lnTo>
                <a:lnTo>
                  <a:pt x="5120" y="5219700"/>
                </a:lnTo>
                <a:lnTo>
                  <a:pt x="827" y="5219700"/>
                </a:lnTo>
                <a:lnTo>
                  <a:pt x="984" y="5232400"/>
                </a:lnTo>
                <a:lnTo>
                  <a:pt x="1528" y="5232400"/>
                </a:lnTo>
                <a:lnTo>
                  <a:pt x="2248" y="5257800"/>
                </a:lnTo>
                <a:lnTo>
                  <a:pt x="1990" y="5283200"/>
                </a:lnTo>
                <a:lnTo>
                  <a:pt x="1468" y="5295900"/>
                </a:lnTo>
                <a:lnTo>
                  <a:pt x="1392" y="5321300"/>
                </a:lnTo>
                <a:lnTo>
                  <a:pt x="1597" y="5321300"/>
                </a:lnTo>
                <a:lnTo>
                  <a:pt x="1760" y="5334000"/>
                </a:lnTo>
                <a:lnTo>
                  <a:pt x="1885" y="5346700"/>
                </a:lnTo>
                <a:lnTo>
                  <a:pt x="1978" y="5359400"/>
                </a:lnTo>
                <a:lnTo>
                  <a:pt x="1818" y="5372100"/>
                </a:lnTo>
                <a:lnTo>
                  <a:pt x="2797" y="5384800"/>
                </a:lnTo>
                <a:lnTo>
                  <a:pt x="5664" y="5384800"/>
                </a:lnTo>
                <a:lnTo>
                  <a:pt x="2693" y="5397500"/>
                </a:lnTo>
                <a:lnTo>
                  <a:pt x="1435" y="5397500"/>
                </a:lnTo>
                <a:lnTo>
                  <a:pt x="1263" y="5410200"/>
                </a:lnTo>
                <a:lnTo>
                  <a:pt x="1549" y="5422900"/>
                </a:lnTo>
                <a:lnTo>
                  <a:pt x="1585627" y="5422900"/>
                </a:lnTo>
                <a:lnTo>
                  <a:pt x="1586799" y="5410200"/>
                </a:lnTo>
                <a:lnTo>
                  <a:pt x="1587753" y="5410200"/>
                </a:lnTo>
                <a:lnTo>
                  <a:pt x="1587348" y="5397500"/>
                </a:lnTo>
                <a:lnTo>
                  <a:pt x="1585817" y="5372100"/>
                </a:lnTo>
                <a:lnTo>
                  <a:pt x="1583260" y="5359400"/>
                </a:lnTo>
                <a:lnTo>
                  <a:pt x="1583930" y="5359400"/>
                </a:lnTo>
                <a:lnTo>
                  <a:pt x="1588192" y="5346700"/>
                </a:lnTo>
                <a:lnTo>
                  <a:pt x="1582046" y="5346700"/>
                </a:lnTo>
                <a:lnTo>
                  <a:pt x="1589333" y="5334000"/>
                </a:lnTo>
                <a:lnTo>
                  <a:pt x="1587375" y="5321300"/>
                </a:lnTo>
                <a:lnTo>
                  <a:pt x="1587625" y="5295900"/>
                </a:lnTo>
                <a:lnTo>
                  <a:pt x="1587735" y="5257800"/>
                </a:lnTo>
                <a:lnTo>
                  <a:pt x="1587731" y="5207000"/>
                </a:lnTo>
                <a:close/>
              </a:path>
              <a:path w="1590039" h="11290300" extrusionOk="0">
                <a:moveTo>
                  <a:pt x="1584328" y="5003800"/>
                </a:moveTo>
                <a:lnTo>
                  <a:pt x="2366" y="5003800"/>
                </a:lnTo>
                <a:lnTo>
                  <a:pt x="1654" y="5016500"/>
                </a:lnTo>
                <a:lnTo>
                  <a:pt x="1546" y="5143500"/>
                </a:lnTo>
                <a:lnTo>
                  <a:pt x="1444" y="5194300"/>
                </a:lnTo>
                <a:lnTo>
                  <a:pt x="1287" y="5207000"/>
                </a:lnTo>
                <a:lnTo>
                  <a:pt x="1582318" y="5207000"/>
                </a:lnTo>
                <a:lnTo>
                  <a:pt x="1582653" y="5194300"/>
                </a:lnTo>
                <a:lnTo>
                  <a:pt x="1581805" y="5194300"/>
                </a:lnTo>
                <a:lnTo>
                  <a:pt x="1586778" y="5181600"/>
                </a:lnTo>
                <a:lnTo>
                  <a:pt x="1587564" y="5181600"/>
                </a:lnTo>
                <a:lnTo>
                  <a:pt x="1587564" y="5168900"/>
                </a:lnTo>
                <a:lnTo>
                  <a:pt x="1585888" y="5156200"/>
                </a:lnTo>
                <a:lnTo>
                  <a:pt x="1582820" y="5156200"/>
                </a:lnTo>
                <a:lnTo>
                  <a:pt x="1587805" y="5143500"/>
                </a:lnTo>
                <a:lnTo>
                  <a:pt x="1587637" y="5143500"/>
                </a:lnTo>
                <a:lnTo>
                  <a:pt x="1587370" y="5130800"/>
                </a:lnTo>
                <a:lnTo>
                  <a:pt x="1587240" y="5118100"/>
                </a:lnTo>
                <a:lnTo>
                  <a:pt x="1587197" y="5092700"/>
                </a:lnTo>
                <a:lnTo>
                  <a:pt x="1587555" y="5080000"/>
                </a:lnTo>
                <a:lnTo>
                  <a:pt x="1587879" y="5067300"/>
                </a:lnTo>
                <a:lnTo>
                  <a:pt x="1587043" y="5054600"/>
                </a:lnTo>
                <a:lnTo>
                  <a:pt x="1583920" y="5041900"/>
                </a:lnTo>
                <a:lnTo>
                  <a:pt x="1583616" y="5041900"/>
                </a:lnTo>
                <a:lnTo>
                  <a:pt x="1584286" y="5029200"/>
                </a:lnTo>
                <a:lnTo>
                  <a:pt x="1587239" y="5029200"/>
                </a:lnTo>
                <a:lnTo>
                  <a:pt x="1582004" y="5016500"/>
                </a:lnTo>
                <a:lnTo>
                  <a:pt x="1582433" y="5016500"/>
                </a:lnTo>
                <a:lnTo>
                  <a:pt x="1584328" y="5003800"/>
                </a:lnTo>
                <a:close/>
              </a:path>
              <a:path w="1590039" h="11290300" extrusionOk="0">
                <a:moveTo>
                  <a:pt x="1588433" y="4902200"/>
                </a:moveTo>
                <a:lnTo>
                  <a:pt x="1329" y="4902200"/>
                </a:lnTo>
                <a:lnTo>
                  <a:pt x="1444" y="4991100"/>
                </a:lnTo>
                <a:lnTo>
                  <a:pt x="3423" y="4991100"/>
                </a:lnTo>
                <a:lnTo>
                  <a:pt x="5497" y="5003800"/>
                </a:lnTo>
                <a:lnTo>
                  <a:pt x="1586653" y="5003800"/>
                </a:lnTo>
                <a:lnTo>
                  <a:pt x="1583250" y="4991100"/>
                </a:lnTo>
                <a:lnTo>
                  <a:pt x="1586517" y="4978400"/>
                </a:lnTo>
                <a:lnTo>
                  <a:pt x="1584956" y="4978400"/>
                </a:lnTo>
                <a:lnTo>
                  <a:pt x="1588360" y="4965700"/>
                </a:lnTo>
                <a:lnTo>
                  <a:pt x="1587637" y="4953000"/>
                </a:lnTo>
                <a:lnTo>
                  <a:pt x="1587155" y="4953000"/>
                </a:lnTo>
                <a:lnTo>
                  <a:pt x="1587302" y="4940300"/>
                </a:lnTo>
                <a:lnTo>
                  <a:pt x="1587869" y="4927600"/>
                </a:lnTo>
                <a:lnTo>
                  <a:pt x="1587228" y="4927600"/>
                </a:lnTo>
                <a:lnTo>
                  <a:pt x="1583752" y="4914900"/>
                </a:lnTo>
                <a:lnTo>
                  <a:pt x="1584244" y="4914900"/>
                </a:lnTo>
                <a:lnTo>
                  <a:pt x="1588433" y="4902200"/>
                </a:lnTo>
                <a:close/>
              </a:path>
              <a:path w="1590039" h="11290300" extrusionOk="0">
                <a:moveTo>
                  <a:pt x="1586045" y="4889500"/>
                </a:moveTo>
                <a:lnTo>
                  <a:pt x="5151" y="4889500"/>
                </a:lnTo>
                <a:lnTo>
                  <a:pt x="1759" y="4902200"/>
                </a:lnTo>
                <a:lnTo>
                  <a:pt x="1589061" y="4902200"/>
                </a:lnTo>
                <a:lnTo>
                  <a:pt x="1586045" y="4889500"/>
                </a:lnTo>
                <a:close/>
              </a:path>
              <a:path w="1590039" h="11290300" extrusionOk="0">
                <a:moveTo>
                  <a:pt x="1587679" y="4089400"/>
                </a:moveTo>
                <a:lnTo>
                  <a:pt x="1739" y="4089400"/>
                </a:lnTo>
                <a:lnTo>
                  <a:pt x="4848" y="4102100"/>
                </a:lnTo>
                <a:lnTo>
                  <a:pt x="6659" y="4102100"/>
                </a:lnTo>
                <a:lnTo>
                  <a:pt x="2366" y="4114800"/>
                </a:lnTo>
                <a:lnTo>
                  <a:pt x="1507" y="4114800"/>
                </a:lnTo>
                <a:lnTo>
                  <a:pt x="1528" y="4191000"/>
                </a:lnTo>
                <a:lnTo>
                  <a:pt x="1643" y="4229100"/>
                </a:lnTo>
                <a:lnTo>
                  <a:pt x="7601" y="4229100"/>
                </a:lnTo>
                <a:lnTo>
                  <a:pt x="2188" y="4241800"/>
                </a:lnTo>
                <a:lnTo>
                  <a:pt x="1751" y="4254500"/>
                </a:lnTo>
                <a:lnTo>
                  <a:pt x="1558" y="4254500"/>
                </a:lnTo>
                <a:lnTo>
                  <a:pt x="1424" y="4267200"/>
                </a:lnTo>
                <a:lnTo>
                  <a:pt x="1319" y="4279900"/>
                </a:lnTo>
                <a:lnTo>
                  <a:pt x="1832" y="4279900"/>
                </a:lnTo>
                <a:lnTo>
                  <a:pt x="1047" y="4292600"/>
                </a:lnTo>
                <a:lnTo>
                  <a:pt x="1225" y="4305300"/>
                </a:lnTo>
                <a:lnTo>
                  <a:pt x="5591" y="4305300"/>
                </a:lnTo>
                <a:lnTo>
                  <a:pt x="2251" y="4318000"/>
                </a:lnTo>
                <a:lnTo>
                  <a:pt x="1612" y="4318000"/>
                </a:lnTo>
                <a:lnTo>
                  <a:pt x="1638" y="4406900"/>
                </a:lnTo>
                <a:lnTo>
                  <a:pt x="1528" y="4470400"/>
                </a:lnTo>
                <a:lnTo>
                  <a:pt x="2104" y="4470400"/>
                </a:lnTo>
                <a:lnTo>
                  <a:pt x="6408" y="4483100"/>
                </a:lnTo>
                <a:lnTo>
                  <a:pt x="2136" y="4483100"/>
                </a:lnTo>
                <a:lnTo>
                  <a:pt x="1371" y="4495800"/>
                </a:lnTo>
                <a:lnTo>
                  <a:pt x="1424" y="4508500"/>
                </a:lnTo>
                <a:lnTo>
                  <a:pt x="1532" y="4572000"/>
                </a:lnTo>
                <a:lnTo>
                  <a:pt x="1652" y="4737100"/>
                </a:lnTo>
                <a:lnTo>
                  <a:pt x="1769" y="4800600"/>
                </a:lnTo>
                <a:lnTo>
                  <a:pt x="4020" y="4800600"/>
                </a:lnTo>
                <a:lnTo>
                  <a:pt x="5863" y="4813300"/>
                </a:lnTo>
                <a:lnTo>
                  <a:pt x="2076" y="4826000"/>
                </a:lnTo>
                <a:lnTo>
                  <a:pt x="1524" y="4838700"/>
                </a:lnTo>
                <a:lnTo>
                  <a:pt x="2075" y="4851400"/>
                </a:lnTo>
                <a:lnTo>
                  <a:pt x="1591" y="4864100"/>
                </a:lnTo>
                <a:lnTo>
                  <a:pt x="722" y="4876800"/>
                </a:lnTo>
                <a:lnTo>
                  <a:pt x="376" y="4889500"/>
                </a:lnTo>
                <a:lnTo>
                  <a:pt x="1583798" y="4889500"/>
                </a:lnTo>
                <a:lnTo>
                  <a:pt x="1582577" y="4876800"/>
                </a:lnTo>
                <a:lnTo>
                  <a:pt x="1582868" y="4876800"/>
                </a:lnTo>
                <a:lnTo>
                  <a:pt x="1585155" y="4864100"/>
                </a:lnTo>
                <a:lnTo>
                  <a:pt x="1588161" y="4864100"/>
                </a:lnTo>
                <a:lnTo>
                  <a:pt x="1587627" y="4851400"/>
                </a:lnTo>
                <a:lnTo>
                  <a:pt x="1587562" y="4813300"/>
                </a:lnTo>
                <a:lnTo>
                  <a:pt x="1587564" y="4762500"/>
                </a:lnTo>
                <a:lnTo>
                  <a:pt x="1587291" y="4762500"/>
                </a:lnTo>
                <a:lnTo>
                  <a:pt x="1587416" y="4749800"/>
                </a:lnTo>
                <a:lnTo>
                  <a:pt x="1587845" y="4737100"/>
                </a:lnTo>
                <a:lnTo>
                  <a:pt x="1587275" y="4724400"/>
                </a:lnTo>
                <a:lnTo>
                  <a:pt x="1584402" y="4711700"/>
                </a:lnTo>
                <a:lnTo>
                  <a:pt x="1583742" y="4711700"/>
                </a:lnTo>
                <a:lnTo>
                  <a:pt x="1584831" y="4699000"/>
                </a:lnTo>
                <a:lnTo>
                  <a:pt x="1587972" y="4699000"/>
                </a:lnTo>
                <a:lnTo>
                  <a:pt x="1587731" y="4686300"/>
                </a:lnTo>
                <a:lnTo>
                  <a:pt x="1587772" y="4648200"/>
                </a:lnTo>
                <a:lnTo>
                  <a:pt x="1587365" y="4635500"/>
                </a:lnTo>
                <a:lnTo>
                  <a:pt x="1587752" y="4622800"/>
                </a:lnTo>
                <a:lnTo>
                  <a:pt x="1586991" y="4610100"/>
                </a:lnTo>
                <a:lnTo>
                  <a:pt x="1583585" y="4597400"/>
                </a:lnTo>
                <a:lnTo>
                  <a:pt x="1585375" y="4597400"/>
                </a:lnTo>
                <a:lnTo>
                  <a:pt x="1587113" y="4584700"/>
                </a:lnTo>
                <a:lnTo>
                  <a:pt x="1587260" y="4584700"/>
                </a:lnTo>
                <a:lnTo>
                  <a:pt x="1583082" y="4572000"/>
                </a:lnTo>
                <a:lnTo>
                  <a:pt x="1587731" y="4572000"/>
                </a:lnTo>
                <a:lnTo>
                  <a:pt x="1587606" y="4559300"/>
                </a:lnTo>
                <a:lnTo>
                  <a:pt x="1586527" y="4559300"/>
                </a:lnTo>
                <a:lnTo>
                  <a:pt x="1583616" y="4546600"/>
                </a:lnTo>
                <a:lnTo>
                  <a:pt x="1585428" y="4546600"/>
                </a:lnTo>
                <a:lnTo>
                  <a:pt x="1587417" y="4533900"/>
                </a:lnTo>
                <a:lnTo>
                  <a:pt x="1587421" y="4508500"/>
                </a:lnTo>
                <a:lnTo>
                  <a:pt x="96164" y="4508500"/>
                </a:lnTo>
                <a:lnTo>
                  <a:pt x="97892" y="4495800"/>
                </a:lnTo>
                <a:lnTo>
                  <a:pt x="1587514" y="4495800"/>
                </a:lnTo>
                <a:lnTo>
                  <a:pt x="1587608" y="4483100"/>
                </a:lnTo>
                <a:lnTo>
                  <a:pt x="1587731" y="4457700"/>
                </a:lnTo>
                <a:lnTo>
                  <a:pt x="1587584" y="4445000"/>
                </a:lnTo>
                <a:lnTo>
                  <a:pt x="1587268" y="4432300"/>
                </a:lnTo>
                <a:lnTo>
                  <a:pt x="1586318" y="4406900"/>
                </a:lnTo>
                <a:lnTo>
                  <a:pt x="1579250" y="4406900"/>
                </a:lnTo>
                <a:lnTo>
                  <a:pt x="1577857" y="4394200"/>
                </a:lnTo>
                <a:lnTo>
                  <a:pt x="1588098" y="4394200"/>
                </a:lnTo>
                <a:lnTo>
                  <a:pt x="1584789" y="4381500"/>
                </a:lnTo>
                <a:lnTo>
                  <a:pt x="1583354" y="4381500"/>
                </a:lnTo>
                <a:lnTo>
                  <a:pt x="1587061" y="4368800"/>
                </a:lnTo>
                <a:lnTo>
                  <a:pt x="1585721" y="4368800"/>
                </a:lnTo>
                <a:lnTo>
                  <a:pt x="1583637" y="4356100"/>
                </a:lnTo>
                <a:lnTo>
                  <a:pt x="1586485" y="4356100"/>
                </a:lnTo>
                <a:lnTo>
                  <a:pt x="1587805" y="4343400"/>
                </a:lnTo>
                <a:lnTo>
                  <a:pt x="1587428" y="4343400"/>
                </a:lnTo>
                <a:lnTo>
                  <a:pt x="1587459" y="4330700"/>
                </a:lnTo>
                <a:lnTo>
                  <a:pt x="1587699" y="4318000"/>
                </a:lnTo>
                <a:lnTo>
                  <a:pt x="1587988" y="4305300"/>
                </a:lnTo>
                <a:lnTo>
                  <a:pt x="1588080" y="4292600"/>
                </a:lnTo>
                <a:lnTo>
                  <a:pt x="1587731" y="4267200"/>
                </a:lnTo>
                <a:lnTo>
                  <a:pt x="1587737" y="4254500"/>
                </a:lnTo>
                <a:lnTo>
                  <a:pt x="1588058" y="4241800"/>
                </a:lnTo>
                <a:lnTo>
                  <a:pt x="1587410" y="4229100"/>
                </a:lnTo>
                <a:lnTo>
                  <a:pt x="1584506" y="4216400"/>
                </a:lnTo>
                <a:lnTo>
                  <a:pt x="1583899" y="4216400"/>
                </a:lnTo>
                <a:lnTo>
                  <a:pt x="1584988" y="4203700"/>
                </a:lnTo>
                <a:lnTo>
                  <a:pt x="1587229" y="4203700"/>
                </a:lnTo>
                <a:lnTo>
                  <a:pt x="1587593" y="4140200"/>
                </a:lnTo>
                <a:lnTo>
                  <a:pt x="1587679" y="4089400"/>
                </a:lnTo>
                <a:close/>
              </a:path>
              <a:path w="1590039" h="11290300" extrusionOk="0">
                <a:moveTo>
                  <a:pt x="241217" y="4495800"/>
                </a:moveTo>
                <a:lnTo>
                  <a:pt x="103557" y="4495800"/>
                </a:lnTo>
                <a:lnTo>
                  <a:pt x="105169" y="4508500"/>
                </a:lnTo>
                <a:lnTo>
                  <a:pt x="239490" y="4508500"/>
                </a:lnTo>
                <a:lnTo>
                  <a:pt x="241217" y="4495800"/>
                </a:lnTo>
                <a:close/>
              </a:path>
              <a:path w="1590039" h="11290300" extrusionOk="0">
                <a:moveTo>
                  <a:pt x="384543" y="4495800"/>
                </a:moveTo>
                <a:lnTo>
                  <a:pt x="246882" y="4495800"/>
                </a:lnTo>
                <a:lnTo>
                  <a:pt x="248495" y="4508500"/>
                </a:lnTo>
                <a:lnTo>
                  <a:pt x="382805" y="4508500"/>
                </a:lnTo>
                <a:lnTo>
                  <a:pt x="384543" y="4495800"/>
                </a:lnTo>
                <a:close/>
              </a:path>
              <a:path w="1590039" h="11290300" extrusionOk="0">
                <a:moveTo>
                  <a:pt x="527868" y="4495800"/>
                </a:moveTo>
                <a:lnTo>
                  <a:pt x="390208" y="4495800"/>
                </a:lnTo>
                <a:lnTo>
                  <a:pt x="391820" y="4508500"/>
                </a:lnTo>
                <a:lnTo>
                  <a:pt x="526141" y="4508500"/>
                </a:lnTo>
                <a:lnTo>
                  <a:pt x="527868" y="4495800"/>
                </a:lnTo>
                <a:close/>
              </a:path>
              <a:path w="1590039" h="11290300" extrusionOk="0">
                <a:moveTo>
                  <a:pt x="671194" y="4495800"/>
                </a:moveTo>
                <a:lnTo>
                  <a:pt x="533533" y="4495800"/>
                </a:lnTo>
                <a:lnTo>
                  <a:pt x="535146" y="4508500"/>
                </a:lnTo>
                <a:lnTo>
                  <a:pt x="669456" y="4508500"/>
                </a:lnTo>
                <a:lnTo>
                  <a:pt x="671194" y="4495800"/>
                </a:lnTo>
                <a:close/>
              </a:path>
              <a:path w="1590039" h="11290300" extrusionOk="0">
                <a:moveTo>
                  <a:pt x="814519" y="4495800"/>
                </a:moveTo>
                <a:lnTo>
                  <a:pt x="676848" y="4495800"/>
                </a:lnTo>
                <a:lnTo>
                  <a:pt x="678471" y="4508500"/>
                </a:lnTo>
                <a:lnTo>
                  <a:pt x="812792" y="4508500"/>
                </a:lnTo>
                <a:lnTo>
                  <a:pt x="814519" y="4495800"/>
                </a:lnTo>
                <a:close/>
              </a:path>
              <a:path w="1590039" h="11290300" extrusionOk="0">
                <a:moveTo>
                  <a:pt x="957845" y="4495800"/>
                </a:moveTo>
                <a:lnTo>
                  <a:pt x="820184" y="4495800"/>
                </a:lnTo>
                <a:lnTo>
                  <a:pt x="821786" y="4508500"/>
                </a:lnTo>
                <a:lnTo>
                  <a:pt x="956107" y="4508500"/>
                </a:lnTo>
                <a:lnTo>
                  <a:pt x="957845" y="4495800"/>
                </a:lnTo>
                <a:close/>
              </a:path>
              <a:path w="1590039" h="11290300" extrusionOk="0">
                <a:moveTo>
                  <a:pt x="1101170" y="4495800"/>
                </a:moveTo>
                <a:lnTo>
                  <a:pt x="963499" y="4495800"/>
                </a:lnTo>
                <a:lnTo>
                  <a:pt x="965122" y="4508500"/>
                </a:lnTo>
                <a:lnTo>
                  <a:pt x="1099442" y="4508500"/>
                </a:lnTo>
                <a:lnTo>
                  <a:pt x="1101170" y="4495800"/>
                </a:lnTo>
                <a:close/>
              </a:path>
              <a:path w="1590039" h="11290300" extrusionOk="0">
                <a:moveTo>
                  <a:pt x="1244485" y="4495800"/>
                </a:moveTo>
                <a:lnTo>
                  <a:pt x="1106835" y="4495800"/>
                </a:lnTo>
                <a:lnTo>
                  <a:pt x="1108437" y="4508500"/>
                </a:lnTo>
                <a:lnTo>
                  <a:pt x="1242757" y="4508500"/>
                </a:lnTo>
                <a:lnTo>
                  <a:pt x="1244485" y="4495800"/>
                </a:lnTo>
                <a:close/>
              </a:path>
              <a:path w="1590039" h="11290300" extrusionOk="0">
                <a:moveTo>
                  <a:pt x="1387821" y="4495800"/>
                </a:moveTo>
                <a:lnTo>
                  <a:pt x="1250150" y="4495800"/>
                </a:lnTo>
                <a:lnTo>
                  <a:pt x="1251773" y="4508500"/>
                </a:lnTo>
                <a:lnTo>
                  <a:pt x="1386083" y="4508500"/>
                </a:lnTo>
                <a:lnTo>
                  <a:pt x="1387821" y="4495800"/>
                </a:lnTo>
                <a:close/>
              </a:path>
              <a:path w="1590039" h="11290300" extrusionOk="0">
                <a:moveTo>
                  <a:pt x="1531136" y="4495800"/>
                </a:moveTo>
                <a:lnTo>
                  <a:pt x="1393486" y="4495800"/>
                </a:lnTo>
                <a:lnTo>
                  <a:pt x="1395088" y="4508500"/>
                </a:lnTo>
                <a:lnTo>
                  <a:pt x="1529408" y="4508500"/>
                </a:lnTo>
                <a:lnTo>
                  <a:pt x="1531136" y="4495800"/>
                </a:lnTo>
                <a:close/>
              </a:path>
              <a:path w="1590039" h="11290300" extrusionOk="0">
                <a:moveTo>
                  <a:pt x="1587514" y="4495800"/>
                </a:moveTo>
                <a:lnTo>
                  <a:pt x="1536801" y="4495800"/>
                </a:lnTo>
                <a:lnTo>
                  <a:pt x="1538424" y="4508500"/>
                </a:lnTo>
                <a:lnTo>
                  <a:pt x="1587421" y="4508500"/>
                </a:lnTo>
                <a:lnTo>
                  <a:pt x="1587514" y="4495800"/>
                </a:lnTo>
                <a:close/>
              </a:path>
              <a:path w="1590039" h="11290300" extrusionOk="0">
                <a:moveTo>
                  <a:pt x="1583826" y="4076700"/>
                </a:moveTo>
                <a:lnTo>
                  <a:pt x="1810" y="4076700"/>
                </a:lnTo>
                <a:lnTo>
                  <a:pt x="778" y="4089400"/>
                </a:lnTo>
                <a:lnTo>
                  <a:pt x="1586663" y="4089400"/>
                </a:lnTo>
                <a:lnTo>
                  <a:pt x="1583826" y="4076700"/>
                </a:lnTo>
                <a:close/>
              </a:path>
              <a:path w="1590039" h="11290300" extrusionOk="0">
                <a:moveTo>
                  <a:pt x="45433" y="3721100"/>
                </a:moveTo>
                <a:lnTo>
                  <a:pt x="1528" y="3721100"/>
                </a:lnTo>
                <a:lnTo>
                  <a:pt x="1420" y="3784600"/>
                </a:lnTo>
                <a:lnTo>
                  <a:pt x="1298" y="4064000"/>
                </a:lnTo>
                <a:lnTo>
                  <a:pt x="1853" y="4064000"/>
                </a:lnTo>
                <a:lnTo>
                  <a:pt x="6806" y="4076700"/>
                </a:lnTo>
                <a:lnTo>
                  <a:pt x="1588244" y="4076700"/>
                </a:lnTo>
                <a:lnTo>
                  <a:pt x="1588066" y="4064000"/>
                </a:lnTo>
                <a:lnTo>
                  <a:pt x="1587670" y="3987800"/>
                </a:lnTo>
                <a:lnTo>
                  <a:pt x="1587585" y="3949700"/>
                </a:lnTo>
                <a:lnTo>
                  <a:pt x="1587354" y="3949700"/>
                </a:lnTo>
                <a:lnTo>
                  <a:pt x="1582580" y="3937000"/>
                </a:lnTo>
                <a:lnTo>
                  <a:pt x="1588213" y="3937000"/>
                </a:lnTo>
                <a:lnTo>
                  <a:pt x="1585679" y="3911600"/>
                </a:lnTo>
                <a:lnTo>
                  <a:pt x="1582485" y="3911600"/>
                </a:lnTo>
                <a:lnTo>
                  <a:pt x="1582559" y="3898900"/>
                </a:lnTo>
                <a:lnTo>
                  <a:pt x="1585983" y="3898900"/>
                </a:lnTo>
                <a:lnTo>
                  <a:pt x="1583700" y="3886200"/>
                </a:lnTo>
                <a:lnTo>
                  <a:pt x="1583313" y="3886200"/>
                </a:lnTo>
                <a:lnTo>
                  <a:pt x="1586740" y="3873500"/>
                </a:lnTo>
                <a:lnTo>
                  <a:pt x="1588045" y="3860800"/>
                </a:lnTo>
                <a:lnTo>
                  <a:pt x="1587191" y="3860800"/>
                </a:lnTo>
                <a:lnTo>
                  <a:pt x="1584140" y="3848100"/>
                </a:lnTo>
                <a:lnTo>
                  <a:pt x="1586299" y="3835400"/>
                </a:lnTo>
                <a:lnTo>
                  <a:pt x="1583876" y="3835400"/>
                </a:lnTo>
                <a:lnTo>
                  <a:pt x="1586642" y="3822700"/>
                </a:lnTo>
                <a:lnTo>
                  <a:pt x="1587522" y="3784600"/>
                </a:lnTo>
                <a:lnTo>
                  <a:pt x="1577229" y="3771900"/>
                </a:lnTo>
                <a:lnTo>
                  <a:pt x="1585878" y="3771900"/>
                </a:lnTo>
                <a:lnTo>
                  <a:pt x="1586925" y="3759200"/>
                </a:lnTo>
                <a:lnTo>
                  <a:pt x="1588412" y="3746500"/>
                </a:lnTo>
                <a:lnTo>
                  <a:pt x="1583250" y="3746500"/>
                </a:lnTo>
                <a:lnTo>
                  <a:pt x="1585815" y="3733800"/>
                </a:lnTo>
                <a:lnTo>
                  <a:pt x="43621" y="3733800"/>
                </a:lnTo>
                <a:lnTo>
                  <a:pt x="45433" y="3721100"/>
                </a:lnTo>
                <a:close/>
              </a:path>
              <a:path w="1590039" h="11290300" extrusionOk="0">
                <a:moveTo>
                  <a:pt x="188758" y="3721100"/>
                </a:moveTo>
                <a:lnTo>
                  <a:pt x="52029" y="3721100"/>
                </a:lnTo>
                <a:lnTo>
                  <a:pt x="52071" y="3733800"/>
                </a:lnTo>
                <a:lnTo>
                  <a:pt x="186947" y="3733800"/>
                </a:lnTo>
                <a:lnTo>
                  <a:pt x="188758" y="3721100"/>
                </a:lnTo>
                <a:close/>
              </a:path>
              <a:path w="1590039" h="11290300" extrusionOk="0">
                <a:moveTo>
                  <a:pt x="332084" y="3721100"/>
                </a:moveTo>
                <a:lnTo>
                  <a:pt x="195365" y="3721100"/>
                </a:lnTo>
                <a:lnTo>
                  <a:pt x="195386" y="3733800"/>
                </a:lnTo>
                <a:lnTo>
                  <a:pt x="330272" y="3733800"/>
                </a:lnTo>
                <a:lnTo>
                  <a:pt x="332084" y="3721100"/>
                </a:lnTo>
                <a:close/>
              </a:path>
              <a:path w="1590039" h="11290300" extrusionOk="0">
                <a:moveTo>
                  <a:pt x="475399" y="3721100"/>
                </a:moveTo>
                <a:lnTo>
                  <a:pt x="338680" y="3721100"/>
                </a:lnTo>
                <a:lnTo>
                  <a:pt x="338701" y="3733800"/>
                </a:lnTo>
                <a:lnTo>
                  <a:pt x="473598" y="3733800"/>
                </a:lnTo>
                <a:lnTo>
                  <a:pt x="475399" y="3721100"/>
                </a:lnTo>
                <a:close/>
              </a:path>
              <a:path w="1590039" h="11290300" extrusionOk="0">
                <a:moveTo>
                  <a:pt x="618735" y="3721100"/>
                </a:moveTo>
                <a:lnTo>
                  <a:pt x="482006" y="3721100"/>
                </a:lnTo>
                <a:lnTo>
                  <a:pt x="482037" y="3733800"/>
                </a:lnTo>
                <a:lnTo>
                  <a:pt x="616923" y="3733800"/>
                </a:lnTo>
                <a:lnTo>
                  <a:pt x="618735" y="3721100"/>
                </a:lnTo>
                <a:close/>
              </a:path>
              <a:path w="1590039" h="11290300" extrusionOk="0">
                <a:moveTo>
                  <a:pt x="762050" y="3721100"/>
                </a:moveTo>
                <a:lnTo>
                  <a:pt x="625331" y="3721100"/>
                </a:lnTo>
                <a:lnTo>
                  <a:pt x="625352" y="3733800"/>
                </a:lnTo>
                <a:lnTo>
                  <a:pt x="760249" y="3733800"/>
                </a:lnTo>
                <a:lnTo>
                  <a:pt x="762050" y="3721100"/>
                </a:lnTo>
                <a:close/>
              </a:path>
              <a:path w="1590039" h="11290300" extrusionOk="0">
                <a:moveTo>
                  <a:pt x="905375" y="3721100"/>
                </a:moveTo>
                <a:lnTo>
                  <a:pt x="768657" y="3721100"/>
                </a:lnTo>
                <a:lnTo>
                  <a:pt x="768688" y="3733800"/>
                </a:lnTo>
                <a:lnTo>
                  <a:pt x="903574" y="3733800"/>
                </a:lnTo>
                <a:lnTo>
                  <a:pt x="905375" y="3721100"/>
                </a:lnTo>
                <a:close/>
              </a:path>
              <a:path w="1590039" h="11290300" extrusionOk="0">
                <a:moveTo>
                  <a:pt x="1048701" y="3721100"/>
                </a:moveTo>
                <a:lnTo>
                  <a:pt x="911982" y="3721100"/>
                </a:lnTo>
                <a:lnTo>
                  <a:pt x="912014" y="3733800"/>
                </a:lnTo>
                <a:lnTo>
                  <a:pt x="1046889" y="3733800"/>
                </a:lnTo>
                <a:lnTo>
                  <a:pt x="1048701" y="3721100"/>
                </a:lnTo>
                <a:close/>
              </a:path>
              <a:path w="1590039" h="11290300" extrusionOk="0">
                <a:moveTo>
                  <a:pt x="1192026" y="3721100"/>
                </a:moveTo>
                <a:lnTo>
                  <a:pt x="1055308" y="3721100"/>
                </a:lnTo>
                <a:lnTo>
                  <a:pt x="1055350" y="3733800"/>
                </a:lnTo>
                <a:lnTo>
                  <a:pt x="1190225" y="3733800"/>
                </a:lnTo>
                <a:lnTo>
                  <a:pt x="1192026" y="3721100"/>
                </a:lnTo>
                <a:close/>
              </a:path>
              <a:path w="1590039" h="11290300" extrusionOk="0">
                <a:moveTo>
                  <a:pt x="1335352" y="3721100"/>
                </a:moveTo>
                <a:lnTo>
                  <a:pt x="1198633" y="3721100"/>
                </a:lnTo>
                <a:lnTo>
                  <a:pt x="1198665" y="3733800"/>
                </a:lnTo>
                <a:lnTo>
                  <a:pt x="1333540" y="3733800"/>
                </a:lnTo>
                <a:lnTo>
                  <a:pt x="1335352" y="3721100"/>
                </a:lnTo>
                <a:close/>
              </a:path>
              <a:path w="1590039" h="11290300" extrusionOk="0">
                <a:moveTo>
                  <a:pt x="1478667" y="3721100"/>
                </a:moveTo>
                <a:lnTo>
                  <a:pt x="1341959" y="3721100"/>
                </a:lnTo>
                <a:lnTo>
                  <a:pt x="1341990" y="3733800"/>
                </a:lnTo>
                <a:lnTo>
                  <a:pt x="1476876" y="3733800"/>
                </a:lnTo>
                <a:lnTo>
                  <a:pt x="1478667" y="3721100"/>
                </a:lnTo>
                <a:close/>
              </a:path>
              <a:path w="1590039" h="11290300" extrusionOk="0">
                <a:moveTo>
                  <a:pt x="1587731" y="3708400"/>
                </a:moveTo>
                <a:lnTo>
                  <a:pt x="5999" y="3708400"/>
                </a:lnTo>
                <a:lnTo>
                  <a:pt x="1633" y="3721100"/>
                </a:lnTo>
                <a:lnTo>
                  <a:pt x="1485274" y="3721100"/>
                </a:lnTo>
                <a:lnTo>
                  <a:pt x="1485305" y="3733800"/>
                </a:lnTo>
                <a:lnTo>
                  <a:pt x="1587627" y="3733800"/>
                </a:lnTo>
                <a:lnTo>
                  <a:pt x="1587543" y="3721100"/>
                </a:lnTo>
                <a:lnTo>
                  <a:pt x="1587731" y="3708400"/>
                </a:lnTo>
                <a:close/>
              </a:path>
              <a:path w="1590039" h="11290300" extrusionOk="0">
                <a:moveTo>
                  <a:pt x="1583983" y="3619500"/>
                </a:moveTo>
                <a:lnTo>
                  <a:pt x="1426" y="3619500"/>
                </a:lnTo>
                <a:lnTo>
                  <a:pt x="2532" y="3632200"/>
                </a:lnTo>
                <a:lnTo>
                  <a:pt x="5088" y="3644900"/>
                </a:lnTo>
                <a:lnTo>
                  <a:pt x="4104" y="3644900"/>
                </a:lnTo>
                <a:lnTo>
                  <a:pt x="3685" y="3657600"/>
                </a:lnTo>
                <a:lnTo>
                  <a:pt x="2032" y="3670300"/>
                </a:lnTo>
                <a:lnTo>
                  <a:pt x="1463" y="3670300"/>
                </a:lnTo>
                <a:lnTo>
                  <a:pt x="1848" y="3683000"/>
                </a:lnTo>
                <a:lnTo>
                  <a:pt x="3057" y="3695700"/>
                </a:lnTo>
                <a:lnTo>
                  <a:pt x="3664" y="3708400"/>
                </a:lnTo>
                <a:lnTo>
                  <a:pt x="1583250" y="3708400"/>
                </a:lnTo>
                <a:lnTo>
                  <a:pt x="1586203" y="3695700"/>
                </a:lnTo>
                <a:lnTo>
                  <a:pt x="1587710" y="3695700"/>
                </a:lnTo>
                <a:lnTo>
                  <a:pt x="1588276" y="3683000"/>
                </a:lnTo>
                <a:lnTo>
                  <a:pt x="1585983" y="3670300"/>
                </a:lnTo>
                <a:lnTo>
                  <a:pt x="1584977" y="3657600"/>
                </a:lnTo>
                <a:lnTo>
                  <a:pt x="1588799" y="3644900"/>
                </a:lnTo>
                <a:lnTo>
                  <a:pt x="1587606" y="3632200"/>
                </a:lnTo>
                <a:lnTo>
                  <a:pt x="1587218" y="3632200"/>
                </a:lnTo>
                <a:lnTo>
                  <a:pt x="1583983" y="3619500"/>
                </a:lnTo>
                <a:close/>
              </a:path>
              <a:path w="1590039" h="11290300" extrusionOk="0">
                <a:moveTo>
                  <a:pt x="1583888" y="3416300"/>
                </a:moveTo>
                <a:lnTo>
                  <a:pt x="1141" y="3416300"/>
                </a:lnTo>
                <a:lnTo>
                  <a:pt x="1604" y="3467100"/>
                </a:lnTo>
                <a:lnTo>
                  <a:pt x="1653" y="3517900"/>
                </a:lnTo>
                <a:lnTo>
                  <a:pt x="1541" y="3556000"/>
                </a:lnTo>
                <a:lnTo>
                  <a:pt x="1298" y="3606800"/>
                </a:lnTo>
                <a:lnTo>
                  <a:pt x="1204" y="3619500"/>
                </a:lnTo>
                <a:lnTo>
                  <a:pt x="1583606" y="3619500"/>
                </a:lnTo>
                <a:lnTo>
                  <a:pt x="1586496" y="3606800"/>
                </a:lnTo>
                <a:lnTo>
                  <a:pt x="1584799" y="3606800"/>
                </a:lnTo>
                <a:lnTo>
                  <a:pt x="1588202" y="3594100"/>
                </a:lnTo>
                <a:lnTo>
                  <a:pt x="1588140" y="3581400"/>
                </a:lnTo>
                <a:lnTo>
                  <a:pt x="1587532" y="3581400"/>
                </a:lnTo>
                <a:lnTo>
                  <a:pt x="1587253" y="3568700"/>
                </a:lnTo>
                <a:lnTo>
                  <a:pt x="1587672" y="3556000"/>
                </a:lnTo>
                <a:lnTo>
                  <a:pt x="1587186" y="3543300"/>
                </a:lnTo>
                <a:lnTo>
                  <a:pt x="1584192" y="3530600"/>
                </a:lnTo>
                <a:lnTo>
                  <a:pt x="1585930" y="3530600"/>
                </a:lnTo>
                <a:lnTo>
                  <a:pt x="1587710" y="3517900"/>
                </a:lnTo>
                <a:lnTo>
                  <a:pt x="1588035" y="3517900"/>
                </a:lnTo>
                <a:lnTo>
                  <a:pt x="1583742" y="3505200"/>
                </a:lnTo>
                <a:lnTo>
                  <a:pt x="1582527" y="3505200"/>
                </a:lnTo>
                <a:lnTo>
                  <a:pt x="1588538" y="3492500"/>
                </a:lnTo>
                <a:lnTo>
                  <a:pt x="1588517" y="3479800"/>
                </a:lnTo>
                <a:lnTo>
                  <a:pt x="1587585" y="3479800"/>
                </a:lnTo>
                <a:lnTo>
                  <a:pt x="1587163" y="3454400"/>
                </a:lnTo>
                <a:lnTo>
                  <a:pt x="1587818" y="3441700"/>
                </a:lnTo>
                <a:lnTo>
                  <a:pt x="1587432" y="3429000"/>
                </a:lnTo>
                <a:lnTo>
                  <a:pt x="1583888" y="3416300"/>
                </a:lnTo>
                <a:close/>
              </a:path>
              <a:path w="1590039" h="11290300" extrusionOk="0">
                <a:moveTo>
                  <a:pt x="1587270" y="3403600"/>
                </a:moveTo>
                <a:lnTo>
                  <a:pt x="1560" y="3403600"/>
                </a:lnTo>
                <a:lnTo>
                  <a:pt x="1057" y="3416300"/>
                </a:lnTo>
                <a:lnTo>
                  <a:pt x="1585166" y="3416300"/>
                </a:lnTo>
                <a:lnTo>
                  <a:pt x="1587270" y="3403600"/>
                </a:lnTo>
                <a:close/>
              </a:path>
              <a:path w="1590039" h="11290300" extrusionOk="0">
                <a:moveTo>
                  <a:pt x="1587481" y="3390900"/>
                </a:moveTo>
                <a:lnTo>
                  <a:pt x="3120" y="3390900"/>
                </a:lnTo>
                <a:lnTo>
                  <a:pt x="5989" y="3403600"/>
                </a:lnTo>
                <a:lnTo>
                  <a:pt x="1587941" y="3403600"/>
                </a:lnTo>
                <a:lnTo>
                  <a:pt x="1587481" y="3390900"/>
                </a:lnTo>
                <a:close/>
              </a:path>
              <a:path w="1590039" h="11290300" extrusionOk="0">
                <a:moveTo>
                  <a:pt x="1587752" y="2971800"/>
                </a:moveTo>
                <a:lnTo>
                  <a:pt x="2994" y="2971800"/>
                </a:lnTo>
                <a:lnTo>
                  <a:pt x="1696" y="2984500"/>
                </a:lnTo>
                <a:lnTo>
                  <a:pt x="1456" y="2997200"/>
                </a:lnTo>
                <a:lnTo>
                  <a:pt x="1433" y="3060700"/>
                </a:lnTo>
                <a:lnTo>
                  <a:pt x="1577" y="3086100"/>
                </a:lnTo>
                <a:lnTo>
                  <a:pt x="1848" y="3111500"/>
                </a:lnTo>
                <a:lnTo>
                  <a:pt x="2079" y="3149600"/>
                </a:lnTo>
                <a:lnTo>
                  <a:pt x="2177" y="3187700"/>
                </a:lnTo>
                <a:lnTo>
                  <a:pt x="2023" y="3200400"/>
                </a:lnTo>
                <a:lnTo>
                  <a:pt x="1316" y="3251200"/>
                </a:lnTo>
                <a:lnTo>
                  <a:pt x="1120" y="3276600"/>
                </a:lnTo>
                <a:lnTo>
                  <a:pt x="1133" y="3302000"/>
                </a:lnTo>
                <a:lnTo>
                  <a:pt x="1510" y="3365500"/>
                </a:lnTo>
                <a:lnTo>
                  <a:pt x="1832" y="3390900"/>
                </a:lnTo>
                <a:lnTo>
                  <a:pt x="1586192" y="3390900"/>
                </a:lnTo>
                <a:lnTo>
                  <a:pt x="1584517" y="3378200"/>
                </a:lnTo>
                <a:lnTo>
                  <a:pt x="70353" y="3378200"/>
                </a:lnTo>
                <a:lnTo>
                  <a:pt x="69390" y="3365500"/>
                </a:lnTo>
                <a:lnTo>
                  <a:pt x="30533" y="3365500"/>
                </a:lnTo>
                <a:lnTo>
                  <a:pt x="33663" y="3352800"/>
                </a:lnTo>
                <a:lnTo>
                  <a:pt x="1588852" y="3352800"/>
                </a:lnTo>
                <a:lnTo>
                  <a:pt x="1584213" y="3340100"/>
                </a:lnTo>
                <a:lnTo>
                  <a:pt x="1588736" y="3340100"/>
                </a:lnTo>
                <a:lnTo>
                  <a:pt x="1587522" y="3327400"/>
                </a:lnTo>
                <a:lnTo>
                  <a:pt x="1587501" y="3175000"/>
                </a:lnTo>
                <a:lnTo>
                  <a:pt x="1582485" y="3175000"/>
                </a:lnTo>
                <a:lnTo>
                  <a:pt x="1584684" y="3162300"/>
                </a:lnTo>
                <a:lnTo>
                  <a:pt x="1588716" y="3149600"/>
                </a:lnTo>
                <a:lnTo>
                  <a:pt x="1587679" y="3149600"/>
                </a:lnTo>
                <a:lnTo>
                  <a:pt x="1587237" y="3136900"/>
                </a:lnTo>
                <a:lnTo>
                  <a:pt x="1587240" y="3124200"/>
                </a:lnTo>
                <a:lnTo>
                  <a:pt x="1587093" y="3124200"/>
                </a:lnTo>
                <a:lnTo>
                  <a:pt x="1586904" y="3111500"/>
                </a:lnTo>
                <a:lnTo>
                  <a:pt x="1585689" y="3111500"/>
                </a:lnTo>
                <a:lnTo>
                  <a:pt x="1582475" y="3098800"/>
                </a:lnTo>
                <a:lnTo>
                  <a:pt x="1587354" y="3098800"/>
                </a:lnTo>
                <a:lnTo>
                  <a:pt x="1587346" y="3086100"/>
                </a:lnTo>
                <a:lnTo>
                  <a:pt x="1587725" y="3073400"/>
                </a:lnTo>
                <a:lnTo>
                  <a:pt x="1587144" y="3060700"/>
                </a:lnTo>
                <a:lnTo>
                  <a:pt x="1584255" y="3060700"/>
                </a:lnTo>
                <a:lnTo>
                  <a:pt x="1586275" y="3048000"/>
                </a:lnTo>
                <a:lnTo>
                  <a:pt x="77285" y="3048000"/>
                </a:lnTo>
                <a:lnTo>
                  <a:pt x="76343" y="3035300"/>
                </a:lnTo>
                <a:lnTo>
                  <a:pt x="1588307" y="3035300"/>
                </a:lnTo>
                <a:lnTo>
                  <a:pt x="1586894" y="3022600"/>
                </a:lnTo>
                <a:lnTo>
                  <a:pt x="18470" y="3022600"/>
                </a:lnTo>
                <a:lnTo>
                  <a:pt x="20481" y="3009900"/>
                </a:lnTo>
                <a:lnTo>
                  <a:pt x="1586563" y="3009900"/>
                </a:lnTo>
                <a:lnTo>
                  <a:pt x="1587565" y="2997200"/>
                </a:lnTo>
                <a:lnTo>
                  <a:pt x="1587595" y="2984500"/>
                </a:lnTo>
                <a:lnTo>
                  <a:pt x="1587752" y="2971800"/>
                </a:lnTo>
                <a:close/>
              </a:path>
              <a:path w="1590039" h="11290300" extrusionOk="0">
                <a:moveTo>
                  <a:pt x="212705" y="3365500"/>
                </a:moveTo>
                <a:lnTo>
                  <a:pt x="73474" y="3365500"/>
                </a:lnTo>
                <a:lnTo>
                  <a:pt x="71893" y="3378200"/>
                </a:lnTo>
                <a:lnTo>
                  <a:pt x="213689" y="3378200"/>
                </a:lnTo>
                <a:lnTo>
                  <a:pt x="212705" y="3365500"/>
                </a:lnTo>
                <a:close/>
              </a:path>
              <a:path w="1590039" h="11290300" extrusionOk="0">
                <a:moveTo>
                  <a:pt x="356031" y="3365500"/>
                </a:moveTo>
                <a:lnTo>
                  <a:pt x="216810" y="3365500"/>
                </a:lnTo>
                <a:lnTo>
                  <a:pt x="215218" y="3378200"/>
                </a:lnTo>
                <a:lnTo>
                  <a:pt x="357004" y="3378200"/>
                </a:lnTo>
                <a:lnTo>
                  <a:pt x="356031" y="3365500"/>
                </a:lnTo>
                <a:close/>
              </a:path>
              <a:path w="1590039" h="11290300" extrusionOk="0">
                <a:moveTo>
                  <a:pt x="499356" y="3365500"/>
                </a:moveTo>
                <a:lnTo>
                  <a:pt x="360125" y="3365500"/>
                </a:lnTo>
                <a:lnTo>
                  <a:pt x="358544" y="3378200"/>
                </a:lnTo>
                <a:lnTo>
                  <a:pt x="500340" y="3378200"/>
                </a:lnTo>
                <a:lnTo>
                  <a:pt x="499356" y="3365500"/>
                </a:lnTo>
                <a:close/>
              </a:path>
              <a:path w="1590039" h="11290300" extrusionOk="0">
                <a:moveTo>
                  <a:pt x="642682" y="3365500"/>
                </a:moveTo>
                <a:lnTo>
                  <a:pt x="503461" y="3365500"/>
                </a:lnTo>
                <a:lnTo>
                  <a:pt x="501859" y="3378200"/>
                </a:lnTo>
                <a:lnTo>
                  <a:pt x="643655" y="3378200"/>
                </a:lnTo>
                <a:lnTo>
                  <a:pt x="642682" y="3365500"/>
                </a:lnTo>
                <a:close/>
              </a:path>
              <a:path w="1590039" h="11290300" extrusionOk="0">
                <a:moveTo>
                  <a:pt x="786007" y="3365500"/>
                </a:moveTo>
                <a:lnTo>
                  <a:pt x="646776" y="3365500"/>
                </a:lnTo>
                <a:lnTo>
                  <a:pt x="645195" y="3378200"/>
                </a:lnTo>
                <a:lnTo>
                  <a:pt x="786991" y="3378200"/>
                </a:lnTo>
                <a:lnTo>
                  <a:pt x="786007" y="3365500"/>
                </a:lnTo>
                <a:close/>
              </a:path>
              <a:path w="1590039" h="11290300" extrusionOk="0">
                <a:moveTo>
                  <a:pt x="929332" y="3365500"/>
                </a:moveTo>
                <a:lnTo>
                  <a:pt x="790101" y="3365500"/>
                </a:lnTo>
                <a:lnTo>
                  <a:pt x="788510" y="3378200"/>
                </a:lnTo>
                <a:lnTo>
                  <a:pt x="930306" y="3378200"/>
                </a:lnTo>
                <a:lnTo>
                  <a:pt x="929332" y="3365500"/>
                </a:lnTo>
                <a:close/>
              </a:path>
              <a:path w="1590039" h="11290300" extrusionOk="0">
                <a:moveTo>
                  <a:pt x="1072658" y="3365500"/>
                </a:moveTo>
                <a:lnTo>
                  <a:pt x="933427" y="3365500"/>
                </a:lnTo>
                <a:lnTo>
                  <a:pt x="931845" y="3378200"/>
                </a:lnTo>
                <a:lnTo>
                  <a:pt x="1073632" y="3378200"/>
                </a:lnTo>
                <a:lnTo>
                  <a:pt x="1072658" y="3365500"/>
                </a:lnTo>
                <a:close/>
              </a:path>
              <a:path w="1590039" h="11290300" extrusionOk="0">
                <a:moveTo>
                  <a:pt x="1215983" y="3365500"/>
                </a:moveTo>
                <a:lnTo>
                  <a:pt x="1076752" y="3365500"/>
                </a:lnTo>
                <a:lnTo>
                  <a:pt x="1075160" y="3378200"/>
                </a:lnTo>
                <a:lnTo>
                  <a:pt x="1216957" y="3378200"/>
                </a:lnTo>
                <a:lnTo>
                  <a:pt x="1215983" y="3365500"/>
                </a:lnTo>
                <a:close/>
              </a:path>
              <a:path w="1590039" h="11290300" extrusionOk="0">
                <a:moveTo>
                  <a:pt x="1359309" y="3365500"/>
                </a:moveTo>
                <a:lnTo>
                  <a:pt x="1220078" y="3365500"/>
                </a:lnTo>
                <a:lnTo>
                  <a:pt x="1218496" y="3378200"/>
                </a:lnTo>
                <a:lnTo>
                  <a:pt x="1360283" y="3378200"/>
                </a:lnTo>
                <a:lnTo>
                  <a:pt x="1359309" y="3365500"/>
                </a:lnTo>
                <a:close/>
              </a:path>
              <a:path w="1590039" h="11290300" extrusionOk="0">
                <a:moveTo>
                  <a:pt x="1502634" y="3365500"/>
                </a:moveTo>
                <a:lnTo>
                  <a:pt x="1363403" y="3365500"/>
                </a:lnTo>
                <a:lnTo>
                  <a:pt x="1361811" y="3378200"/>
                </a:lnTo>
                <a:lnTo>
                  <a:pt x="1503608" y="3378200"/>
                </a:lnTo>
                <a:lnTo>
                  <a:pt x="1502634" y="3365500"/>
                </a:lnTo>
                <a:close/>
              </a:path>
              <a:path w="1590039" h="11290300" extrusionOk="0">
                <a:moveTo>
                  <a:pt x="1588527" y="3365500"/>
                </a:moveTo>
                <a:lnTo>
                  <a:pt x="1506728" y="3365500"/>
                </a:lnTo>
                <a:lnTo>
                  <a:pt x="1505137" y="3378200"/>
                </a:lnTo>
                <a:lnTo>
                  <a:pt x="1584705" y="3378200"/>
                </a:lnTo>
                <a:lnTo>
                  <a:pt x="1588527" y="3365500"/>
                </a:lnTo>
                <a:close/>
              </a:path>
              <a:path w="1590039" h="11290300" extrusionOk="0">
                <a:moveTo>
                  <a:pt x="176989" y="3352800"/>
                </a:moveTo>
                <a:lnTo>
                  <a:pt x="40490" y="3352800"/>
                </a:lnTo>
                <a:lnTo>
                  <a:pt x="40271" y="3365500"/>
                </a:lnTo>
                <a:lnTo>
                  <a:pt x="173848" y="3365500"/>
                </a:lnTo>
                <a:lnTo>
                  <a:pt x="176989" y="3352800"/>
                </a:lnTo>
                <a:close/>
              </a:path>
              <a:path w="1590039" h="11290300" extrusionOk="0">
                <a:moveTo>
                  <a:pt x="320314" y="3352800"/>
                </a:moveTo>
                <a:lnTo>
                  <a:pt x="183805" y="3352800"/>
                </a:lnTo>
                <a:lnTo>
                  <a:pt x="183606" y="3365500"/>
                </a:lnTo>
                <a:lnTo>
                  <a:pt x="317184" y="3365500"/>
                </a:lnTo>
                <a:lnTo>
                  <a:pt x="320314" y="3352800"/>
                </a:lnTo>
                <a:close/>
              </a:path>
              <a:path w="1590039" h="11290300" extrusionOk="0">
                <a:moveTo>
                  <a:pt x="463640" y="3352800"/>
                </a:moveTo>
                <a:lnTo>
                  <a:pt x="327141" y="3352800"/>
                </a:lnTo>
                <a:lnTo>
                  <a:pt x="326921" y="3365500"/>
                </a:lnTo>
                <a:lnTo>
                  <a:pt x="460499" y="3365500"/>
                </a:lnTo>
                <a:lnTo>
                  <a:pt x="463640" y="3352800"/>
                </a:lnTo>
                <a:close/>
              </a:path>
              <a:path w="1590039" h="11290300" extrusionOk="0">
                <a:moveTo>
                  <a:pt x="606955" y="3352800"/>
                </a:moveTo>
                <a:lnTo>
                  <a:pt x="470456" y="3352800"/>
                </a:lnTo>
                <a:lnTo>
                  <a:pt x="470257" y="3365500"/>
                </a:lnTo>
                <a:lnTo>
                  <a:pt x="603824" y="3365500"/>
                </a:lnTo>
                <a:lnTo>
                  <a:pt x="606955" y="3352800"/>
                </a:lnTo>
                <a:close/>
              </a:path>
              <a:path w="1590039" h="11290300" extrusionOk="0">
                <a:moveTo>
                  <a:pt x="750280" y="3352800"/>
                </a:moveTo>
                <a:lnTo>
                  <a:pt x="613782" y="3352800"/>
                </a:lnTo>
                <a:lnTo>
                  <a:pt x="613572" y="3365500"/>
                </a:lnTo>
                <a:lnTo>
                  <a:pt x="747150" y="3365500"/>
                </a:lnTo>
                <a:lnTo>
                  <a:pt x="750280" y="3352800"/>
                </a:lnTo>
                <a:close/>
              </a:path>
              <a:path w="1590039" h="11290300" extrusionOk="0">
                <a:moveTo>
                  <a:pt x="893606" y="3352800"/>
                </a:moveTo>
                <a:lnTo>
                  <a:pt x="757107" y="3352800"/>
                </a:lnTo>
                <a:lnTo>
                  <a:pt x="756908" y="3365500"/>
                </a:lnTo>
                <a:lnTo>
                  <a:pt x="890475" y="3365500"/>
                </a:lnTo>
                <a:lnTo>
                  <a:pt x="893606" y="3352800"/>
                </a:lnTo>
                <a:close/>
              </a:path>
              <a:path w="1590039" h="11290300" extrusionOk="0">
                <a:moveTo>
                  <a:pt x="1036931" y="3352800"/>
                </a:moveTo>
                <a:lnTo>
                  <a:pt x="900433" y="3352800"/>
                </a:lnTo>
                <a:lnTo>
                  <a:pt x="900223" y="3365500"/>
                </a:lnTo>
                <a:lnTo>
                  <a:pt x="1033800" y="3365500"/>
                </a:lnTo>
                <a:lnTo>
                  <a:pt x="1036931" y="3352800"/>
                </a:lnTo>
                <a:close/>
              </a:path>
              <a:path w="1590039" h="11290300" extrusionOk="0">
                <a:moveTo>
                  <a:pt x="1180257" y="3352800"/>
                </a:moveTo>
                <a:lnTo>
                  <a:pt x="1043758" y="3352800"/>
                </a:lnTo>
                <a:lnTo>
                  <a:pt x="1043559" y="3365500"/>
                </a:lnTo>
                <a:lnTo>
                  <a:pt x="1177126" y="3365500"/>
                </a:lnTo>
                <a:lnTo>
                  <a:pt x="1180257" y="3352800"/>
                </a:lnTo>
                <a:close/>
              </a:path>
              <a:path w="1590039" h="11290300" extrusionOk="0">
                <a:moveTo>
                  <a:pt x="1323582" y="3352800"/>
                </a:moveTo>
                <a:lnTo>
                  <a:pt x="1187084" y="3352800"/>
                </a:lnTo>
                <a:lnTo>
                  <a:pt x="1186874" y="3365500"/>
                </a:lnTo>
                <a:lnTo>
                  <a:pt x="1320451" y="3365500"/>
                </a:lnTo>
                <a:lnTo>
                  <a:pt x="1323582" y="3352800"/>
                </a:lnTo>
                <a:close/>
              </a:path>
              <a:path w="1590039" h="11290300" extrusionOk="0">
                <a:moveTo>
                  <a:pt x="1466908" y="3352800"/>
                </a:moveTo>
                <a:lnTo>
                  <a:pt x="1330409" y="3352800"/>
                </a:lnTo>
                <a:lnTo>
                  <a:pt x="1330200" y="3365500"/>
                </a:lnTo>
                <a:lnTo>
                  <a:pt x="1463777" y="3365500"/>
                </a:lnTo>
                <a:lnTo>
                  <a:pt x="1466908" y="3352800"/>
                </a:lnTo>
                <a:close/>
              </a:path>
              <a:path w="1590039" h="11290300" extrusionOk="0">
                <a:moveTo>
                  <a:pt x="1583428" y="3352800"/>
                </a:moveTo>
                <a:lnTo>
                  <a:pt x="1473735" y="3352800"/>
                </a:lnTo>
                <a:lnTo>
                  <a:pt x="1473525" y="3365500"/>
                </a:lnTo>
                <a:lnTo>
                  <a:pt x="1582328" y="3365500"/>
                </a:lnTo>
                <a:lnTo>
                  <a:pt x="1583428" y="3352800"/>
                </a:lnTo>
                <a:close/>
              </a:path>
              <a:path w="1590039" h="11290300" extrusionOk="0">
                <a:moveTo>
                  <a:pt x="219658" y="3035300"/>
                </a:moveTo>
                <a:lnTo>
                  <a:pt x="80248" y="3035300"/>
                </a:lnTo>
                <a:lnTo>
                  <a:pt x="78741" y="3048000"/>
                </a:lnTo>
                <a:lnTo>
                  <a:pt x="220600" y="3048000"/>
                </a:lnTo>
                <a:lnTo>
                  <a:pt x="219658" y="3035300"/>
                </a:lnTo>
                <a:close/>
              </a:path>
              <a:path w="1590039" h="11290300" extrusionOk="0">
                <a:moveTo>
                  <a:pt x="362994" y="3035300"/>
                </a:moveTo>
                <a:lnTo>
                  <a:pt x="223563" y="3035300"/>
                </a:lnTo>
                <a:lnTo>
                  <a:pt x="222066" y="3048000"/>
                </a:lnTo>
                <a:lnTo>
                  <a:pt x="363936" y="3048000"/>
                </a:lnTo>
                <a:lnTo>
                  <a:pt x="362994" y="3035300"/>
                </a:lnTo>
                <a:close/>
              </a:path>
              <a:path w="1590039" h="11290300" extrusionOk="0">
                <a:moveTo>
                  <a:pt x="506309" y="3035300"/>
                </a:moveTo>
                <a:lnTo>
                  <a:pt x="366889" y="3035300"/>
                </a:lnTo>
                <a:lnTo>
                  <a:pt x="365392" y="3048000"/>
                </a:lnTo>
                <a:lnTo>
                  <a:pt x="507251" y="3048000"/>
                </a:lnTo>
                <a:lnTo>
                  <a:pt x="506309" y="3035300"/>
                </a:lnTo>
                <a:close/>
              </a:path>
              <a:path w="1590039" h="11290300" extrusionOk="0">
                <a:moveTo>
                  <a:pt x="649645" y="3035300"/>
                </a:moveTo>
                <a:lnTo>
                  <a:pt x="510214" y="3035300"/>
                </a:lnTo>
                <a:lnTo>
                  <a:pt x="508717" y="3048000"/>
                </a:lnTo>
                <a:lnTo>
                  <a:pt x="650577" y="3048000"/>
                </a:lnTo>
                <a:lnTo>
                  <a:pt x="649645" y="3035300"/>
                </a:lnTo>
                <a:close/>
              </a:path>
              <a:path w="1590039" h="11290300" extrusionOk="0">
                <a:moveTo>
                  <a:pt x="792960" y="3035300"/>
                </a:moveTo>
                <a:lnTo>
                  <a:pt x="653540" y="3035300"/>
                </a:lnTo>
                <a:lnTo>
                  <a:pt x="652032" y="3048000"/>
                </a:lnTo>
                <a:lnTo>
                  <a:pt x="793902" y="3048000"/>
                </a:lnTo>
                <a:lnTo>
                  <a:pt x="792960" y="3035300"/>
                </a:lnTo>
                <a:close/>
              </a:path>
              <a:path w="1590039" h="11290300" extrusionOk="0">
                <a:moveTo>
                  <a:pt x="936296" y="3035300"/>
                </a:moveTo>
                <a:lnTo>
                  <a:pt x="796865" y="3035300"/>
                </a:lnTo>
                <a:lnTo>
                  <a:pt x="795368" y="3048000"/>
                </a:lnTo>
                <a:lnTo>
                  <a:pt x="937228" y="3048000"/>
                </a:lnTo>
                <a:lnTo>
                  <a:pt x="936296" y="3035300"/>
                </a:lnTo>
                <a:close/>
              </a:path>
              <a:path w="1590039" h="11290300" extrusionOk="0">
                <a:moveTo>
                  <a:pt x="1079611" y="3035300"/>
                </a:moveTo>
                <a:lnTo>
                  <a:pt x="940191" y="3035300"/>
                </a:lnTo>
                <a:lnTo>
                  <a:pt x="938683" y="3048000"/>
                </a:lnTo>
                <a:lnTo>
                  <a:pt x="1080553" y="3048000"/>
                </a:lnTo>
                <a:lnTo>
                  <a:pt x="1079611" y="3035300"/>
                </a:lnTo>
                <a:close/>
              </a:path>
              <a:path w="1590039" h="11290300" extrusionOk="0">
                <a:moveTo>
                  <a:pt x="1222936" y="3035300"/>
                </a:moveTo>
                <a:lnTo>
                  <a:pt x="1083516" y="3035300"/>
                </a:lnTo>
                <a:lnTo>
                  <a:pt x="1082019" y="3048000"/>
                </a:lnTo>
                <a:lnTo>
                  <a:pt x="1223868" y="3048000"/>
                </a:lnTo>
                <a:lnTo>
                  <a:pt x="1222936" y="3035300"/>
                </a:lnTo>
                <a:close/>
              </a:path>
              <a:path w="1590039" h="11290300" extrusionOk="0">
                <a:moveTo>
                  <a:pt x="1366262" y="3035300"/>
                </a:moveTo>
                <a:lnTo>
                  <a:pt x="1226842" y="3035300"/>
                </a:lnTo>
                <a:lnTo>
                  <a:pt x="1225334" y="3048000"/>
                </a:lnTo>
                <a:lnTo>
                  <a:pt x="1367204" y="3048000"/>
                </a:lnTo>
                <a:lnTo>
                  <a:pt x="1366262" y="3035300"/>
                </a:lnTo>
                <a:close/>
              </a:path>
              <a:path w="1590039" h="11290300" extrusionOk="0">
                <a:moveTo>
                  <a:pt x="1509587" y="3035300"/>
                </a:moveTo>
                <a:lnTo>
                  <a:pt x="1370157" y="3035300"/>
                </a:lnTo>
                <a:lnTo>
                  <a:pt x="1368670" y="3048000"/>
                </a:lnTo>
                <a:lnTo>
                  <a:pt x="1510519" y="3048000"/>
                </a:lnTo>
                <a:lnTo>
                  <a:pt x="1509587" y="3035300"/>
                </a:lnTo>
                <a:close/>
              </a:path>
              <a:path w="1590039" h="11290300" extrusionOk="0">
                <a:moveTo>
                  <a:pt x="1584460" y="3035300"/>
                </a:moveTo>
                <a:lnTo>
                  <a:pt x="1513493" y="3035300"/>
                </a:lnTo>
                <a:lnTo>
                  <a:pt x="1511985" y="3048000"/>
                </a:lnTo>
                <a:lnTo>
                  <a:pt x="1586275" y="3048000"/>
                </a:lnTo>
                <a:lnTo>
                  <a:pt x="1584460" y="3035300"/>
                </a:lnTo>
                <a:close/>
              </a:path>
              <a:path w="1590039" h="11290300" extrusionOk="0">
                <a:moveTo>
                  <a:pt x="163806" y="3009900"/>
                </a:moveTo>
                <a:lnTo>
                  <a:pt x="20481" y="3009900"/>
                </a:lnTo>
                <a:lnTo>
                  <a:pt x="23538" y="3022600"/>
                </a:lnTo>
                <a:lnTo>
                  <a:pt x="161806" y="3022600"/>
                </a:lnTo>
                <a:lnTo>
                  <a:pt x="163806" y="3009900"/>
                </a:lnTo>
                <a:close/>
              </a:path>
              <a:path w="1590039" h="11290300" extrusionOk="0">
                <a:moveTo>
                  <a:pt x="307132" y="3009900"/>
                </a:moveTo>
                <a:lnTo>
                  <a:pt x="163806" y="3009900"/>
                </a:lnTo>
                <a:lnTo>
                  <a:pt x="166853" y="3022600"/>
                </a:lnTo>
                <a:lnTo>
                  <a:pt x="305121" y="3022600"/>
                </a:lnTo>
                <a:lnTo>
                  <a:pt x="307132" y="3009900"/>
                </a:lnTo>
                <a:close/>
              </a:path>
              <a:path w="1590039" h="11290300" extrusionOk="0">
                <a:moveTo>
                  <a:pt x="450447" y="3009900"/>
                </a:moveTo>
                <a:lnTo>
                  <a:pt x="307132" y="3009900"/>
                </a:lnTo>
                <a:lnTo>
                  <a:pt x="310179" y="3022600"/>
                </a:lnTo>
                <a:lnTo>
                  <a:pt x="448447" y="3022600"/>
                </a:lnTo>
                <a:lnTo>
                  <a:pt x="450447" y="3009900"/>
                </a:lnTo>
                <a:close/>
              </a:path>
              <a:path w="1590039" h="11290300" extrusionOk="0">
                <a:moveTo>
                  <a:pt x="593782" y="3009900"/>
                </a:moveTo>
                <a:lnTo>
                  <a:pt x="450447" y="3009900"/>
                </a:lnTo>
                <a:lnTo>
                  <a:pt x="453504" y="3022600"/>
                </a:lnTo>
                <a:lnTo>
                  <a:pt x="591772" y="3022600"/>
                </a:lnTo>
                <a:lnTo>
                  <a:pt x="593782" y="3009900"/>
                </a:lnTo>
                <a:close/>
              </a:path>
              <a:path w="1590039" h="11290300" extrusionOk="0">
                <a:moveTo>
                  <a:pt x="737097" y="3009900"/>
                </a:moveTo>
                <a:lnTo>
                  <a:pt x="593782" y="3009900"/>
                </a:lnTo>
                <a:lnTo>
                  <a:pt x="596829" y="3022600"/>
                </a:lnTo>
                <a:lnTo>
                  <a:pt x="735098" y="3022600"/>
                </a:lnTo>
                <a:lnTo>
                  <a:pt x="737097" y="3009900"/>
                </a:lnTo>
                <a:close/>
              </a:path>
              <a:path w="1590039" h="11290300" extrusionOk="0">
                <a:moveTo>
                  <a:pt x="880433" y="3009900"/>
                </a:moveTo>
                <a:lnTo>
                  <a:pt x="737097" y="3009900"/>
                </a:lnTo>
                <a:lnTo>
                  <a:pt x="740155" y="3022600"/>
                </a:lnTo>
                <a:lnTo>
                  <a:pt x="878423" y="3022600"/>
                </a:lnTo>
                <a:lnTo>
                  <a:pt x="880433" y="3009900"/>
                </a:lnTo>
                <a:close/>
              </a:path>
              <a:path w="1590039" h="11290300" extrusionOk="0">
                <a:moveTo>
                  <a:pt x="1023748" y="3009900"/>
                </a:moveTo>
                <a:lnTo>
                  <a:pt x="880433" y="3009900"/>
                </a:lnTo>
                <a:lnTo>
                  <a:pt x="883480" y="3022600"/>
                </a:lnTo>
                <a:lnTo>
                  <a:pt x="1021748" y="3022600"/>
                </a:lnTo>
                <a:lnTo>
                  <a:pt x="1023748" y="3009900"/>
                </a:lnTo>
                <a:close/>
              </a:path>
              <a:path w="1590039" h="11290300" extrusionOk="0">
                <a:moveTo>
                  <a:pt x="1167084" y="3009900"/>
                </a:moveTo>
                <a:lnTo>
                  <a:pt x="1023748" y="3009900"/>
                </a:lnTo>
                <a:lnTo>
                  <a:pt x="1026806" y="3022600"/>
                </a:lnTo>
                <a:lnTo>
                  <a:pt x="1165074" y="3022600"/>
                </a:lnTo>
                <a:lnTo>
                  <a:pt x="1167084" y="3009900"/>
                </a:lnTo>
                <a:close/>
              </a:path>
              <a:path w="1590039" h="11290300" extrusionOk="0">
                <a:moveTo>
                  <a:pt x="1310399" y="3009900"/>
                </a:moveTo>
                <a:lnTo>
                  <a:pt x="1167084" y="3009900"/>
                </a:lnTo>
                <a:lnTo>
                  <a:pt x="1170131" y="3022600"/>
                </a:lnTo>
                <a:lnTo>
                  <a:pt x="1308399" y="3022600"/>
                </a:lnTo>
                <a:lnTo>
                  <a:pt x="1310399" y="3009900"/>
                </a:lnTo>
                <a:close/>
              </a:path>
              <a:path w="1590039" h="11290300" extrusionOk="0">
                <a:moveTo>
                  <a:pt x="1453725" y="3009900"/>
                </a:moveTo>
                <a:lnTo>
                  <a:pt x="1310399" y="3009900"/>
                </a:lnTo>
                <a:lnTo>
                  <a:pt x="1313446" y="3022600"/>
                </a:lnTo>
                <a:lnTo>
                  <a:pt x="1451725" y="3022600"/>
                </a:lnTo>
                <a:lnTo>
                  <a:pt x="1453725" y="3009900"/>
                </a:lnTo>
                <a:close/>
              </a:path>
              <a:path w="1590039" h="11290300" extrusionOk="0">
                <a:moveTo>
                  <a:pt x="1586563" y="3009900"/>
                </a:moveTo>
                <a:lnTo>
                  <a:pt x="1453725" y="3009900"/>
                </a:lnTo>
                <a:lnTo>
                  <a:pt x="1456782" y="3022600"/>
                </a:lnTo>
                <a:lnTo>
                  <a:pt x="1583679" y="3022600"/>
                </a:lnTo>
                <a:lnTo>
                  <a:pt x="1586563" y="3009900"/>
                </a:lnTo>
                <a:close/>
              </a:path>
              <a:path w="1590039" h="11290300" extrusionOk="0">
                <a:moveTo>
                  <a:pt x="1582852" y="2959100"/>
                </a:moveTo>
                <a:lnTo>
                  <a:pt x="3937" y="2959100"/>
                </a:lnTo>
                <a:lnTo>
                  <a:pt x="4701" y="2971800"/>
                </a:lnTo>
                <a:lnTo>
                  <a:pt x="1587082" y="2971800"/>
                </a:lnTo>
                <a:lnTo>
                  <a:pt x="1582852" y="2959100"/>
                </a:lnTo>
                <a:close/>
              </a:path>
              <a:path w="1590039" h="11290300" extrusionOk="0">
                <a:moveTo>
                  <a:pt x="1587365" y="2501900"/>
                </a:moveTo>
                <a:lnTo>
                  <a:pt x="3026" y="2501900"/>
                </a:lnTo>
                <a:lnTo>
                  <a:pt x="2275" y="2514600"/>
                </a:lnTo>
                <a:lnTo>
                  <a:pt x="1807" y="2514600"/>
                </a:lnTo>
                <a:lnTo>
                  <a:pt x="1560" y="2527300"/>
                </a:lnTo>
                <a:lnTo>
                  <a:pt x="1472" y="2832100"/>
                </a:lnTo>
                <a:lnTo>
                  <a:pt x="1346" y="2844800"/>
                </a:lnTo>
                <a:lnTo>
                  <a:pt x="1246" y="2857500"/>
                </a:lnTo>
                <a:lnTo>
                  <a:pt x="1146" y="2882900"/>
                </a:lnTo>
                <a:lnTo>
                  <a:pt x="2095" y="2895600"/>
                </a:lnTo>
                <a:lnTo>
                  <a:pt x="4565" y="2895600"/>
                </a:lnTo>
                <a:lnTo>
                  <a:pt x="5235" y="2908300"/>
                </a:lnTo>
                <a:lnTo>
                  <a:pt x="1109" y="2908300"/>
                </a:lnTo>
                <a:lnTo>
                  <a:pt x="1444" y="2921000"/>
                </a:lnTo>
                <a:lnTo>
                  <a:pt x="1856" y="2933700"/>
                </a:lnTo>
                <a:lnTo>
                  <a:pt x="1556" y="2946400"/>
                </a:lnTo>
                <a:lnTo>
                  <a:pt x="1823" y="2959100"/>
                </a:lnTo>
                <a:lnTo>
                  <a:pt x="1587920" y="2959100"/>
                </a:lnTo>
                <a:lnTo>
                  <a:pt x="1587846" y="2946400"/>
                </a:lnTo>
                <a:lnTo>
                  <a:pt x="1587742" y="2933700"/>
                </a:lnTo>
                <a:lnTo>
                  <a:pt x="77128" y="2933700"/>
                </a:lnTo>
                <a:lnTo>
                  <a:pt x="74835" y="2921000"/>
                </a:lnTo>
                <a:lnTo>
                  <a:pt x="1587637" y="2921000"/>
                </a:lnTo>
                <a:lnTo>
                  <a:pt x="1587532" y="2908300"/>
                </a:lnTo>
                <a:lnTo>
                  <a:pt x="1587416" y="2882900"/>
                </a:lnTo>
                <a:lnTo>
                  <a:pt x="1587428" y="2806700"/>
                </a:lnTo>
                <a:lnTo>
                  <a:pt x="1587271" y="2794000"/>
                </a:lnTo>
                <a:lnTo>
                  <a:pt x="1586579" y="2794000"/>
                </a:lnTo>
                <a:lnTo>
                  <a:pt x="1585119" y="2781300"/>
                </a:lnTo>
                <a:lnTo>
                  <a:pt x="1582653" y="2781300"/>
                </a:lnTo>
                <a:lnTo>
                  <a:pt x="1581543" y="2768600"/>
                </a:lnTo>
                <a:lnTo>
                  <a:pt x="1586579" y="2768600"/>
                </a:lnTo>
                <a:lnTo>
                  <a:pt x="1588024" y="2755900"/>
                </a:lnTo>
                <a:lnTo>
                  <a:pt x="1583532" y="2755900"/>
                </a:lnTo>
                <a:lnTo>
                  <a:pt x="1584192" y="2743200"/>
                </a:lnTo>
                <a:lnTo>
                  <a:pt x="1587158" y="2743200"/>
                </a:lnTo>
                <a:lnTo>
                  <a:pt x="1587897" y="2730500"/>
                </a:lnTo>
                <a:lnTo>
                  <a:pt x="1587551" y="2717800"/>
                </a:lnTo>
                <a:lnTo>
                  <a:pt x="1587260" y="2705100"/>
                </a:lnTo>
                <a:lnTo>
                  <a:pt x="1587646" y="2692400"/>
                </a:lnTo>
                <a:lnTo>
                  <a:pt x="67244" y="2692400"/>
                </a:lnTo>
                <a:lnTo>
                  <a:pt x="63411" y="2679700"/>
                </a:lnTo>
                <a:lnTo>
                  <a:pt x="1586820" y="2679700"/>
                </a:lnTo>
                <a:lnTo>
                  <a:pt x="1583313" y="2667000"/>
                </a:lnTo>
                <a:lnTo>
                  <a:pt x="1585983" y="2654300"/>
                </a:lnTo>
                <a:lnTo>
                  <a:pt x="1586831" y="2654300"/>
                </a:lnTo>
                <a:lnTo>
                  <a:pt x="1587763" y="2641600"/>
                </a:lnTo>
                <a:lnTo>
                  <a:pt x="1582443" y="2628900"/>
                </a:lnTo>
                <a:lnTo>
                  <a:pt x="1588684" y="2616200"/>
                </a:lnTo>
                <a:lnTo>
                  <a:pt x="1587229" y="2616200"/>
                </a:lnTo>
                <a:lnTo>
                  <a:pt x="1587368" y="2590800"/>
                </a:lnTo>
                <a:lnTo>
                  <a:pt x="1587521" y="2540000"/>
                </a:lnTo>
                <a:lnTo>
                  <a:pt x="1587519" y="2514600"/>
                </a:lnTo>
                <a:lnTo>
                  <a:pt x="1587365" y="2501900"/>
                </a:lnTo>
                <a:close/>
              </a:path>
              <a:path w="1590039" h="11290300" extrusionOk="0">
                <a:moveTo>
                  <a:pt x="218160" y="2921000"/>
                </a:moveTo>
                <a:lnTo>
                  <a:pt x="81306" y="2921000"/>
                </a:lnTo>
                <a:lnTo>
                  <a:pt x="81473" y="2933700"/>
                </a:lnTo>
                <a:lnTo>
                  <a:pt x="220454" y="2933700"/>
                </a:lnTo>
                <a:lnTo>
                  <a:pt x="218160" y="2921000"/>
                </a:lnTo>
                <a:close/>
              </a:path>
              <a:path w="1590039" h="11290300" extrusionOk="0">
                <a:moveTo>
                  <a:pt x="361475" y="2921000"/>
                </a:moveTo>
                <a:lnTo>
                  <a:pt x="224631" y="2921000"/>
                </a:lnTo>
                <a:lnTo>
                  <a:pt x="224788" y="2933700"/>
                </a:lnTo>
                <a:lnTo>
                  <a:pt x="363779" y="2933700"/>
                </a:lnTo>
                <a:lnTo>
                  <a:pt x="361475" y="2921000"/>
                </a:lnTo>
                <a:close/>
              </a:path>
              <a:path w="1590039" h="11290300" extrusionOk="0">
                <a:moveTo>
                  <a:pt x="504811" y="2921000"/>
                </a:moveTo>
                <a:lnTo>
                  <a:pt x="367957" y="2921000"/>
                </a:lnTo>
                <a:lnTo>
                  <a:pt x="368124" y="2933700"/>
                </a:lnTo>
                <a:lnTo>
                  <a:pt x="507104" y="2933700"/>
                </a:lnTo>
                <a:lnTo>
                  <a:pt x="504811" y="2921000"/>
                </a:lnTo>
                <a:close/>
              </a:path>
              <a:path w="1590039" h="11290300" extrusionOk="0">
                <a:moveTo>
                  <a:pt x="648126" y="2921000"/>
                </a:moveTo>
                <a:lnTo>
                  <a:pt x="511282" y="2921000"/>
                </a:lnTo>
                <a:lnTo>
                  <a:pt x="511439" y="2933700"/>
                </a:lnTo>
                <a:lnTo>
                  <a:pt x="650430" y="2933700"/>
                </a:lnTo>
                <a:lnTo>
                  <a:pt x="648126" y="2921000"/>
                </a:lnTo>
                <a:close/>
              </a:path>
              <a:path w="1590039" h="11290300" extrusionOk="0">
                <a:moveTo>
                  <a:pt x="791462" y="2921000"/>
                </a:moveTo>
                <a:lnTo>
                  <a:pt x="654608" y="2921000"/>
                </a:lnTo>
                <a:lnTo>
                  <a:pt x="654765" y="2933700"/>
                </a:lnTo>
                <a:lnTo>
                  <a:pt x="793755" y="2933700"/>
                </a:lnTo>
                <a:lnTo>
                  <a:pt x="791462" y="2921000"/>
                </a:lnTo>
                <a:close/>
              </a:path>
              <a:path w="1590039" h="11290300" extrusionOk="0">
                <a:moveTo>
                  <a:pt x="934777" y="2921000"/>
                </a:moveTo>
                <a:lnTo>
                  <a:pt x="797933" y="2921000"/>
                </a:lnTo>
                <a:lnTo>
                  <a:pt x="798090" y="2933700"/>
                </a:lnTo>
                <a:lnTo>
                  <a:pt x="937081" y="2933700"/>
                </a:lnTo>
                <a:lnTo>
                  <a:pt x="934777" y="2921000"/>
                </a:lnTo>
                <a:close/>
              </a:path>
              <a:path w="1590039" h="11290300" extrusionOk="0">
                <a:moveTo>
                  <a:pt x="1078113" y="2921000"/>
                </a:moveTo>
                <a:lnTo>
                  <a:pt x="941248" y="2921000"/>
                </a:lnTo>
                <a:lnTo>
                  <a:pt x="941416" y="2933700"/>
                </a:lnTo>
                <a:lnTo>
                  <a:pt x="1080396" y="2933700"/>
                </a:lnTo>
                <a:lnTo>
                  <a:pt x="1078113" y="2921000"/>
                </a:lnTo>
                <a:close/>
              </a:path>
              <a:path w="1590039" h="11290300" extrusionOk="0">
                <a:moveTo>
                  <a:pt x="1221428" y="2921000"/>
                </a:moveTo>
                <a:lnTo>
                  <a:pt x="1084584" y="2921000"/>
                </a:lnTo>
                <a:lnTo>
                  <a:pt x="1084741" y="2933700"/>
                </a:lnTo>
                <a:lnTo>
                  <a:pt x="1223732" y="2933700"/>
                </a:lnTo>
                <a:lnTo>
                  <a:pt x="1221428" y="2921000"/>
                </a:lnTo>
                <a:close/>
              </a:path>
              <a:path w="1590039" h="11290300" extrusionOk="0">
                <a:moveTo>
                  <a:pt x="1364754" y="2921000"/>
                </a:moveTo>
                <a:lnTo>
                  <a:pt x="1227899" y="2921000"/>
                </a:lnTo>
                <a:lnTo>
                  <a:pt x="1228067" y="2933700"/>
                </a:lnTo>
                <a:lnTo>
                  <a:pt x="1367047" y="2933700"/>
                </a:lnTo>
                <a:lnTo>
                  <a:pt x="1364754" y="2921000"/>
                </a:lnTo>
                <a:close/>
              </a:path>
              <a:path w="1590039" h="11290300" extrusionOk="0">
                <a:moveTo>
                  <a:pt x="1508079" y="2921000"/>
                </a:moveTo>
                <a:lnTo>
                  <a:pt x="1371235" y="2921000"/>
                </a:lnTo>
                <a:lnTo>
                  <a:pt x="1371392" y="2933700"/>
                </a:lnTo>
                <a:lnTo>
                  <a:pt x="1510383" y="2933700"/>
                </a:lnTo>
                <a:lnTo>
                  <a:pt x="1508079" y="2921000"/>
                </a:lnTo>
                <a:close/>
              </a:path>
              <a:path w="1590039" h="11290300" extrusionOk="0">
                <a:moveTo>
                  <a:pt x="1587637" y="2921000"/>
                </a:moveTo>
                <a:lnTo>
                  <a:pt x="1514550" y="2921000"/>
                </a:lnTo>
                <a:lnTo>
                  <a:pt x="1514718" y="2933700"/>
                </a:lnTo>
                <a:lnTo>
                  <a:pt x="1587742" y="2933700"/>
                </a:lnTo>
                <a:lnTo>
                  <a:pt x="1587637" y="2921000"/>
                </a:lnTo>
                <a:close/>
              </a:path>
              <a:path w="1590039" h="11290300" extrusionOk="0">
                <a:moveTo>
                  <a:pt x="206737" y="2679700"/>
                </a:moveTo>
                <a:lnTo>
                  <a:pt x="66155" y="2679700"/>
                </a:lnTo>
                <a:lnTo>
                  <a:pt x="67244" y="2692400"/>
                </a:lnTo>
                <a:lnTo>
                  <a:pt x="210559" y="2692400"/>
                </a:lnTo>
                <a:lnTo>
                  <a:pt x="206737" y="2679700"/>
                </a:lnTo>
                <a:close/>
              </a:path>
              <a:path w="1590039" h="11290300" extrusionOk="0">
                <a:moveTo>
                  <a:pt x="350062" y="2679700"/>
                </a:moveTo>
                <a:lnTo>
                  <a:pt x="209491" y="2679700"/>
                </a:lnTo>
                <a:lnTo>
                  <a:pt x="210559" y="2692400"/>
                </a:lnTo>
                <a:lnTo>
                  <a:pt x="353894" y="2692400"/>
                </a:lnTo>
                <a:lnTo>
                  <a:pt x="350062" y="2679700"/>
                </a:lnTo>
                <a:close/>
              </a:path>
              <a:path w="1590039" h="11290300" extrusionOk="0">
                <a:moveTo>
                  <a:pt x="493388" y="2679700"/>
                </a:moveTo>
                <a:lnTo>
                  <a:pt x="352806" y="2679700"/>
                </a:lnTo>
                <a:lnTo>
                  <a:pt x="353894" y="2692400"/>
                </a:lnTo>
                <a:lnTo>
                  <a:pt x="497209" y="2692400"/>
                </a:lnTo>
                <a:lnTo>
                  <a:pt x="493388" y="2679700"/>
                </a:lnTo>
                <a:close/>
              </a:path>
              <a:path w="1590039" h="11290300" extrusionOk="0">
                <a:moveTo>
                  <a:pt x="636713" y="2679700"/>
                </a:moveTo>
                <a:lnTo>
                  <a:pt x="496655" y="2679700"/>
                </a:lnTo>
                <a:lnTo>
                  <a:pt x="497209" y="2692400"/>
                </a:lnTo>
                <a:lnTo>
                  <a:pt x="640535" y="2692400"/>
                </a:lnTo>
                <a:lnTo>
                  <a:pt x="636713" y="2679700"/>
                </a:lnTo>
                <a:close/>
              </a:path>
              <a:path w="1590039" h="11290300" extrusionOk="0">
                <a:moveTo>
                  <a:pt x="780039" y="2679700"/>
                </a:moveTo>
                <a:lnTo>
                  <a:pt x="639456" y="2679700"/>
                </a:lnTo>
                <a:lnTo>
                  <a:pt x="640535" y="2692400"/>
                </a:lnTo>
                <a:lnTo>
                  <a:pt x="783860" y="2692400"/>
                </a:lnTo>
                <a:lnTo>
                  <a:pt x="780039" y="2679700"/>
                </a:lnTo>
                <a:close/>
              </a:path>
              <a:path w="1590039" h="11290300" extrusionOk="0">
                <a:moveTo>
                  <a:pt x="923364" y="2679700"/>
                </a:moveTo>
                <a:lnTo>
                  <a:pt x="783305" y="2679700"/>
                </a:lnTo>
                <a:lnTo>
                  <a:pt x="783860" y="2692400"/>
                </a:lnTo>
                <a:lnTo>
                  <a:pt x="927186" y="2692400"/>
                </a:lnTo>
                <a:lnTo>
                  <a:pt x="923364" y="2679700"/>
                </a:lnTo>
                <a:close/>
              </a:path>
              <a:path w="1590039" h="11290300" extrusionOk="0">
                <a:moveTo>
                  <a:pt x="1066690" y="2679700"/>
                </a:moveTo>
                <a:lnTo>
                  <a:pt x="926107" y="2679700"/>
                </a:lnTo>
                <a:lnTo>
                  <a:pt x="927186" y="2692400"/>
                </a:lnTo>
                <a:lnTo>
                  <a:pt x="1070511" y="2692400"/>
                </a:lnTo>
                <a:lnTo>
                  <a:pt x="1066690" y="2679700"/>
                </a:lnTo>
                <a:close/>
              </a:path>
              <a:path w="1590039" h="11290300" extrusionOk="0">
                <a:moveTo>
                  <a:pt x="1210005" y="2679700"/>
                </a:moveTo>
                <a:lnTo>
                  <a:pt x="1069422" y="2679700"/>
                </a:lnTo>
                <a:lnTo>
                  <a:pt x="1070511" y="2692400"/>
                </a:lnTo>
                <a:lnTo>
                  <a:pt x="1213826" y="2692400"/>
                </a:lnTo>
                <a:lnTo>
                  <a:pt x="1210005" y="2679700"/>
                </a:lnTo>
                <a:close/>
              </a:path>
              <a:path w="1590039" h="11290300" extrusionOk="0">
                <a:moveTo>
                  <a:pt x="1353340" y="2679700"/>
                </a:moveTo>
                <a:lnTo>
                  <a:pt x="1212758" y="2679700"/>
                </a:lnTo>
                <a:lnTo>
                  <a:pt x="1213826" y="2692400"/>
                </a:lnTo>
                <a:lnTo>
                  <a:pt x="1357162" y="2692400"/>
                </a:lnTo>
                <a:lnTo>
                  <a:pt x="1353340" y="2679700"/>
                </a:lnTo>
                <a:close/>
              </a:path>
              <a:path w="1590039" h="11290300" extrusionOk="0">
                <a:moveTo>
                  <a:pt x="1496655" y="2679700"/>
                </a:moveTo>
                <a:lnTo>
                  <a:pt x="1356073" y="2679700"/>
                </a:lnTo>
                <a:lnTo>
                  <a:pt x="1357162" y="2692400"/>
                </a:lnTo>
                <a:lnTo>
                  <a:pt x="1500477" y="2692400"/>
                </a:lnTo>
                <a:lnTo>
                  <a:pt x="1496655" y="2679700"/>
                </a:lnTo>
                <a:close/>
              </a:path>
              <a:path w="1590039" h="11290300" extrusionOk="0">
                <a:moveTo>
                  <a:pt x="1587882" y="2679700"/>
                </a:moveTo>
                <a:lnTo>
                  <a:pt x="1499409" y="2679700"/>
                </a:lnTo>
                <a:lnTo>
                  <a:pt x="1500477" y="2692400"/>
                </a:lnTo>
                <a:lnTo>
                  <a:pt x="1587646" y="2692400"/>
                </a:lnTo>
                <a:lnTo>
                  <a:pt x="1587882" y="2679700"/>
                </a:lnTo>
                <a:close/>
              </a:path>
              <a:path w="1590039" h="11290300" extrusionOk="0">
                <a:moveTo>
                  <a:pt x="1587888" y="2019300"/>
                </a:moveTo>
                <a:lnTo>
                  <a:pt x="1277" y="2019300"/>
                </a:lnTo>
                <a:lnTo>
                  <a:pt x="1560" y="2032000"/>
                </a:lnTo>
                <a:lnTo>
                  <a:pt x="1729" y="2044700"/>
                </a:lnTo>
                <a:lnTo>
                  <a:pt x="1332" y="2057400"/>
                </a:lnTo>
                <a:lnTo>
                  <a:pt x="1913" y="2070100"/>
                </a:lnTo>
                <a:lnTo>
                  <a:pt x="5015" y="2070100"/>
                </a:lnTo>
                <a:lnTo>
                  <a:pt x="4460" y="2082800"/>
                </a:lnTo>
                <a:lnTo>
                  <a:pt x="1287" y="2082800"/>
                </a:lnTo>
                <a:lnTo>
                  <a:pt x="1486" y="2095500"/>
                </a:lnTo>
                <a:lnTo>
                  <a:pt x="1731" y="2108200"/>
                </a:lnTo>
                <a:lnTo>
                  <a:pt x="1740" y="2184400"/>
                </a:lnTo>
                <a:lnTo>
                  <a:pt x="1857" y="2222500"/>
                </a:lnTo>
                <a:lnTo>
                  <a:pt x="1968" y="2273300"/>
                </a:lnTo>
                <a:lnTo>
                  <a:pt x="1568" y="2286000"/>
                </a:lnTo>
                <a:lnTo>
                  <a:pt x="1549" y="2298700"/>
                </a:lnTo>
                <a:lnTo>
                  <a:pt x="1958" y="2298700"/>
                </a:lnTo>
                <a:lnTo>
                  <a:pt x="5643" y="2311400"/>
                </a:lnTo>
                <a:lnTo>
                  <a:pt x="6575" y="2311400"/>
                </a:lnTo>
                <a:lnTo>
                  <a:pt x="544" y="2324100"/>
                </a:lnTo>
                <a:lnTo>
                  <a:pt x="1497" y="2336800"/>
                </a:lnTo>
                <a:lnTo>
                  <a:pt x="1594" y="2400300"/>
                </a:lnTo>
                <a:lnTo>
                  <a:pt x="1120" y="2476500"/>
                </a:lnTo>
                <a:lnTo>
                  <a:pt x="1622" y="2476500"/>
                </a:lnTo>
                <a:lnTo>
                  <a:pt x="5141" y="2489200"/>
                </a:lnTo>
                <a:lnTo>
                  <a:pt x="3444" y="2501900"/>
                </a:lnTo>
                <a:lnTo>
                  <a:pt x="1587323" y="2501900"/>
                </a:lnTo>
                <a:lnTo>
                  <a:pt x="1587378" y="2463800"/>
                </a:lnTo>
                <a:lnTo>
                  <a:pt x="1586904" y="2451100"/>
                </a:lnTo>
                <a:lnTo>
                  <a:pt x="1584381" y="2438400"/>
                </a:lnTo>
                <a:lnTo>
                  <a:pt x="1585085" y="2438400"/>
                </a:lnTo>
                <a:lnTo>
                  <a:pt x="1586963" y="2425700"/>
                </a:lnTo>
                <a:lnTo>
                  <a:pt x="1587962" y="2425700"/>
                </a:lnTo>
                <a:lnTo>
                  <a:pt x="1587645" y="2400300"/>
                </a:lnTo>
                <a:lnTo>
                  <a:pt x="1587576" y="2362200"/>
                </a:lnTo>
                <a:lnTo>
                  <a:pt x="1587805" y="2336800"/>
                </a:lnTo>
                <a:lnTo>
                  <a:pt x="1580318" y="2324100"/>
                </a:lnTo>
                <a:lnTo>
                  <a:pt x="1586464" y="2324100"/>
                </a:lnTo>
                <a:lnTo>
                  <a:pt x="1587298" y="2298700"/>
                </a:lnTo>
                <a:lnTo>
                  <a:pt x="1587806" y="2286000"/>
                </a:lnTo>
                <a:lnTo>
                  <a:pt x="1587287" y="2273300"/>
                </a:lnTo>
                <a:lnTo>
                  <a:pt x="1585040" y="2260600"/>
                </a:lnTo>
                <a:lnTo>
                  <a:pt x="1584726" y="2260600"/>
                </a:lnTo>
                <a:lnTo>
                  <a:pt x="1585606" y="2247900"/>
                </a:lnTo>
                <a:lnTo>
                  <a:pt x="1587409" y="2247900"/>
                </a:lnTo>
                <a:lnTo>
                  <a:pt x="1588056" y="2235200"/>
                </a:lnTo>
                <a:lnTo>
                  <a:pt x="1587234" y="2222500"/>
                </a:lnTo>
                <a:lnTo>
                  <a:pt x="1584632" y="2222500"/>
                </a:lnTo>
                <a:lnTo>
                  <a:pt x="1583627" y="2209800"/>
                </a:lnTo>
                <a:lnTo>
                  <a:pt x="1587486" y="2209800"/>
                </a:lnTo>
                <a:lnTo>
                  <a:pt x="1587956" y="2197100"/>
                </a:lnTo>
                <a:lnTo>
                  <a:pt x="1587414" y="2184400"/>
                </a:lnTo>
                <a:lnTo>
                  <a:pt x="1586820" y="2184400"/>
                </a:lnTo>
                <a:lnTo>
                  <a:pt x="1581637" y="2171700"/>
                </a:lnTo>
                <a:lnTo>
                  <a:pt x="1587522" y="2171700"/>
                </a:lnTo>
                <a:lnTo>
                  <a:pt x="1582915" y="2159000"/>
                </a:lnTo>
                <a:lnTo>
                  <a:pt x="1587438" y="2146300"/>
                </a:lnTo>
                <a:lnTo>
                  <a:pt x="1587336" y="2070100"/>
                </a:lnTo>
                <a:lnTo>
                  <a:pt x="1587250" y="2044700"/>
                </a:lnTo>
                <a:lnTo>
                  <a:pt x="1583449" y="2044700"/>
                </a:lnTo>
                <a:lnTo>
                  <a:pt x="1588035" y="2032000"/>
                </a:lnTo>
                <a:lnTo>
                  <a:pt x="1587888" y="2019300"/>
                </a:lnTo>
                <a:close/>
              </a:path>
              <a:path w="1590039" h="11290300" extrusionOk="0">
                <a:moveTo>
                  <a:pt x="1589166" y="1676400"/>
                </a:moveTo>
                <a:lnTo>
                  <a:pt x="5821" y="1676400"/>
                </a:lnTo>
                <a:lnTo>
                  <a:pt x="2062" y="1689100"/>
                </a:lnTo>
                <a:lnTo>
                  <a:pt x="1403" y="1689100"/>
                </a:lnTo>
                <a:lnTo>
                  <a:pt x="1413" y="1778000"/>
                </a:lnTo>
                <a:lnTo>
                  <a:pt x="1225" y="1803400"/>
                </a:lnTo>
                <a:lnTo>
                  <a:pt x="10701" y="1803400"/>
                </a:lnTo>
                <a:lnTo>
                  <a:pt x="3727" y="1816100"/>
                </a:lnTo>
                <a:lnTo>
                  <a:pt x="1434" y="1816100"/>
                </a:lnTo>
                <a:lnTo>
                  <a:pt x="984" y="1828800"/>
                </a:lnTo>
                <a:lnTo>
                  <a:pt x="1392" y="1828800"/>
                </a:lnTo>
                <a:lnTo>
                  <a:pt x="1304" y="1981200"/>
                </a:lnTo>
                <a:lnTo>
                  <a:pt x="1916" y="1993900"/>
                </a:lnTo>
                <a:lnTo>
                  <a:pt x="3560" y="2006600"/>
                </a:lnTo>
                <a:lnTo>
                  <a:pt x="4858" y="2006600"/>
                </a:lnTo>
                <a:lnTo>
                  <a:pt x="5266" y="2019300"/>
                </a:lnTo>
                <a:lnTo>
                  <a:pt x="1587941" y="2019300"/>
                </a:lnTo>
                <a:lnTo>
                  <a:pt x="1587824" y="1943100"/>
                </a:lnTo>
                <a:lnTo>
                  <a:pt x="1587360" y="1943100"/>
                </a:lnTo>
                <a:lnTo>
                  <a:pt x="1585843" y="1930400"/>
                </a:lnTo>
                <a:lnTo>
                  <a:pt x="1582653" y="1917700"/>
                </a:lnTo>
                <a:lnTo>
                  <a:pt x="1585407" y="1917700"/>
                </a:lnTo>
                <a:lnTo>
                  <a:pt x="1586349" y="1905000"/>
                </a:lnTo>
                <a:lnTo>
                  <a:pt x="1582642" y="1905000"/>
                </a:lnTo>
                <a:lnTo>
                  <a:pt x="1585522" y="1892300"/>
                </a:lnTo>
                <a:lnTo>
                  <a:pt x="1583616" y="1892300"/>
                </a:lnTo>
                <a:lnTo>
                  <a:pt x="1580831" y="1879600"/>
                </a:lnTo>
                <a:lnTo>
                  <a:pt x="1587679" y="1866900"/>
                </a:lnTo>
                <a:lnTo>
                  <a:pt x="1586098" y="1866900"/>
                </a:lnTo>
                <a:lnTo>
                  <a:pt x="1584213" y="1854200"/>
                </a:lnTo>
                <a:lnTo>
                  <a:pt x="1584789" y="1854200"/>
                </a:lnTo>
                <a:lnTo>
                  <a:pt x="1586902" y="1841500"/>
                </a:lnTo>
                <a:lnTo>
                  <a:pt x="1587556" y="1828800"/>
                </a:lnTo>
                <a:lnTo>
                  <a:pt x="1586730" y="1816100"/>
                </a:lnTo>
                <a:lnTo>
                  <a:pt x="1584066" y="1803400"/>
                </a:lnTo>
                <a:lnTo>
                  <a:pt x="1588056" y="1790700"/>
                </a:lnTo>
                <a:lnTo>
                  <a:pt x="1587836" y="1778000"/>
                </a:lnTo>
                <a:lnTo>
                  <a:pt x="1587449" y="1778000"/>
                </a:lnTo>
                <a:lnTo>
                  <a:pt x="1587464" y="1765300"/>
                </a:lnTo>
                <a:lnTo>
                  <a:pt x="1588015" y="1752600"/>
                </a:lnTo>
                <a:lnTo>
                  <a:pt x="15067" y="1752600"/>
                </a:lnTo>
                <a:lnTo>
                  <a:pt x="17894" y="1739900"/>
                </a:lnTo>
                <a:lnTo>
                  <a:pt x="1587453" y="1739900"/>
                </a:lnTo>
                <a:lnTo>
                  <a:pt x="1584129" y="1727200"/>
                </a:lnTo>
                <a:lnTo>
                  <a:pt x="1584464" y="1727200"/>
                </a:lnTo>
                <a:lnTo>
                  <a:pt x="1588496" y="1714500"/>
                </a:lnTo>
                <a:lnTo>
                  <a:pt x="1586161" y="1701800"/>
                </a:lnTo>
                <a:lnTo>
                  <a:pt x="1584716" y="1689100"/>
                </a:lnTo>
                <a:lnTo>
                  <a:pt x="1589166" y="1676400"/>
                </a:lnTo>
                <a:close/>
              </a:path>
              <a:path w="1590039" h="11290300" extrusionOk="0">
                <a:moveTo>
                  <a:pt x="161220" y="1739900"/>
                </a:moveTo>
                <a:lnTo>
                  <a:pt x="18355" y="1739900"/>
                </a:lnTo>
                <a:lnTo>
                  <a:pt x="19098" y="1752600"/>
                </a:lnTo>
                <a:lnTo>
                  <a:pt x="158393" y="1752600"/>
                </a:lnTo>
                <a:lnTo>
                  <a:pt x="161220" y="1739900"/>
                </a:lnTo>
                <a:close/>
              </a:path>
              <a:path w="1590039" h="11290300" extrusionOk="0">
                <a:moveTo>
                  <a:pt x="304545" y="1739900"/>
                </a:moveTo>
                <a:lnTo>
                  <a:pt x="161670" y="1739900"/>
                </a:lnTo>
                <a:lnTo>
                  <a:pt x="162413" y="1752600"/>
                </a:lnTo>
                <a:lnTo>
                  <a:pt x="301708" y="1752600"/>
                </a:lnTo>
                <a:lnTo>
                  <a:pt x="304545" y="1739900"/>
                </a:lnTo>
                <a:close/>
              </a:path>
              <a:path w="1590039" h="11290300" extrusionOk="0">
                <a:moveTo>
                  <a:pt x="447860" y="1739900"/>
                </a:moveTo>
                <a:lnTo>
                  <a:pt x="305006" y="1739900"/>
                </a:lnTo>
                <a:lnTo>
                  <a:pt x="305749" y="1752600"/>
                </a:lnTo>
                <a:lnTo>
                  <a:pt x="445044" y="1752600"/>
                </a:lnTo>
                <a:lnTo>
                  <a:pt x="447860" y="1739900"/>
                </a:lnTo>
                <a:close/>
              </a:path>
              <a:path w="1590039" h="11290300" extrusionOk="0">
                <a:moveTo>
                  <a:pt x="591196" y="1739900"/>
                </a:moveTo>
                <a:lnTo>
                  <a:pt x="448321" y="1739900"/>
                </a:lnTo>
                <a:lnTo>
                  <a:pt x="449064" y="1752600"/>
                </a:lnTo>
                <a:lnTo>
                  <a:pt x="588359" y="1752600"/>
                </a:lnTo>
                <a:lnTo>
                  <a:pt x="591196" y="1739900"/>
                </a:lnTo>
                <a:close/>
              </a:path>
              <a:path w="1590039" h="11290300" extrusionOk="0">
                <a:moveTo>
                  <a:pt x="734511" y="1739900"/>
                </a:moveTo>
                <a:lnTo>
                  <a:pt x="591657" y="1739900"/>
                </a:lnTo>
                <a:lnTo>
                  <a:pt x="592400" y="1752600"/>
                </a:lnTo>
                <a:lnTo>
                  <a:pt x="731694" y="1752600"/>
                </a:lnTo>
                <a:lnTo>
                  <a:pt x="734511" y="1739900"/>
                </a:lnTo>
                <a:close/>
              </a:path>
              <a:path w="1590039" h="11290300" extrusionOk="0">
                <a:moveTo>
                  <a:pt x="877847" y="1739900"/>
                </a:moveTo>
                <a:lnTo>
                  <a:pt x="734972" y="1739900"/>
                </a:lnTo>
                <a:lnTo>
                  <a:pt x="735715" y="1752600"/>
                </a:lnTo>
                <a:lnTo>
                  <a:pt x="875010" y="1752600"/>
                </a:lnTo>
                <a:lnTo>
                  <a:pt x="877847" y="1739900"/>
                </a:lnTo>
                <a:close/>
              </a:path>
              <a:path w="1590039" h="11290300" extrusionOk="0">
                <a:moveTo>
                  <a:pt x="1021162" y="1739900"/>
                </a:moveTo>
                <a:lnTo>
                  <a:pt x="878297" y="1739900"/>
                </a:lnTo>
                <a:lnTo>
                  <a:pt x="879051" y="1752600"/>
                </a:lnTo>
                <a:lnTo>
                  <a:pt x="1018345" y="1752600"/>
                </a:lnTo>
                <a:lnTo>
                  <a:pt x="1021162" y="1739900"/>
                </a:lnTo>
                <a:close/>
              </a:path>
              <a:path w="1590039" h="11290300" extrusionOk="0">
                <a:moveTo>
                  <a:pt x="1164498" y="1739900"/>
                </a:moveTo>
                <a:lnTo>
                  <a:pt x="1021623" y="1739900"/>
                </a:lnTo>
                <a:lnTo>
                  <a:pt x="1022366" y="1752600"/>
                </a:lnTo>
                <a:lnTo>
                  <a:pt x="1161660" y="1752600"/>
                </a:lnTo>
                <a:lnTo>
                  <a:pt x="1164498" y="1739900"/>
                </a:lnTo>
                <a:close/>
              </a:path>
              <a:path w="1590039" h="11290300" extrusionOk="0">
                <a:moveTo>
                  <a:pt x="1307813" y="1739900"/>
                </a:moveTo>
                <a:lnTo>
                  <a:pt x="1164948" y="1739900"/>
                </a:lnTo>
                <a:lnTo>
                  <a:pt x="1165692" y="1752600"/>
                </a:lnTo>
                <a:lnTo>
                  <a:pt x="1304986" y="1752600"/>
                </a:lnTo>
                <a:lnTo>
                  <a:pt x="1307813" y="1739900"/>
                </a:lnTo>
                <a:close/>
              </a:path>
              <a:path w="1590039" h="11290300" extrusionOk="0">
                <a:moveTo>
                  <a:pt x="1451139" y="1739900"/>
                </a:moveTo>
                <a:lnTo>
                  <a:pt x="1308274" y="1739900"/>
                </a:lnTo>
                <a:lnTo>
                  <a:pt x="1309017" y="1752600"/>
                </a:lnTo>
                <a:lnTo>
                  <a:pt x="1448311" y="1752600"/>
                </a:lnTo>
                <a:lnTo>
                  <a:pt x="1451139" y="1739900"/>
                </a:lnTo>
                <a:close/>
              </a:path>
              <a:path w="1590039" h="11290300" extrusionOk="0">
                <a:moveTo>
                  <a:pt x="1587453" y="1739900"/>
                </a:moveTo>
                <a:lnTo>
                  <a:pt x="1451599" y="1739900"/>
                </a:lnTo>
                <a:lnTo>
                  <a:pt x="1452343" y="1752600"/>
                </a:lnTo>
                <a:lnTo>
                  <a:pt x="1588015" y="1752600"/>
                </a:lnTo>
                <a:lnTo>
                  <a:pt x="1587453" y="1739900"/>
                </a:lnTo>
                <a:close/>
              </a:path>
              <a:path w="1590039" h="11290300" extrusionOk="0">
                <a:moveTo>
                  <a:pt x="1584880" y="1422400"/>
                </a:moveTo>
                <a:lnTo>
                  <a:pt x="1685" y="1422400"/>
                </a:lnTo>
                <a:lnTo>
                  <a:pt x="1516" y="1511300"/>
                </a:lnTo>
                <a:lnTo>
                  <a:pt x="1392" y="1562100"/>
                </a:lnTo>
                <a:lnTo>
                  <a:pt x="1832" y="1562100"/>
                </a:lnTo>
                <a:lnTo>
                  <a:pt x="6481" y="1574800"/>
                </a:lnTo>
                <a:lnTo>
                  <a:pt x="1453170" y="1574800"/>
                </a:lnTo>
                <a:lnTo>
                  <a:pt x="1451055" y="1587500"/>
                </a:lnTo>
                <a:lnTo>
                  <a:pt x="1215" y="1587500"/>
                </a:lnTo>
                <a:lnTo>
                  <a:pt x="1981" y="1600200"/>
                </a:lnTo>
                <a:lnTo>
                  <a:pt x="4324" y="1600200"/>
                </a:lnTo>
                <a:lnTo>
                  <a:pt x="7109" y="1612900"/>
                </a:lnTo>
                <a:lnTo>
                  <a:pt x="2094" y="1625600"/>
                </a:lnTo>
                <a:lnTo>
                  <a:pt x="1497" y="1625600"/>
                </a:lnTo>
                <a:lnTo>
                  <a:pt x="1640" y="1638300"/>
                </a:lnTo>
                <a:lnTo>
                  <a:pt x="938" y="1651000"/>
                </a:lnTo>
                <a:lnTo>
                  <a:pt x="1133" y="1663700"/>
                </a:lnTo>
                <a:lnTo>
                  <a:pt x="3968" y="1676400"/>
                </a:lnTo>
                <a:lnTo>
                  <a:pt x="1586852" y="1676400"/>
                </a:lnTo>
                <a:lnTo>
                  <a:pt x="1583595" y="1663700"/>
                </a:lnTo>
                <a:lnTo>
                  <a:pt x="1587941" y="1663700"/>
                </a:lnTo>
                <a:lnTo>
                  <a:pt x="1586412" y="1651000"/>
                </a:lnTo>
                <a:lnTo>
                  <a:pt x="1584203" y="1638300"/>
                </a:lnTo>
                <a:lnTo>
                  <a:pt x="1588014" y="1638300"/>
                </a:lnTo>
                <a:lnTo>
                  <a:pt x="1587532" y="1625600"/>
                </a:lnTo>
                <a:lnTo>
                  <a:pt x="1587217" y="1612900"/>
                </a:lnTo>
                <a:lnTo>
                  <a:pt x="1587951" y="1600200"/>
                </a:lnTo>
                <a:lnTo>
                  <a:pt x="1587547" y="1574800"/>
                </a:lnTo>
                <a:lnTo>
                  <a:pt x="1583815" y="1562100"/>
                </a:lnTo>
                <a:lnTo>
                  <a:pt x="1587647" y="1549400"/>
                </a:lnTo>
                <a:lnTo>
                  <a:pt x="1587815" y="1536700"/>
                </a:lnTo>
                <a:lnTo>
                  <a:pt x="1587574" y="1536700"/>
                </a:lnTo>
                <a:lnTo>
                  <a:pt x="1587445" y="1524000"/>
                </a:lnTo>
                <a:lnTo>
                  <a:pt x="1587291" y="1473200"/>
                </a:lnTo>
                <a:lnTo>
                  <a:pt x="1587244" y="1460500"/>
                </a:lnTo>
                <a:lnTo>
                  <a:pt x="1587072" y="1460500"/>
                </a:lnTo>
                <a:lnTo>
                  <a:pt x="1587199" y="1447800"/>
                </a:lnTo>
                <a:lnTo>
                  <a:pt x="90562" y="1447800"/>
                </a:lnTo>
                <a:lnTo>
                  <a:pt x="89620" y="1435100"/>
                </a:lnTo>
                <a:lnTo>
                  <a:pt x="1585888" y="1435100"/>
                </a:lnTo>
                <a:lnTo>
                  <a:pt x="1584880" y="1422400"/>
                </a:lnTo>
                <a:close/>
              </a:path>
              <a:path w="1590039" h="11290300" extrusionOk="0">
                <a:moveTo>
                  <a:pt x="16020" y="1574800"/>
                </a:moveTo>
                <a:lnTo>
                  <a:pt x="4397" y="1574800"/>
                </a:lnTo>
                <a:lnTo>
                  <a:pt x="2023" y="1587500"/>
                </a:lnTo>
                <a:lnTo>
                  <a:pt x="17182" y="1587500"/>
                </a:lnTo>
                <a:lnTo>
                  <a:pt x="16020" y="1574800"/>
                </a:lnTo>
                <a:close/>
              </a:path>
              <a:path w="1590039" h="11290300" extrusionOk="0">
                <a:moveTo>
                  <a:pt x="159345" y="1574800"/>
                </a:moveTo>
                <a:lnTo>
                  <a:pt x="19926" y="1574800"/>
                </a:lnTo>
                <a:lnTo>
                  <a:pt x="17810" y="1587500"/>
                </a:lnTo>
                <a:lnTo>
                  <a:pt x="160518" y="1587500"/>
                </a:lnTo>
                <a:lnTo>
                  <a:pt x="159345" y="1574800"/>
                </a:lnTo>
                <a:close/>
              </a:path>
              <a:path w="1590039" h="11290300" extrusionOk="0">
                <a:moveTo>
                  <a:pt x="302671" y="1574800"/>
                </a:moveTo>
                <a:lnTo>
                  <a:pt x="163251" y="1574800"/>
                </a:lnTo>
                <a:lnTo>
                  <a:pt x="161136" y="1587500"/>
                </a:lnTo>
                <a:lnTo>
                  <a:pt x="303833" y="1587500"/>
                </a:lnTo>
                <a:lnTo>
                  <a:pt x="302671" y="1574800"/>
                </a:lnTo>
                <a:close/>
              </a:path>
              <a:path w="1590039" h="11290300" extrusionOk="0">
                <a:moveTo>
                  <a:pt x="445996" y="1574800"/>
                </a:moveTo>
                <a:lnTo>
                  <a:pt x="306577" y="1574800"/>
                </a:lnTo>
                <a:lnTo>
                  <a:pt x="304461" y="1587500"/>
                </a:lnTo>
                <a:lnTo>
                  <a:pt x="447169" y="1587500"/>
                </a:lnTo>
                <a:lnTo>
                  <a:pt x="445996" y="1574800"/>
                </a:lnTo>
                <a:close/>
              </a:path>
              <a:path w="1590039" h="11290300" extrusionOk="0">
                <a:moveTo>
                  <a:pt x="589322" y="1574800"/>
                </a:moveTo>
                <a:lnTo>
                  <a:pt x="449892" y="1574800"/>
                </a:lnTo>
                <a:lnTo>
                  <a:pt x="447776" y="1587500"/>
                </a:lnTo>
                <a:lnTo>
                  <a:pt x="590484" y="1587500"/>
                </a:lnTo>
                <a:lnTo>
                  <a:pt x="589322" y="1574800"/>
                </a:lnTo>
                <a:close/>
              </a:path>
              <a:path w="1590039" h="11290300" extrusionOk="0">
                <a:moveTo>
                  <a:pt x="732637" y="1574800"/>
                </a:moveTo>
                <a:lnTo>
                  <a:pt x="593217" y="1574800"/>
                </a:lnTo>
                <a:lnTo>
                  <a:pt x="591112" y="1587500"/>
                </a:lnTo>
                <a:lnTo>
                  <a:pt x="733810" y="1587500"/>
                </a:lnTo>
                <a:lnTo>
                  <a:pt x="732637" y="1574800"/>
                </a:lnTo>
                <a:close/>
              </a:path>
              <a:path w="1590039" h="11290300" extrusionOk="0">
                <a:moveTo>
                  <a:pt x="875973" y="1574800"/>
                </a:moveTo>
                <a:lnTo>
                  <a:pt x="736543" y="1574800"/>
                </a:lnTo>
                <a:lnTo>
                  <a:pt x="734427" y="1587500"/>
                </a:lnTo>
                <a:lnTo>
                  <a:pt x="877135" y="1587500"/>
                </a:lnTo>
                <a:lnTo>
                  <a:pt x="875973" y="1574800"/>
                </a:lnTo>
                <a:close/>
              </a:path>
              <a:path w="1590039" h="11290300" extrusionOk="0">
                <a:moveTo>
                  <a:pt x="1019288" y="1574800"/>
                </a:moveTo>
                <a:lnTo>
                  <a:pt x="879868" y="1574800"/>
                </a:lnTo>
                <a:lnTo>
                  <a:pt x="877763" y="1587500"/>
                </a:lnTo>
                <a:lnTo>
                  <a:pt x="1020461" y="1587500"/>
                </a:lnTo>
                <a:lnTo>
                  <a:pt x="1019288" y="1574800"/>
                </a:lnTo>
                <a:close/>
              </a:path>
              <a:path w="1590039" h="11290300" extrusionOk="0">
                <a:moveTo>
                  <a:pt x="1162624" y="1574800"/>
                </a:moveTo>
                <a:lnTo>
                  <a:pt x="1023193" y="1574800"/>
                </a:lnTo>
                <a:lnTo>
                  <a:pt x="1021078" y="1587500"/>
                </a:lnTo>
                <a:lnTo>
                  <a:pt x="1163786" y="1587500"/>
                </a:lnTo>
                <a:lnTo>
                  <a:pt x="1162624" y="1574800"/>
                </a:lnTo>
                <a:close/>
              </a:path>
              <a:path w="1590039" h="11290300" extrusionOk="0">
                <a:moveTo>
                  <a:pt x="1305939" y="1574800"/>
                </a:moveTo>
                <a:lnTo>
                  <a:pt x="1166519" y="1574800"/>
                </a:lnTo>
                <a:lnTo>
                  <a:pt x="1164414" y="1587500"/>
                </a:lnTo>
                <a:lnTo>
                  <a:pt x="1307112" y="1587500"/>
                </a:lnTo>
                <a:lnTo>
                  <a:pt x="1305939" y="1574800"/>
                </a:lnTo>
                <a:close/>
              </a:path>
              <a:path w="1590039" h="11290300" extrusionOk="0">
                <a:moveTo>
                  <a:pt x="1449275" y="1574800"/>
                </a:moveTo>
                <a:lnTo>
                  <a:pt x="1309844" y="1574800"/>
                </a:lnTo>
                <a:lnTo>
                  <a:pt x="1307729" y="1587500"/>
                </a:lnTo>
                <a:lnTo>
                  <a:pt x="1450437" y="1587500"/>
                </a:lnTo>
                <a:lnTo>
                  <a:pt x="1449275" y="1574800"/>
                </a:lnTo>
                <a:close/>
              </a:path>
              <a:path w="1590039" h="11290300" extrusionOk="0">
                <a:moveTo>
                  <a:pt x="232956" y="1435100"/>
                </a:moveTo>
                <a:lnTo>
                  <a:pt x="93295" y="1435100"/>
                </a:lnTo>
                <a:lnTo>
                  <a:pt x="91934" y="1447800"/>
                </a:lnTo>
                <a:lnTo>
                  <a:pt x="233898" y="1447800"/>
                </a:lnTo>
                <a:lnTo>
                  <a:pt x="232956" y="1435100"/>
                </a:lnTo>
                <a:close/>
              </a:path>
              <a:path w="1590039" h="11290300" extrusionOk="0">
                <a:moveTo>
                  <a:pt x="376271" y="1435100"/>
                </a:moveTo>
                <a:lnTo>
                  <a:pt x="236621" y="1435100"/>
                </a:lnTo>
                <a:lnTo>
                  <a:pt x="235249" y="1447800"/>
                </a:lnTo>
                <a:lnTo>
                  <a:pt x="377213" y="1447800"/>
                </a:lnTo>
                <a:lnTo>
                  <a:pt x="376271" y="1435100"/>
                </a:lnTo>
                <a:close/>
              </a:path>
              <a:path w="1590039" h="11290300" extrusionOk="0">
                <a:moveTo>
                  <a:pt x="519607" y="1435100"/>
                </a:moveTo>
                <a:lnTo>
                  <a:pt x="379946" y="1435100"/>
                </a:lnTo>
                <a:lnTo>
                  <a:pt x="378585" y="1447800"/>
                </a:lnTo>
                <a:lnTo>
                  <a:pt x="520549" y="1447800"/>
                </a:lnTo>
                <a:lnTo>
                  <a:pt x="519607" y="1435100"/>
                </a:lnTo>
                <a:close/>
              </a:path>
              <a:path w="1590039" h="11290300" extrusionOk="0">
                <a:moveTo>
                  <a:pt x="662922" y="1435100"/>
                </a:moveTo>
                <a:lnTo>
                  <a:pt x="523261" y="1435100"/>
                </a:lnTo>
                <a:lnTo>
                  <a:pt x="521900" y="1447800"/>
                </a:lnTo>
                <a:lnTo>
                  <a:pt x="663864" y="1447800"/>
                </a:lnTo>
                <a:lnTo>
                  <a:pt x="662922" y="1435100"/>
                </a:lnTo>
                <a:close/>
              </a:path>
              <a:path w="1590039" h="11290300" extrusionOk="0">
                <a:moveTo>
                  <a:pt x="806258" y="1435100"/>
                </a:moveTo>
                <a:lnTo>
                  <a:pt x="666597" y="1435100"/>
                </a:lnTo>
                <a:lnTo>
                  <a:pt x="665236" y="1447800"/>
                </a:lnTo>
                <a:lnTo>
                  <a:pt x="807200" y="1447800"/>
                </a:lnTo>
                <a:lnTo>
                  <a:pt x="806258" y="1435100"/>
                </a:lnTo>
                <a:close/>
              </a:path>
              <a:path w="1590039" h="11290300" extrusionOk="0">
                <a:moveTo>
                  <a:pt x="949573" y="1435100"/>
                </a:moveTo>
                <a:lnTo>
                  <a:pt x="809912" y="1435100"/>
                </a:lnTo>
                <a:lnTo>
                  <a:pt x="808551" y="1447800"/>
                </a:lnTo>
                <a:lnTo>
                  <a:pt x="950515" y="1447800"/>
                </a:lnTo>
                <a:lnTo>
                  <a:pt x="949573" y="1435100"/>
                </a:lnTo>
                <a:close/>
              </a:path>
              <a:path w="1590039" h="11290300" extrusionOk="0">
                <a:moveTo>
                  <a:pt x="1092898" y="1435100"/>
                </a:moveTo>
                <a:lnTo>
                  <a:pt x="953248" y="1435100"/>
                </a:lnTo>
                <a:lnTo>
                  <a:pt x="951876" y="1447800"/>
                </a:lnTo>
                <a:lnTo>
                  <a:pt x="1093841" y="1447800"/>
                </a:lnTo>
                <a:lnTo>
                  <a:pt x="1092898" y="1435100"/>
                </a:lnTo>
                <a:close/>
              </a:path>
              <a:path w="1590039" h="11290300" extrusionOk="0">
                <a:moveTo>
                  <a:pt x="1236224" y="1435100"/>
                </a:moveTo>
                <a:lnTo>
                  <a:pt x="1096563" y="1435100"/>
                </a:lnTo>
                <a:lnTo>
                  <a:pt x="1095202" y="1447800"/>
                </a:lnTo>
                <a:lnTo>
                  <a:pt x="1237166" y="1447800"/>
                </a:lnTo>
                <a:lnTo>
                  <a:pt x="1236224" y="1435100"/>
                </a:lnTo>
                <a:close/>
              </a:path>
              <a:path w="1590039" h="11290300" extrusionOk="0">
                <a:moveTo>
                  <a:pt x="1379549" y="1435100"/>
                </a:moveTo>
                <a:lnTo>
                  <a:pt x="1239899" y="1435100"/>
                </a:lnTo>
                <a:lnTo>
                  <a:pt x="1238527" y="1447800"/>
                </a:lnTo>
                <a:lnTo>
                  <a:pt x="1380491" y="1447800"/>
                </a:lnTo>
                <a:lnTo>
                  <a:pt x="1379549" y="1435100"/>
                </a:lnTo>
                <a:close/>
              </a:path>
              <a:path w="1590039" h="11290300" extrusionOk="0">
                <a:moveTo>
                  <a:pt x="1522875" y="1435100"/>
                </a:moveTo>
                <a:lnTo>
                  <a:pt x="1383214" y="1435100"/>
                </a:lnTo>
                <a:lnTo>
                  <a:pt x="1381853" y="1447800"/>
                </a:lnTo>
                <a:lnTo>
                  <a:pt x="1523817" y="1447800"/>
                </a:lnTo>
                <a:lnTo>
                  <a:pt x="1522875" y="1435100"/>
                </a:lnTo>
                <a:close/>
              </a:path>
              <a:path w="1590039" h="11290300" extrusionOk="0">
                <a:moveTo>
                  <a:pt x="1587410" y="1435100"/>
                </a:moveTo>
                <a:lnTo>
                  <a:pt x="1526539" y="1435100"/>
                </a:lnTo>
                <a:lnTo>
                  <a:pt x="1525178" y="1447800"/>
                </a:lnTo>
                <a:lnTo>
                  <a:pt x="1587579" y="1447800"/>
                </a:lnTo>
                <a:lnTo>
                  <a:pt x="1587410" y="1435100"/>
                </a:lnTo>
                <a:close/>
              </a:path>
              <a:path w="1590039" h="11290300" extrusionOk="0">
                <a:moveTo>
                  <a:pt x="1587694" y="1409700"/>
                </a:moveTo>
                <a:lnTo>
                  <a:pt x="5989" y="1409700"/>
                </a:lnTo>
                <a:lnTo>
                  <a:pt x="701" y="1422400"/>
                </a:lnTo>
                <a:lnTo>
                  <a:pt x="1586085" y="1422400"/>
                </a:lnTo>
                <a:lnTo>
                  <a:pt x="1587694" y="1409700"/>
                </a:lnTo>
                <a:close/>
              </a:path>
              <a:path w="1590039" h="11290300" extrusionOk="0">
                <a:moveTo>
                  <a:pt x="1587577" y="1333500"/>
                </a:moveTo>
                <a:lnTo>
                  <a:pt x="1506655" y="1333500"/>
                </a:lnTo>
                <a:lnTo>
                  <a:pt x="1505011" y="1346200"/>
                </a:lnTo>
                <a:lnTo>
                  <a:pt x="3371" y="1346200"/>
                </a:lnTo>
                <a:lnTo>
                  <a:pt x="1891" y="1358900"/>
                </a:lnTo>
                <a:lnTo>
                  <a:pt x="1342" y="1371600"/>
                </a:lnTo>
                <a:lnTo>
                  <a:pt x="1528" y="1384300"/>
                </a:lnTo>
                <a:lnTo>
                  <a:pt x="2314" y="1397000"/>
                </a:lnTo>
                <a:lnTo>
                  <a:pt x="2858" y="1409700"/>
                </a:lnTo>
                <a:lnTo>
                  <a:pt x="1587899" y="1409700"/>
                </a:lnTo>
                <a:lnTo>
                  <a:pt x="1587280" y="1397000"/>
                </a:lnTo>
                <a:lnTo>
                  <a:pt x="1586518" y="1384300"/>
                </a:lnTo>
                <a:lnTo>
                  <a:pt x="1583731" y="1371600"/>
                </a:lnTo>
                <a:lnTo>
                  <a:pt x="1583449" y="1371600"/>
                </a:lnTo>
                <a:lnTo>
                  <a:pt x="1586339" y="1358900"/>
                </a:lnTo>
                <a:lnTo>
                  <a:pt x="1587260" y="1358900"/>
                </a:lnTo>
                <a:lnTo>
                  <a:pt x="1587577" y="1333500"/>
                </a:lnTo>
                <a:close/>
              </a:path>
              <a:path w="1590039" h="11290300" extrusionOk="0">
                <a:moveTo>
                  <a:pt x="69034" y="1333500"/>
                </a:moveTo>
                <a:lnTo>
                  <a:pt x="5706" y="1333500"/>
                </a:lnTo>
                <a:lnTo>
                  <a:pt x="3664" y="1346200"/>
                </a:lnTo>
                <a:lnTo>
                  <a:pt x="70175" y="1346200"/>
                </a:lnTo>
                <a:lnTo>
                  <a:pt x="69034" y="1333500"/>
                </a:lnTo>
                <a:close/>
              </a:path>
              <a:path w="1590039" h="11290300" extrusionOk="0">
                <a:moveTo>
                  <a:pt x="212370" y="1333500"/>
                </a:moveTo>
                <a:lnTo>
                  <a:pt x="73411" y="1333500"/>
                </a:lnTo>
                <a:lnTo>
                  <a:pt x="71767" y="1346200"/>
                </a:lnTo>
                <a:lnTo>
                  <a:pt x="213501" y="1346200"/>
                </a:lnTo>
                <a:lnTo>
                  <a:pt x="212370" y="1333500"/>
                </a:lnTo>
                <a:close/>
              </a:path>
              <a:path w="1590039" h="11290300" extrusionOk="0">
                <a:moveTo>
                  <a:pt x="355685" y="1333500"/>
                </a:moveTo>
                <a:lnTo>
                  <a:pt x="216736" y="1333500"/>
                </a:lnTo>
                <a:lnTo>
                  <a:pt x="215092" y="1346200"/>
                </a:lnTo>
                <a:lnTo>
                  <a:pt x="356826" y="1346200"/>
                </a:lnTo>
                <a:lnTo>
                  <a:pt x="355685" y="1333500"/>
                </a:lnTo>
                <a:close/>
              </a:path>
              <a:path w="1590039" h="11290300" extrusionOk="0">
                <a:moveTo>
                  <a:pt x="499021" y="1333500"/>
                </a:moveTo>
                <a:lnTo>
                  <a:pt x="360062" y="1333500"/>
                </a:lnTo>
                <a:lnTo>
                  <a:pt x="358418" y="1346200"/>
                </a:lnTo>
                <a:lnTo>
                  <a:pt x="500141" y="1346200"/>
                </a:lnTo>
                <a:lnTo>
                  <a:pt x="499021" y="1333500"/>
                </a:lnTo>
                <a:close/>
              </a:path>
              <a:path w="1590039" h="11290300" extrusionOk="0">
                <a:moveTo>
                  <a:pt x="642336" y="1333500"/>
                </a:moveTo>
                <a:lnTo>
                  <a:pt x="503387" y="1333500"/>
                </a:lnTo>
                <a:lnTo>
                  <a:pt x="501743" y="1346200"/>
                </a:lnTo>
                <a:lnTo>
                  <a:pt x="643477" y="1346200"/>
                </a:lnTo>
                <a:lnTo>
                  <a:pt x="642336" y="1333500"/>
                </a:lnTo>
                <a:close/>
              </a:path>
              <a:path w="1590039" h="11290300" extrusionOk="0">
                <a:moveTo>
                  <a:pt x="785661" y="1333500"/>
                </a:moveTo>
                <a:lnTo>
                  <a:pt x="646713" y="1333500"/>
                </a:lnTo>
                <a:lnTo>
                  <a:pt x="645069" y="1346200"/>
                </a:lnTo>
                <a:lnTo>
                  <a:pt x="786792" y="1346200"/>
                </a:lnTo>
                <a:lnTo>
                  <a:pt x="785661" y="1333500"/>
                </a:lnTo>
                <a:close/>
              </a:path>
              <a:path w="1590039" h="11290300" extrusionOk="0">
                <a:moveTo>
                  <a:pt x="928987" y="1333500"/>
                </a:moveTo>
                <a:lnTo>
                  <a:pt x="790038" y="1333500"/>
                </a:lnTo>
                <a:lnTo>
                  <a:pt x="788394" y="1346200"/>
                </a:lnTo>
                <a:lnTo>
                  <a:pt x="930128" y="1346200"/>
                </a:lnTo>
                <a:lnTo>
                  <a:pt x="928987" y="1333500"/>
                </a:lnTo>
                <a:close/>
              </a:path>
              <a:path w="1590039" h="11290300" extrusionOk="0">
                <a:moveTo>
                  <a:pt x="1072312" y="1333500"/>
                </a:moveTo>
                <a:lnTo>
                  <a:pt x="933364" y="1333500"/>
                </a:lnTo>
                <a:lnTo>
                  <a:pt x="931720" y="1346200"/>
                </a:lnTo>
                <a:lnTo>
                  <a:pt x="1073443" y="1346200"/>
                </a:lnTo>
                <a:lnTo>
                  <a:pt x="1072312" y="1333500"/>
                </a:lnTo>
                <a:close/>
              </a:path>
              <a:path w="1590039" h="11290300" extrusionOk="0">
                <a:moveTo>
                  <a:pt x="1215638" y="1333500"/>
                </a:moveTo>
                <a:lnTo>
                  <a:pt x="1076689" y="1333500"/>
                </a:lnTo>
                <a:lnTo>
                  <a:pt x="1075045" y="1346200"/>
                </a:lnTo>
                <a:lnTo>
                  <a:pt x="1216779" y="1346200"/>
                </a:lnTo>
                <a:lnTo>
                  <a:pt x="1215638" y="1333500"/>
                </a:lnTo>
                <a:close/>
              </a:path>
              <a:path w="1590039" h="11290300" extrusionOk="0">
                <a:moveTo>
                  <a:pt x="1358963" y="1333500"/>
                </a:moveTo>
                <a:lnTo>
                  <a:pt x="1220015" y="1333500"/>
                </a:lnTo>
                <a:lnTo>
                  <a:pt x="1218360" y="1346200"/>
                </a:lnTo>
                <a:lnTo>
                  <a:pt x="1360094" y="1346200"/>
                </a:lnTo>
                <a:lnTo>
                  <a:pt x="1358963" y="1333500"/>
                </a:lnTo>
                <a:close/>
              </a:path>
              <a:path w="1590039" h="11290300" extrusionOk="0">
                <a:moveTo>
                  <a:pt x="1502289" y="1333500"/>
                </a:moveTo>
                <a:lnTo>
                  <a:pt x="1363340" y="1333500"/>
                </a:lnTo>
                <a:lnTo>
                  <a:pt x="1361696" y="1346200"/>
                </a:lnTo>
                <a:lnTo>
                  <a:pt x="1503420" y="1346200"/>
                </a:lnTo>
                <a:lnTo>
                  <a:pt x="1502289" y="1333500"/>
                </a:lnTo>
                <a:close/>
              </a:path>
              <a:path w="1590039" h="11290300" extrusionOk="0">
                <a:moveTo>
                  <a:pt x="1587647" y="571500"/>
                </a:moveTo>
                <a:lnTo>
                  <a:pt x="1633" y="571500"/>
                </a:lnTo>
                <a:lnTo>
                  <a:pt x="1516" y="584200"/>
                </a:lnTo>
                <a:lnTo>
                  <a:pt x="1202" y="596900"/>
                </a:lnTo>
                <a:lnTo>
                  <a:pt x="1947" y="609600"/>
                </a:lnTo>
                <a:lnTo>
                  <a:pt x="5005" y="609600"/>
                </a:lnTo>
                <a:lnTo>
                  <a:pt x="3978" y="622300"/>
                </a:lnTo>
                <a:lnTo>
                  <a:pt x="2062" y="622300"/>
                </a:lnTo>
                <a:lnTo>
                  <a:pt x="1702" y="635000"/>
                </a:lnTo>
                <a:lnTo>
                  <a:pt x="1461" y="647700"/>
                </a:lnTo>
                <a:lnTo>
                  <a:pt x="1365" y="698500"/>
                </a:lnTo>
                <a:lnTo>
                  <a:pt x="1558" y="723900"/>
                </a:lnTo>
                <a:lnTo>
                  <a:pt x="1614" y="762000"/>
                </a:lnTo>
                <a:lnTo>
                  <a:pt x="1471" y="787400"/>
                </a:lnTo>
                <a:lnTo>
                  <a:pt x="1374" y="838200"/>
                </a:lnTo>
                <a:lnTo>
                  <a:pt x="1481" y="863600"/>
                </a:lnTo>
                <a:lnTo>
                  <a:pt x="1832" y="927100"/>
                </a:lnTo>
                <a:lnTo>
                  <a:pt x="1913" y="952500"/>
                </a:lnTo>
                <a:lnTo>
                  <a:pt x="2024" y="1041400"/>
                </a:lnTo>
                <a:lnTo>
                  <a:pt x="1912" y="1092200"/>
                </a:lnTo>
                <a:lnTo>
                  <a:pt x="1513" y="1231900"/>
                </a:lnTo>
                <a:lnTo>
                  <a:pt x="1392" y="1308100"/>
                </a:lnTo>
                <a:lnTo>
                  <a:pt x="1198" y="1320800"/>
                </a:lnTo>
                <a:lnTo>
                  <a:pt x="2170" y="1333500"/>
                </a:lnTo>
                <a:lnTo>
                  <a:pt x="1586839" y="1333500"/>
                </a:lnTo>
                <a:lnTo>
                  <a:pt x="1584265" y="1320800"/>
                </a:lnTo>
                <a:lnTo>
                  <a:pt x="1587218" y="1308100"/>
                </a:lnTo>
                <a:lnTo>
                  <a:pt x="1588132" y="1308100"/>
                </a:lnTo>
                <a:lnTo>
                  <a:pt x="1587878" y="1295400"/>
                </a:lnTo>
                <a:lnTo>
                  <a:pt x="1587375" y="1295400"/>
                </a:lnTo>
                <a:lnTo>
                  <a:pt x="1583826" y="1282700"/>
                </a:lnTo>
                <a:lnTo>
                  <a:pt x="1584485" y="1282700"/>
                </a:lnTo>
                <a:lnTo>
                  <a:pt x="1585794" y="1270000"/>
                </a:lnTo>
                <a:lnTo>
                  <a:pt x="1587318" y="1270000"/>
                </a:lnTo>
                <a:lnTo>
                  <a:pt x="1587764" y="1257300"/>
                </a:lnTo>
                <a:lnTo>
                  <a:pt x="1587253" y="1244600"/>
                </a:lnTo>
                <a:lnTo>
                  <a:pt x="1585449" y="1244600"/>
                </a:lnTo>
                <a:lnTo>
                  <a:pt x="1584098" y="1231900"/>
                </a:lnTo>
                <a:lnTo>
                  <a:pt x="1588716" y="1231900"/>
                </a:lnTo>
                <a:lnTo>
                  <a:pt x="1587365" y="1219200"/>
                </a:lnTo>
                <a:lnTo>
                  <a:pt x="1587583" y="1193800"/>
                </a:lnTo>
                <a:lnTo>
                  <a:pt x="1587687" y="1168400"/>
                </a:lnTo>
                <a:lnTo>
                  <a:pt x="1587759" y="1130300"/>
                </a:lnTo>
                <a:lnTo>
                  <a:pt x="7413" y="1130300"/>
                </a:lnTo>
                <a:lnTo>
                  <a:pt x="8355" y="1117600"/>
                </a:lnTo>
                <a:lnTo>
                  <a:pt x="1587784" y="1117600"/>
                </a:lnTo>
                <a:lnTo>
                  <a:pt x="1587680" y="1092200"/>
                </a:lnTo>
                <a:lnTo>
                  <a:pt x="1587428" y="1079500"/>
                </a:lnTo>
                <a:lnTo>
                  <a:pt x="1587704" y="1066800"/>
                </a:lnTo>
                <a:lnTo>
                  <a:pt x="1587949" y="1066800"/>
                </a:lnTo>
                <a:lnTo>
                  <a:pt x="1586909" y="1054100"/>
                </a:lnTo>
                <a:lnTo>
                  <a:pt x="1583333" y="1041400"/>
                </a:lnTo>
                <a:lnTo>
                  <a:pt x="1586747" y="1041400"/>
                </a:lnTo>
                <a:lnTo>
                  <a:pt x="1587134" y="1028700"/>
                </a:lnTo>
                <a:lnTo>
                  <a:pt x="1584527" y="1028700"/>
                </a:lnTo>
                <a:lnTo>
                  <a:pt x="1584967" y="1016000"/>
                </a:lnTo>
                <a:lnTo>
                  <a:pt x="1587679" y="1016000"/>
                </a:lnTo>
                <a:lnTo>
                  <a:pt x="1587876" y="1003300"/>
                </a:lnTo>
                <a:lnTo>
                  <a:pt x="1587912" y="990600"/>
                </a:lnTo>
                <a:lnTo>
                  <a:pt x="1587779" y="977900"/>
                </a:lnTo>
                <a:lnTo>
                  <a:pt x="1587469" y="977900"/>
                </a:lnTo>
                <a:lnTo>
                  <a:pt x="1587291" y="965200"/>
                </a:lnTo>
                <a:lnTo>
                  <a:pt x="1583773" y="965200"/>
                </a:lnTo>
                <a:lnTo>
                  <a:pt x="1585302" y="952500"/>
                </a:lnTo>
                <a:lnTo>
                  <a:pt x="1587449" y="952500"/>
                </a:lnTo>
                <a:lnTo>
                  <a:pt x="1587527" y="914400"/>
                </a:lnTo>
                <a:lnTo>
                  <a:pt x="1587700" y="914400"/>
                </a:lnTo>
                <a:lnTo>
                  <a:pt x="1587909" y="901700"/>
                </a:lnTo>
                <a:lnTo>
                  <a:pt x="1586778" y="889000"/>
                </a:lnTo>
                <a:lnTo>
                  <a:pt x="1581354" y="876300"/>
                </a:lnTo>
                <a:lnTo>
                  <a:pt x="1586684" y="876300"/>
                </a:lnTo>
                <a:lnTo>
                  <a:pt x="1586653" y="863600"/>
                </a:lnTo>
                <a:lnTo>
                  <a:pt x="1586422" y="863600"/>
                </a:lnTo>
                <a:lnTo>
                  <a:pt x="1585867" y="850900"/>
                </a:lnTo>
                <a:lnTo>
                  <a:pt x="1583742" y="850900"/>
                </a:lnTo>
                <a:lnTo>
                  <a:pt x="1584129" y="838200"/>
                </a:lnTo>
                <a:lnTo>
                  <a:pt x="1587124" y="838200"/>
                </a:lnTo>
                <a:lnTo>
                  <a:pt x="1587612" y="825500"/>
                </a:lnTo>
                <a:lnTo>
                  <a:pt x="1588005" y="812800"/>
                </a:lnTo>
                <a:lnTo>
                  <a:pt x="1587167" y="800100"/>
                </a:lnTo>
                <a:lnTo>
                  <a:pt x="1583962" y="787400"/>
                </a:lnTo>
                <a:lnTo>
                  <a:pt x="1587899" y="787400"/>
                </a:lnTo>
                <a:lnTo>
                  <a:pt x="1583930" y="774700"/>
                </a:lnTo>
                <a:lnTo>
                  <a:pt x="1583271" y="774700"/>
                </a:lnTo>
                <a:lnTo>
                  <a:pt x="1586988" y="762000"/>
                </a:lnTo>
                <a:lnTo>
                  <a:pt x="1587204" y="749300"/>
                </a:lnTo>
                <a:lnTo>
                  <a:pt x="1587534" y="736600"/>
                </a:lnTo>
                <a:lnTo>
                  <a:pt x="1586648" y="736600"/>
                </a:lnTo>
                <a:lnTo>
                  <a:pt x="1583292" y="723900"/>
                </a:lnTo>
                <a:lnTo>
                  <a:pt x="1582779" y="723900"/>
                </a:lnTo>
                <a:lnTo>
                  <a:pt x="1586192" y="711200"/>
                </a:lnTo>
                <a:lnTo>
                  <a:pt x="1587574" y="711200"/>
                </a:lnTo>
                <a:lnTo>
                  <a:pt x="1587386" y="698500"/>
                </a:lnTo>
                <a:lnTo>
                  <a:pt x="1587941" y="685800"/>
                </a:lnTo>
                <a:lnTo>
                  <a:pt x="1586852" y="673100"/>
                </a:lnTo>
                <a:lnTo>
                  <a:pt x="1584035" y="673100"/>
                </a:lnTo>
                <a:lnTo>
                  <a:pt x="1584161" y="660400"/>
                </a:lnTo>
                <a:lnTo>
                  <a:pt x="1587710" y="660400"/>
                </a:lnTo>
                <a:lnTo>
                  <a:pt x="1587979" y="635000"/>
                </a:lnTo>
                <a:lnTo>
                  <a:pt x="1587939" y="596900"/>
                </a:lnTo>
                <a:lnTo>
                  <a:pt x="1587543" y="584200"/>
                </a:lnTo>
                <a:lnTo>
                  <a:pt x="1587647" y="571500"/>
                </a:lnTo>
                <a:close/>
              </a:path>
              <a:path w="1590039" h="11290300" extrusionOk="0">
                <a:moveTo>
                  <a:pt x="1587784" y="1117600"/>
                </a:moveTo>
                <a:lnTo>
                  <a:pt x="8355" y="1117600"/>
                </a:lnTo>
                <a:lnTo>
                  <a:pt x="12125" y="1130300"/>
                </a:lnTo>
                <a:lnTo>
                  <a:pt x="1587759" y="1130300"/>
                </a:lnTo>
                <a:lnTo>
                  <a:pt x="1587784" y="1117600"/>
                </a:lnTo>
                <a:close/>
              </a:path>
              <a:path w="1590039" h="11290300" extrusionOk="0">
                <a:moveTo>
                  <a:pt x="1588935" y="330200"/>
                </a:moveTo>
                <a:lnTo>
                  <a:pt x="1958" y="330200"/>
                </a:lnTo>
                <a:lnTo>
                  <a:pt x="1675" y="342900"/>
                </a:lnTo>
                <a:lnTo>
                  <a:pt x="1482" y="355600"/>
                </a:lnTo>
                <a:lnTo>
                  <a:pt x="1539" y="546100"/>
                </a:lnTo>
                <a:lnTo>
                  <a:pt x="1005" y="558800"/>
                </a:lnTo>
                <a:lnTo>
                  <a:pt x="5664" y="558800"/>
                </a:lnTo>
                <a:lnTo>
                  <a:pt x="2649" y="571500"/>
                </a:lnTo>
                <a:lnTo>
                  <a:pt x="1587801" y="571500"/>
                </a:lnTo>
                <a:lnTo>
                  <a:pt x="1586896" y="558800"/>
                </a:lnTo>
                <a:lnTo>
                  <a:pt x="1583826" y="546100"/>
                </a:lnTo>
                <a:lnTo>
                  <a:pt x="1586448" y="546100"/>
                </a:lnTo>
                <a:lnTo>
                  <a:pt x="1587624" y="533400"/>
                </a:lnTo>
                <a:lnTo>
                  <a:pt x="35841" y="533400"/>
                </a:lnTo>
                <a:lnTo>
                  <a:pt x="40815" y="520700"/>
                </a:lnTo>
                <a:lnTo>
                  <a:pt x="1587417" y="520700"/>
                </a:lnTo>
                <a:lnTo>
                  <a:pt x="1587299" y="508000"/>
                </a:lnTo>
                <a:lnTo>
                  <a:pt x="1587837" y="495300"/>
                </a:lnTo>
                <a:lnTo>
                  <a:pt x="1587333" y="482600"/>
                </a:lnTo>
                <a:lnTo>
                  <a:pt x="1584087" y="457200"/>
                </a:lnTo>
                <a:lnTo>
                  <a:pt x="1584559" y="457200"/>
                </a:lnTo>
                <a:lnTo>
                  <a:pt x="1587035" y="444500"/>
                </a:lnTo>
                <a:lnTo>
                  <a:pt x="1587816" y="444500"/>
                </a:lnTo>
                <a:lnTo>
                  <a:pt x="1587060" y="431800"/>
                </a:lnTo>
                <a:lnTo>
                  <a:pt x="1584737" y="419100"/>
                </a:lnTo>
                <a:lnTo>
                  <a:pt x="1583491" y="419100"/>
                </a:lnTo>
                <a:lnTo>
                  <a:pt x="1587731" y="406400"/>
                </a:lnTo>
                <a:lnTo>
                  <a:pt x="1588150" y="406400"/>
                </a:lnTo>
                <a:lnTo>
                  <a:pt x="1587752" y="393700"/>
                </a:lnTo>
                <a:lnTo>
                  <a:pt x="1587665" y="381000"/>
                </a:lnTo>
                <a:lnTo>
                  <a:pt x="1588043" y="368300"/>
                </a:lnTo>
                <a:lnTo>
                  <a:pt x="1587396" y="355600"/>
                </a:lnTo>
                <a:lnTo>
                  <a:pt x="1584234" y="342900"/>
                </a:lnTo>
                <a:lnTo>
                  <a:pt x="1588935" y="330200"/>
                </a:lnTo>
                <a:close/>
              </a:path>
              <a:path w="1590039" h="11290300" extrusionOk="0">
                <a:moveTo>
                  <a:pt x="184140" y="520700"/>
                </a:moveTo>
                <a:lnTo>
                  <a:pt x="45338" y="520700"/>
                </a:lnTo>
                <a:lnTo>
                  <a:pt x="45129" y="533400"/>
                </a:lnTo>
                <a:lnTo>
                  <a:pt x="179167" y="533400"/>
                </a:lnTo>
                <a:lnTo>
                  <a:pt x="184140" y="520700"/>
                </a:lnTo>
                <a:close/>
              </a:path>
              <a:path w="1590039" h="11290300" extrusionOk="0">
                <a:moveTo>
                  <a:pt x="327466" y="520700"/>
                </a:moveTo>
                <a:lnTo>
                  <a:pt x="188664" y="520700"/>
                </a:lnTo>
                <a:lnTo>
                  <a:pt x="188465" y="533400"/>
                </a:lnTo>
                <a:lnTo>
                  <a:pt x="322492" y="533400"/>
                </a:lnTo>
                <a:lnTo>
                  <a:pt x="327466" y="520700"/>
                </a:lnTo>
                <a:close/>
              </a:path>
              <a:path w="1590039" h="11290300" extrusionOk="0">
                <a:moveTo>
                  <a:pt x="470791" y="520700"/>
                </a:moveTo>
                <a:lnTo>
                  <a:pt x="331989" y="520700"/>
                </a:lnTo>
                <a:lnTo>
                  <a:pt x="331780" y="533400"/>
                </a:lnTo>
                <a:lnTo>
                  <a:pt x="465807" y="533400"/>
                </a:lnTo>
                <a:lnTo>
                  <a:pt x="470791" y="520700"/>
                </a:lnTo>
                <a:close/>
              </a:path>
              <a:path w="1590039" h="11290300" extrusionOk="0">
                <a:moveTo>
                  <a:pt x="614117" y="520700"/>
                </a:moveTo>
                <a:lnTo>
                  <a:pt x="475304" y="520700"/>
                </a:lnTo>
                <a:lnTo>
                  <a:pt x="475116" y="533400"/>
                </a:lnTo>
                <a:lnTo>
                  <a:pt x="609133" y="533400"/>
                </a:lnTo>
                <a:lnTo>
                  <a:pt x="614117" y="520700"/>
                </a:lnTo>
                <a:close/>
              </a:path>
              <a:path w="1590039" h="11290300" extrusionOk="0">
                <a:moveTo>
                  <a:pt x="757442" y="520700"/>
                </a:moveTo>
                <a:lnTo>
                  <a:pt x="618640" y="520700"/>
                </a:lnTo>
                <a:lnTo>
                  <a:pt x="618431" y="533400"/>
                </a:lnTo>
                <a:lnTo>
                  <a:pt x="752458" y="533400"/>
                </a:lnTo>
                <a:lnTo>
                  <a:pt x="757442" y="520700"/>
                </a:lnTo>
                <a:close/>
              </a:path>
              <a:path w="1590039" h="11290300" extrusionOk="0">
                <a:moveTo>
                  <a:pt x="900757" y="520700"/>
                </a:moveTo>
                <a:lnTo>
                  <a:pt x="761955" y="520700"/>
                </a:lnTo>
                <a:lnTo>
                  <a:pt x="761756" y="533400"/>
                </a:lnTo>
                <a:lnTo>
                  <a:pt x="895784" y="533400"/>
                </a:lnTo>
                <a:lnTo>
                  <a:pt x="900757" y="520700"/>
                </a:lnTo>
                <a:close/>
              </a:path>
              <a:path w="1590039" h="11290300" extrusionOk="0">
                <a:moveTo>
                  <a:pt x="1044093" y="520700"/>
                </a:moveTo>
                <a:lnTo>
                  <a:pt x="905291" y="520700"/>
                </a:lnTo>
                <a:lnTo>
                  <a:pt x="905082" y="533400"/>
                </a:lnTo>
                <a:lnTo>
                  <a:pt x="1039109" y="533400"/>
                </a:lnTo>
                <a:lnTo>
                  <a:pt x="1044093" y="520700"/>
                </a:lnTo>
                <a:close/>
              </a:path>
              <a:path w="1590039" h="11290300" extrusionOk="0">
                <a:moveTo>
                  <a:pt x="1187408" y="520700"/>
                </a:moveTo>
                <a:lnTo>
                  <a:pt x="1048606" y="520700"/>
                </a:lnTo>
                <a:lnTo>
                  <a:pt x="1048407" y="533400"/>
                </a:lnTo>
                <a:lnTo>
                  <a:pt x="1182435" y="533400"/>
                </a:lnTo>
                <a:lnTo>
                  <a:pt x="1187408" y="520700"/>
                </a:lnTo>
                <a:close/>
              </a:path>
              <a:path w="1590039" h="11290300" extrusionOk="0">
                <a:moveTo>
                  <a:pt x="1330744" y="520700"/>
                </a:moveTo>
                <a:lnTo>
                  <a:pt x="1191942" y="520700"/>
                </a:lnTo>
                <a:lnTo>
                  <a:pt x="1191733" y="533400"/>
                </a:lnTo>
                <a:lnTo>
                  <a:pt x="1325760" y="533400"/>
                </a:lnTo>
                <a:lnTo>
                  <a:pt x="1330744" y="520700"/>
                </a:lnTo>
                <a:close/>
              </a:path>
              <a:path w="1590039" h="11290300" extrusionOk="0">
                <a:moveTo>
                  <a:pt x="1474059" y="520700"/>
                </a:moveTo>
                <a:lnTo>
                  <a:pt x="1335257" y="520700"/>
                </a:lnTo>
                <a:lnTo>
                  <a:pt x="1335058" y="533400"/>
                </a:lnTo>
                <a:lnTo>
                  <a:pt x="1469075" y="533400"/>
                </a:lnTo>
                <a:lnTo>
                  <a:pt x="1474059" y="520700"/>
                </a:lnTo>
                <a:close/>
              </a:path>
              <a:path w="1590039" h="11290300" extrusionOk="0">
                <a:moveTo>
                  <a:pt x="1587417" y="520700"/>
                </a:moveTo>
                <a:lnTo>
                  <a:pt x="1478593" y="520700"/>
                </a:lnTo>
                <a:lnTo>
                  <a:pt x="1478384" y="533400"/>
                </a:lnTo>
                <a:lnTo>
                  <a:pt x="1587798" y="533400"/>
                </a:lnTo>
                <a:lnTo>
                  <a:pt x="1587417" y="520700"/>
                </a:lnTo>
                <a:close/>
              </a:path>
              <a:path w="1590039" h="11290300" extrusionOk="0">
                <a:moveTo>
                  <a:pt x="1586925" y="0"/>
                </a:moveTo>
                <a:lnTo>
                  <a:pt x="1801" y="0"/>
                </a:lnTo>
                <a:lnTo>
                  <a:pt x="1549" y="304800"/>
                </a:lnTo>
                <a:lnTo>
                  <a:pt x="1434" y="317500"/>
                </a:lnTo>
                <a:lnTo>
                  <a:pt x="5821" y="317500"/>
                </a:lnTo>
                <a:lnTo>
                  <a:pt x="1811" y="330200"/>
                </a:lnTo>
                <a:lnTo>
                  <a:pt x="1588223" y="330200"/>
                </a:lnTo>
                <a:lnTo>
                  <a:pt x="1587731" y="317500"/>
                </a:lnTo>
                <a:lnTo>
                  <a:pt x="1587649" y="304800"/>
                </a:lnTo>
                <a:lnTo>
                  <a:pt x="1588028" y="292100"/>
                </a:lnTo>
                <a:lnTo>
                  <a:pt x="1587103" y="279400"/>
                </a:lnTo>
                <a:lnTo>
                  <a:pt x="1583103" y="266700"/>
                </a:lnTo>
                <a:lnTo>
                  <a:pt x="1587627" y="266700"/>
                </a:lnTo>
                <a:lnTo>
                  <a:pt x="1587490" y="254000"/>
                </a:lnTo>
                <a:lnTo>
                  <a:pt x="1587427" y="228600"/>
                </a:lnTo>
                <a:lnTo>
                  <a:pt x="1587229" y="215900"/>
                </a:lnTo>
                <a:lnTo>
                  <a:pt x="1587438" y="203200"/>
                </a:lnTo>
                <a:lnTo>
                  <a:pt x="1587879" y="190500"/>
                </a:lnTo>
                <a:lnTo>
                  <a:pt x="1587050" y="190500"/>
                </a:lnTo>
                <a:lnTo>
                  <a:pt x="1583449" y="177800"/>
                </a:lnTo>
                <a:lnTo>
                  <a:pt x="1582590" y="177800"/>
                </a:lnTo>
                <a:lnTo>
                  <a:pt x="1583742" y="165100"/>
                </a:lnTo>
                <a:lnTo>
                  <a:pt x="1585197" y="165100"/>
                </a:lnTo>
                <a:lnTo>
                  <a:pt x="1587271" y="152400"/>
                </a:lnTo>
                <a:lnTo>
                  <a:pt x="1587460" y="127000"/>
                </a:lnTo>
                <a:lnTo>
                  <a:pt x="1587581" y="38100"/>
                </a:lnTo>
                <a:lnTo>
                  <a:pt x="142341" y="38100"/>
                </a:lnTo>
                <a:lnTo>
                  <a:pt x="143451" y="25400"/>
                </a:lnTo>
                <a:lnTo>
                  <a:pt x="1586318" y="25400"/>
                </a:lnTo>
                <a:lnTo>
                  <a:pt x="1582475" y="12700"/>
                </a:lnTo>
                <a:lnTo>
                  <a:pt x="1582297" y="12700"/>
                </a:lnTo>
                <a:lnTo>
                  <a:pt x="1586925" y="0"/>
                </a:lnTo>
                <a:close/>
              </a:path>
              <a:path w="1590039" h="11290300" extrusionOk="0">
                <a:moveTo>
                  <a:pt x="286766" y="25400"/>
                </a:moveTo>
                <a:lnTo>
                  <a:pt x="145074" y="25400"/>
                </a:lnTo>
                <a:lnTo>
                  <a:pt x="145074" y="38100"/>
                </a:lnTo>
                <a:lnTo>
                  <a:pt x="285677" y="38100"/>
                </a:lnTo>
                <a:lnTo>
                  <a:pt x="286766" y="25400"/>
                </a:lnTo>
                <a:close/>
              </a:path>
              <a:path w="1590039" h="11290300" extrusionOk="0">
                <a:moveTo>
                  <a:pt x="573417" y="25400"/>
                </a:moveTo>
                <a:lnTo>
                  <a:pt x="288410" y="25400"/>
                </a:lnTo>
                <a:lnTo>
                  <a:pt x="288410" y="38100"/>
                </a:lnTo>
                <a:lnTo>
                  <a:pt x="572328" y="38100"/>
                </a:lnTo>
                <a:lnTo>
                  <a:pt x="573417" y="25400"/>
                </a:lnTo>
                <a:close/>
              </a:path>
              <a:path w="1590039" h="11290300" extrusionOk="0">
                <a:moveTo>
                  <a:pt x="860068" y="25400"/>
                </a:moveTo>
                <a:lnTo>
                  <a:pt x="575050" y="25400"/>
                </a:lnTo>
                <a:lnTo>
                  <a:pt x="575050" y="38100"/>
                </a:lnTo>
                <a:lnTo>
                  <a:pt x="858968" y="38100"/>
                </a:lnTo>
                <a:lnTo>
                  <a:pt x="860068" y="25400"/>
                </a:lnTo>
                <a:close/>
              </a:path>
              <a:path w="1590039" h="11290300" extrusionOk="0">
                <a:moveTo>
                  <a:pt x="1003393" y="25400"/>
                </a:moveTo>
                <a:lnTo>
                  <a:pt x="861701" y="25400"/>
                </a:lnTo>
                <a:lnTo>
                  <a:pt x="861701" y="38100"/>
                </a:lnTo>
                <a:lnTo>
                  <a:pt x="1002294" y="38100"/>
                </a:lnTo>
                <a:lnTo>
                  <a:pt x="1003393" y="25400"/>
                </a:lnTo>
                <a:close/>
              </a:path>
              <a:path w="1590039" h="11290300" extrusionOk="0">
                <a:moveTo>
                  <a:pt x="1146719" y="25400"/>
                </a:moveTo>
                <a:lnTo>
                  <a:pt x="1005026" y="25400"/>
                </a:lnTo>
                <a:lnTo>
                  <a:pt x="1005026" y="38100"/>
                </a:lnTo>
                <a:lnTo>
                  <a:pt x="1145619" y="38100"/>
                </a:lnTo>
                <a:lnTo>
                  <a:pt x="1146719" y="25400"/>
                </a:lnTo>
                <a:close/>
              </a:path>
              <a:path w="1590039" h="11290300" extrusionOk="0">
                <a:moveTo>
                  <a:pt x="1290044" y="25400"/>
                </a:moveTo>
                <a:lnTo>
                  <a:pt x="1148352" y="25400"/>
                </a:lnTo>
                <a:lnTo>
                  <a:pt x="1148352" y="38100"/>
                </a:lnTo>
                <a:lnTo>
                  <a:pt x="1288945" y="38100"/>
                </a:lnTo>
                <a:lnTo>
                  <a:pt x="1290044" y="25400"/>
                </a:lnTo>
                <a:close/>
              </a:path>
              <a:path w="1590039" h="11290300" extrusionOk="0">
                <a:moveTo>
                  <a:pt x="1576695" y="25400"/>
                </a:moveTo>
                <a:lnTo>
                  <a:pt x="1291677" y="25400"/>
                </a:lnTo>
                <a:lnTo>
                  <a:pt x="1291677" y="38100"/>
                </a:lnTo>
                <a:lnTo>
                  <a:pt x="1576391" y="38100"/>
                </a:lnTo>
                <a:lnTo>
                  <a:pt x="1576695" y="25400"/>
                </a:lnTo>
                <a:close/>
              </a:path>
              <a:path w="1590039" h="11290300" extrusionOk="0">
                <a:moveTo>
                  <a:pt x="1587595" y="25400"/>
                </a:moveTo>
                <a:lnTo>
                  <a:pt x="1581166" y="25400"/>
                </a:lnTo>
                <a:lnTo>
                  <a:pt x="1580433" y="38100"/>
                </a:lnTo>
                <a:lnTo>
                  <a:pt x="1587581" y="38100"/>
                </a:lnTo>
                <a:lnTo>
                  <a:pt x="1587595" y="2540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4" name="Google Shape;2494;p63"/>
          <p:cNvSpPr/>
          <p:nvPr/>
        </p:nvSpPr>
        <p:spPr>
          <a:xfrm>
            <a:off x="1056513" y="4448456"/>
            <a:ext cx="1540" cy="1925"/>
          </a:xfrm>
          <a:custGeom>
            <a:avLst/>
            <a:gdLst/>
            <a:ahLst/>
            <a:cxnLst/>
            <a:rect l="l" t="t" r="r" b="b"/>
            <a:pathLst>
              <a:path w="2539"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5" name="Google Shape;2495;p63"/>
          <p:cNvSpPr/>
          <p:nvPr/>
        </p:nvSpPr>
        <p:spPr>
          <a:xfrm>
            <a:off x="1056662" y="4484168"/>
            <a:ext cx="1155" cy="1540"/>
          </a:xfrm>
          <a:custGeom>
            <a:avLst/>
            <a:gdLst/>
            <a:ahLst/>
            <a:cxnLst/>
            <a:rect l="l" t="t" r="r" b="b"/>
            <a:pathLst>
              <a:path w="1905"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6" name="Google Shape;2496;p63"/>
          <p:cNvSpPr/>
          <p:nvPr/>
        </p:nvSpPr>
        <p:spPr>
          <a:xfrm>
            <a:off x="1056501" y="1952676"/>
            <a:ext cx="1540" cy="1540"/>
          </a:xfrm>
          <a:custGeom>
            <a:avLst/>
            <a:gdLst/>
            <a:ahLst/>
            <a:cxnLst/>
            <a:rect l="l" t="t" r="r" b="b"/>
            <a:pathLst>
              <a:path w="2539" h="2539" extrusionOk="0">
                <a:moveTo>
                  <a:pt x="1413" y="0"/>
                </a:moveTo>
                <a:lnTo>
                  <a:pt x="0" y="1958"/>
                </a:lnTo>
                <a:lnTo>
                  <a:pt x="2439" y="2261"/>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7" name="Google Shape;2497;p63"/>
          <p:cNvSpPr/>
          <p:nvPr/>
        </p:nvSpPr>
        <p:spPr>
          <a:xfrm>
            <a:off x="1056599" y="2316307"/>
            <a:ext cx="1540" cy="1540"/>
          </a:xfrm>
          <a:custGeom>
            <a:avLst/>
            <a:gdLst/>
            <a:ahLst/>
            <a:cxnLst/>
            <a:rect l="l" t="t" r="r" b="b"/>
            <a:pathLst>
              <a:path w="2539"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8" name="Google Shape;2498;p63"/>
          <p:cNvSpPr/>
          <p:nvPr/>
        </p:nvSpPr>
        <p:spPr>
          <a:xfrm>
            <a:off x="1056433" y="3911683"/>
            <a:ext cx="1540" cy="1925"/>
          </a:xfrm>
          <a:custGeom>
            <a:avLst/>
            <a:gdLst/>
            <a:ahLst/>
            <a:cxnLst/>
            <a:rect l="l" t="t" r="r" b="b"/>
            <a:pathLst>
              <a:path w="2539"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499" name="Google Shape;2499;p63"/>
          <p:cNvSpPr/>
          <p:nvPr/>
        </p:nvSpPr>
        <p:spPr>
          <a:xfrm>
            <a:off x="1056554" y="4412437"/>
            <a:ext cx="1540" cy="1925"/>
          </a:xfrm>
          <a:custGeom>
            <a:avLst/>
            <a:gdLst/>
            <a:ahLst/>
            <a:cxnLst/>
            <a:rect l="l" t="t" r="r" b="b"/>
            <a:pathLst>
              <a:path w="2539"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0" name="Google Shape;2500;p63"/>
          <p:cNvSpPr/>
          <p:nvPr/>
        </p:nvSpPr>
        <p:spPr>
          <a:xfrm>
            <a:off x="1056737" y="3065070"/>
            <a:ext cx="1540" cy="1925"/>
          </a:xfrm>
          <a:custGeom>
            <a:avLst/>
            <a:gdLst/>
            <a:ahLst/>
            <a:cxnLst/>
            <a:rect l="l" t="t" r="r" b="b"/>
            <a:pathLst>
              <a:path w="2539"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1" name="Google Shape;2501;p63"/>
          <p:cNvSpPr/>
          <p:nvPr/>
        </p:nvSpPr>
        <p:spPr>
          <a:xfrm>
            <a:off x="1056756"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2" name="Google Shape;2502;p63"/>
          <p:cNvSpPr/>
          <p:nvPr/>
        </p:nvSpPr>
        <p:spPr>
          <a:xfrm>
            <a:off x="1056719" y="2409802"/>
            <a:ext cx="1540" cy="1540"/>
          </a:xfrm>
          <a:custGeom>
            <a:avLst/>
            <a:gdLst/>
            <a:ahLst/>
            <a:cxnLst/>
            <a:rect l="l" t="t" r="r" b="b"/>
            <a:pathLst>
              <a:path w="2539" h="2539" extrusionOk="0">
                <a:moveTo>
                  <a:pt x="0" y="0"/>
                </a:moveTo>
                <a:lnTo>
                  <a:pt x="84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3" name="Google Shape;2503;p63"/>
          <p:cNvSpPr/>
          <p:nvPr/>
        </p:nvSpPr>
        <p:spPr>
          <a:xfrm>
            <a:off x="1056564" y="1292671"/>
            <a:ext cx="1540" cy="1540"/>
          </a:xfrm>
          <a:custGeom>
            <a:avLst/>
            <a:gdLst/>
            <a:ahLst/>
            <a:cxnLst/>
            <a:rect l="l" t="t" r="r" b="b"/>
            <a:pathLst>
              <a:path w="2539"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4" name="Google Shape;2504;p63"/>
          <p:cNvSpPr/>
          <p:nvPr/>
        </p:nvSpPr>
        <p:spPr>
          <a:xfrm>
            <a:off x="1056554" y="1026351"/>
            <a:ext cx="1155" cy="1540"/>
          </a:xfrm>
          <a:custGeom>
            <a:avLst/>
            <a:gdLst/>
            <a:ahLst/>
            <a:cxnLst/>
            <a:rect l="l" t="t" r="r" b="b"/>
            <a:pathLst>
              <a:path w="1905" h="2539" extrusionOk="0">
                <a:moveTo>
                  <a:pt x="1151" y="0"/>
                </a:moveTo>
                <a:lnTo>
                  <a:pt x="0" y="1790"/>
                </a:lnTo>
                <a:lnTo>
                  <a:pt x="1842"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5" name="Google Shape;2505;p63"/>
          <p:cNvSpPr/>
          <p:nvPr/>
        </p:nvSpPr>
        <p:spPr>
          <a:xfrm>
            <a:off x="1056421" y="1478961"/>
            <a:ext cx="1540" cy="1540"/>
          </a:xfrm>
          <a:custGeom>
            <a:avLst/>
            <a:gdLst/>
            <a:ahLst/>
            <a:cxnLst/>
            <a:rect l="l" t="t" r="r" b="b"/>
            <a:pathLst>
              <a:path w="2539"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6" name="Google Shape;2506;p63"/>
          <p:cNvSpPr/>
          <p:nvPr/>
        </p:nvSpPr>
        <p:spPr>
          <a:xfrm>
            <a:off x="1034580" y="1111161"/>
            <a:ext cx="1155" cy="1540"/>
          </a:xfrm>
          <a:custGeom>
            <a:avLst/>
            <a:gdLst/>
            <a:ahLst/>
            <a:cxnLst/>
            <a:rect l="l" t="t" r="r" b="b"/>
            <a:pathLst>
              <a:path w="1905" h="2539" extrusionOk="0">
                <a:moveTo>
                  <a:pt x="0" y="0"/>
                </a:moveTo>
                <a:lnTo>
                  <a:pt x="70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7" name="Google Shape;2507;p63"/>
          <p:cNvSpPr/>
          <p:nvPr/>
        </p:nvSpPr>
        <p:spPr>
          <a:xfrm>
            <a:off x="1034692" y="592380"/>
            <a:ext cx="1540" cy="1540"/>
          </a:xfrm>
          <a:custGeom>
            <a:avLst/>
            <a:gdLst/>
            <a:ahLst/>
            <a:cxnLst/>
            <a:rect l="l" t="t" r="r" b="b"/>
            <a:pathLst>
              <a:path w="2539"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8" name="Google Shape;2508;p63"/>
          <p:cNvSpPr/>
          <p:nvPr/>
        </p:nvSpPr>
        <p:spPr>
          <a:xfrm>
            <a:off x="1034517" y="1664580"/>
            <a:ext cx="1540" cy="1540"/>
          </a:xfrm>
          <a:custGeom>
            <a:avLst/>
            <a:gdLst/>
            <a:ahLst/>
            <a:cxnLst/>
            <a:rect l="l" t="t" r="r" b="b"/>
            <a:pathLst>
              <a:path w="2539"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09" name="Google Shape;2509;p63"/>
          <p:cNvSpPr/>
          <p:nvPr/>
        </p:nvSpPr>
        <p:spPr>
          <a:xfrm>
            <a:off x="1034510" y="2680195"/>
            <a:ext cx="1540" cy="1540"/>
          </a:xfrm>
          <a:custGeom>
            <a:avLst/>
            <a:gdLst/>
            <a:ahLst/>
            <a:cxnLst/>
            <a:rect l="l" t="t" r="r" b="b"/>
            <a:pathLst>
              <a:path w="2539" h="2539" extrusionOk="0">
                <a:moveTo>
                  <a:pt x="0" y="0"/>
                </a:moveTo>
                <a:lnTo>
                  <a:pt x="96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0" name="Google Shape;2510;p63"/>
          <p:cNvSpPr/>
          <p:nvPr/>
        </p:nvSpPr>
        <p:spPr>
          <a:xfrm>
            <a:off x="1034662" y="1921921"/>
            <a:ext cx="1155" cy="1155"/>
          </a:xfrm>
          <a:custGeom>
            <a:avLst/>
            <a:gdLst/>
            <a:ahLst/>
            <a:cxnLst/>
            <a:rect l="l" t="t" r="r" b="b"/>
            <a:pathLst>
              <a:path w="1905" h="1905" extrusionOk="0">
                <a:moveTo>
                  <a:pt x="1088" y="0"/>
                </a:moveTo>
                <a:lnTo>
                  <a:pt x="0" y="1581"/>
                </a:lnTo>
                <a:lnTo>
                  <a:pt x="1696" y="1905"/>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1" name="Google Shape;2511;p63"/>
          <p:cNvSpPr/>
          <p:nvPr/>
        </p:nvSpPr>
        <p:spPr>
          <a:xfrm>
            <a:off x="1034501" y="2524498"/>
            <a:ext cx="1540" cy="1540"/>
          </a:xfrm>
          <a:custGeom>
            <a:avLst/>
            <a:gdLst/>
            <a:ahLst/>
            <a:cxnLst/>
            <a:rect l="l" t="t" r="r" b="b"/>
            <a:pathLst>
              <a:path w="2539"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2" name="Google Shape;2512;p63"/>
          <p:cNvSpPr/>
          <p:nvPr/>
        </p:nvSpPr>
        <p:spPr>
          <a:xfrm>
            <a:off x="1034277" y="3805353"/>
            <a:ext cx="1540" cy="1540"/>
          </a:xfrm>
          <a:custGeom>
            <a:avLst/>
            <a:gdLst/>
            <a:ahLst/>
            <a:cxnLst/>
            <a:rect l="l" t="t" r="r" b="b"/>
            <a:pathLst>
              <a:path w="2539" h="2539" extrusionOk="0">
                <a:moveTo>
                  <a:pt x="1298" y="0"/>
                </a:moveTo>
                <a:lnTo>
                  <a:pt x="0" y="2041"/>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3" name="Google Shape;2513;p63"/>
          <p:cNvSpPr/>
          <p:nvPr/>
        </p:nvSpPr>
        <p:spPr>
          <a:xfrm>
            <a:off x="1035039" y="6345595"/>
            <a:ext cx="1540" cy="1155"/>
          </a:xfrm>
          <a:custGeom>
            <a:avLst/>
            <a:gdLst/>
            <a:ahLst/>
            <a:cxnLst/>
            <a:rect l="l" t="t" r="r" b="b"/>
            <a:pathLst>
              <a:path w="2539" h="1904" extrusionOk="0">
                <a:moveTo>
                  <a:pt x="198" y="0"/>
                </a:moveTo>
                <a:lnTo>
                  <a:pt x="0" y="1874"/>
                </a:lnTo>
                <a:lnTo>
                  <a:pt x="209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4" name="Google Shape;2514;p63"/>
          <p:cNvSpPr/>
          <p:nvPr/>
        </p:nvSpPr>
        <p:spPr>
          <a:xfrm>
            <a:off x="1034148" y="6101775"/>
            <a:ext cx="1540" cy="1540"/>
          </a:xfrm>
          <a:custGeom>
            <a:avLst/>
            <a:gdLst/>
            <a:ahLst/>
            <a:cxnLst/>
            <a:rect l="l" t="t" r="r" b="b"/>
            <a:pathLst>
              <a:path w="2539"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5" name="Google Shape;2515;p63"/>
          <p:cNvSpPr/>
          <p:nvPr/>
        </p:nvSpPr>
        <p:spPr>
          <a:xfrm>
            <a:off x="1038609" y="4271290"/>
            <a:ext cx="1155" cy="1540"/>
          </a:xfrm>
          <a:custGeom>
            <a:avLst/>
            <a:gdLst/>
            <a:ahLst/>
            <a:cxnLst/>
            <a:rect l="l" t="t" r="r" b="b"/>
            <a:pathLst>
              <a:path w="1905"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6" name="Google Shape;2516;p63"/>
          <p:cNvSpPr/>
          <p:nvPr/>
        </p:nvSpPr>
        <p:spPr>
          <a:xfrm>
            <a:off x="1038655" y="3486092"/>
            <a:ext cx="1155" cy="1540"/>
          </a:xfrm>
          <a:custGeom>
            <a:avLst/>
            <a:gdLst/>
            <a:ahLst/>
            <a:cxnLst/>
            <a:rect l="l" t="t" r="r" b="b"/>
            <a:pathLst>
              <a:path w="1905" h="2539" extrusionOk="0">
                <a:moveTo>
                  <a:pt x="1078" y="0"/>
                </a:moveTo>
                <a:lnTo>
                  <a:pt x="0" y="2031"/>
                </a:lnTo>
                <a:lnTo>
                  <a:pt x="1727" y="2261"/>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7" name="Google Shape;2517;p63"/>
          <p:cNvSpPr/>
          <p:nvPr/>
        </p:nvSpPr>
        <p:spPr>
          <a:xfrm>
            <a:off x="1038792" y="4483677"/>
            <a:ext cx="1540" cy="1540"/>
          </a:xfrm>
          <a:custGeom>
            <a:avLst/>
            <a:gdLst/>
            <a:ahLst/>
            <a:cxnLst/>
            <a:rect l="l" t="t" r="r" b="b"/>
            <a:pathLst>
              <a:path w="2539"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8" name="Google Shape;2518;p63"/>
          <p:cNvSpPr/>
          <p:nvPr/>
        </p:nvSpPr>
        <p:spPr>
          <a:xfrm>
            <a:off x="1038798" y="1571817"/>
            <a:ext cx="1540" cy="1925"/>
          </a:xfrm>
          <a:custGeom>
            <a:avLst/>
            <a:gdLst/>
            <a:ahLst/>
            <a:cxnLst/>
            <a:rect l="l" t="t" r="r" b="b"/>
            <a:pathLst>
              <a:path w="2539"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19" name="Google Shape;2519;p63"/>
          <p:cNvSpPr/>
          <p:nvPr/>
        </p:nvSpPr>
        <p:spPr>
          <a:xfrm>
            <a:off x="1038872" y="4904860"/>
            <a:ext cx="1540" cy="1540"/>
          </a:xfrm>
          <a:custGeom>
            <a:avLst/>
            <a:gdLst/>
            <a:ahLst/>
            <a:cxnLst/>
            <a:rect l="l" t="t" r="r" b="b"/>
            <a:pathLst>
              <a:path w="2539" h="2540" extrusionOk="0">
                <a:moveTo>
                  <a:pt x="251" y="0"/>
                </a:moveTo>
                <a:lnTo>
                  <a:pt x="0" y="2240"/>
                </a:lnTo>
                <a:lnTo>
                  <a:pt x="2094" y="138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0" name="Google Shape;2520;p63"/>
          <p:cNvSpPr/>
          <p:nvPr/>
        </p:nvSpPr>
        <p:spPr>
          <a:xfrm>
            <a:off x="1038571" y="1363634"/>
            <a:ext cx="1540" cy="1540"/>
          </a:xfrm>
          <a:custGeom>
            <a:avLst/>
            <a:gdLst/>
            <a:ahLst/>
            <a:cxnLst/>
            <a:rect l="l" t="t" r="r" b="b"/>
            <a:pathLst>
              <a:path w="2539" h="2539" extrusionOk="0">
                <a:moveTo>
                  <a:pt x="0" y="0"/>
                </a:moveTo>
                <a:lnTo>
                  <a:pt x="74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1" name="Google Shape;2521;p63"/>
          <p:cNvSpPr/>
          <p:nvPr/>
        </p:nvSpPr>
        <p:spPr>
          <a:xfrm>
            <a:off x="1038649" y="264102"/>
            <a:ext cx="1155" cy="1540"/>
          </a:xfrm>
          <a:custGeom>
            <a:avLst/>
            <a:gdLst/>
            <a:ahLst/>
            <a:cxnLst/>
            <a:rect l="l" t="t" r="r" b="b"/>
            <a:pathLst>
              <a:path w="1905" h="2540" extrusionOk="0">
                <a:moveTo>
                  <a:pt x="1151" y="0"/>
                </a:moveTo>
                <a:lnTo>
                  <a:pt x="0" y="1622"/>
                </a:lnTo>
                <a:lnTo>
                  <a:pt x="1863"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2" name="Google Shape;2522;p63"/>
          <p:cNvSpPr/>
          <p:nvPr/>
        </p:nvSpPr>
        <p:spPr>
          <a:xfrm>
            <a:off x="1038526" y="4523206"/>
            <a:ext cx="1540" cy="1540"/>
          </a:xfrm>
          <a:custGeom>
            <a:avLst/>
            <a:gdLst/>
            <a:ahLst/>
            <a:cxnLst/>
            <a:rect l="l" t="t" r="r" b="b"/>
            <a:pathLst>
              <a:path w="2539"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3" name="Google Shape;2523;p63"/>
          <p:cNvSpPr/>
          <p:nvPr/>
        </p:nvSpPr>
        <p:spPr>
          <a:xfrm>
            <a:off x="1038477" y="4736432"/>
            <a:ext cx="1540" cy="1540"/>
          </a:xfrm>
          <a:custGeom>
            <a:avLst/>
            <a:gdLst/>
            <a:ahLst/>
            <a:cxnLst/>
            <a:rect l="l" t="t" r="r" b="b"/>
            <a:pathLst>
              <a:path w="2539" h="2540" extrusionOk="0">
                <a:moveTo>
                  <a:pt x="0" y="0"/>
                </a:moveTo>
                <a:lnTo>
                  <a:pt x="984" y="2418"/>
                </a:lnTo>
                <a:lnTo>
                  <a:pt x="2450"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4" name="Google Shape;2524;p63"/>
          <p:cNvSpPr/>
          <p:nvPr/>
        </p:nvSpPr>
        <p:spPr>
          <a:xfrm>
            <a:off x="1038137" y="4882905"/>
            <a:ext cx="1540" cy="1540"/>
          </a:xfrm>
          <a:custGeom>
            <a:avLst/>
            <a:gdLst/>
            <a:ahLst/>
            <a:cxnLst/>
            <a:rect l="l" t="t" r="r" b="b"/>
            <a:pathLst>
              <a:path w="2539"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5" name="Google Shape;2525;p63"/>
          <p:cNvSpPr/>
          <p:nvPr/>
        </p:nvSpPr>
        <p:spPr>
          <a:xfrm>
            <a:off x="1042964" y="707762"/>
            <a:ext cx="385" cy="1155"/>
          </a:xfrm>
          <a:custGeom>
            <a:avLst/>
            <a:gdLst/>
            <a:ahLst/>
            <a:cxnLst/>
            <a:rect l="l" t="t" r="r" b="b"/>
            <a:pathLst>
              <a:path w="635" h="1905" extrusionOk="0">
                <a:moveTo>
                  <a:pt x="502" y="83"/>
                </a:moveTo>
                <a:lnTo>
                  <a:pt x="492" y="481"/>
                </a:lnTo>
                <a:lnTo>
                  <a:pt x="492" y="1277"/>
                </a:lnTo>
                <a:lnTo>
                  <a:pt x="0" y="0"/>
                </a:lnTo>
                <a:lnTo>
                  <a:pt x="502" y="8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6" name="Google Shape;2526;p63"/>
          <p:cNvSpPr/>
          <p:nvPr/>
        </p:nvSpPr>
        <p:spPr>
          <a:xfrm>
            <a:off x="1042748" y="6594116"/>
            <a:ext cx="385" cy="770"/>
          </a:xfrm>
          <a:custGeom>
            <a:avLst/>
            <a:gdLst/>
            <a:ahLst/>
            <a:cxnLst/>
            <a:rect l="l" t="t" r="r" b="b"/>
            <a:pathLst>
              <a:path w="635" h="1270" extrusionOk="0">
                <a:moveTo>
                  <a:pt x="418" y="0"/>
                </a:moveTo>
                <a:lnTo>
                  <a:pt x="0" y="680"/>
                </a:lnTo>
                <a:lnTo>
                  <a:pt x="366" y="712"/>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7" name="Google Shape;2527;p63"/>
          <p:cNvSpPr/>
          <p:nvPr/>
        </p:nvSpPr>
        <p:spPr>
          <a:xfrm>
            <a:off x="1043021" y="5663205"/>
            <a:ext cx="385" cy="770"/>
          </a:xfrm>
          <a:custGeom>
            <a:avLst/>
            <a:gdLst/>
            <a:ahLst/>
            <a:cxnLst/>
            <a:rect l="l" t="t" r="r" b="b"/>
            <a:pathLst>
              <a:path w="635"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8" name="Google Shape;2528;p63"/>
          <p:cNvSpPr/>
          <p:nvPr/>
        </p:nvSpPr>
        <p:spPr>
          <a:xfrm>
            <a:off x="1042953" y="2045568"/>
            <a:ext cx="385" cy="1155"/>
          </a:xfrm>
          <a:custGeom>
            <a:avLst/>
            <a:gdLst/>
            <a:ahLst/>
            <a:cxnLst/>
            <a:rect l="l" t="t" r="r" b="b"/>
            <a:pathLst>
              <a:path w="635" h="1904" extrusionOk="0">
                <a:moveTo>
                  <a:pt x="366" y="1643"/>
                </a:moveTo>
                <a:lnTo>
                  <a:pt x="0" y="806"/>
                </a:lnTo>
                <a:lnTo>
                  <a:pt x="73"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29" name="Google Shape;2529;p63"/>
          <p:cNvSpPr/>
          <p:nvPr/>
        </p:nvSpPr>
        <p:spPr>
          <a:xfrm>
            <a:off x="1042616" y="2533861"/>
            <a:ext cx="770" cy="770"/>
          </a:xfrm>
          <a:custGeom>
            <a:avLst/>
            <a:gdLst/>
            <a:ahLst/>
            <a:cxnLst/>
            <a:rect l="l" t="t" r="r" b="b"/>
            <a:pathLst>
              <a:path w="1269" h="1270" extrusionOk="0">
                <a:moveTo>
                  <a:pt x="900" y="0"/>
                </a:moveTo>
                <a:lnTo>
                  <a:pt x="0" y="251"/>
                </a:lnTo>
                <a:lnTo>
                  <a:pt x="900" y="837"/>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0" name="Google Shape;2530;p63"/>
          <p:cNvSpPr/>
          <p:nvPr/>
        </p:nvSpPr>
        <p:spPr>
          <a:xfrm>
            <a:off x="1043004" y="2675584"/>
            <a:ext cx="385" cy="385"/>
          </a:xfrm>
          <a:custGeom>
            <a:avLst/>
            <a:gdLst/>
            <a:ahLst/>
            <a:cxnLst/>
            <a:rect l="l" t="t" r="r" b="b"/>
            <a:pathLst>
              <a:path w="635" h="635" extrusionOk="0">
                <a:moveTo>
                  <a:pt x="293" y="0"/>
                </a:moveTo>
                <a:lnTo>
                  <a:pt x="0" y="167"/>
                </a:lnTo>
                <a:lnTo>
                  <a:pt x="293" y="50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1" name="Google Shape;2531;p63"/>
          <p:cNvSpPr/>
          <p:nvPr/>
        </p:nvSpPr>
        <p:spPr>
          <a:xfrm>
            <a:off x="1041650"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2" name="Google Shape;2532;p63"/>
          <p:cNvSpPr/>
          <p:nvPr/>
        </p:nvSpPr>
        <p:spPr>
          <a:xfrm>
            <a:off x="1042417" y="3162840"/>
            <a:ext cx="1540" cy="1925"/>
          </a:xfrm>
          <a:custGeom>
            <a:avLst/>
            <a:gdLst/>
            <a:ahLst/>
            <a:cxnLst/>
            <a:rect l="l" t="t" r="r" b="b"/>
            <a:pathLst>
              <a:path w="2539" h="3175" extrusionOk="0">
                <a:moveTo>
                  <a:pt x="1853" y="0"/>
                </a:moveTo>
                <a:lnTo>
                  <a:pt x="0" y="973"/>
                </a:lnTo>
                <a:lnTo>
                  <a:pt x="1853" y="2848"/>
                </a:lnTo>
                <a:lnTo>
                  <a:pt x="2282" y="1853"/>
                </a:lnTo>
                <a:lnTo>
                  <a:pt x="209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3" name="Google Shape;2533;p63"/>
          <p:cNvSpPr/>
          <p:nvPr/>
        </p:nvSpPr>
        <p:spPr>
          <a:xfrm>
            <a:off x="1042329" y="4429364"/>
            <a:ext cx="1155" cy="3081"/>
          </a:xfrm>
          <a:custGeom>
            <a:avLst/>
            <a:gdLst/>
            <a:ahLst/>
            <a:cxnLst/>
            <a:rect l="l" t="t" r="r" b="b"/>
            <a:pathLst>
              <a:path w="1905" h="5079" extrusionOk="0">
                <a:moveTo>
                  <a:pt x="1570" y="0"/>
                </a:moveTo>
                <a:lnTo>
                  <a:pt x="12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4" name="Google Shape;2534;p63"/>
          <p:cNvSpPr/>
          <p:nvPr/>
        </p:nvSpPr>
        <p:spPr>
          <a:xfrm>
            <a:off x="1048400" y="1385843"/>
            <a:ext cx="1540" cy="1540"/>
          </a:xfrm>
          <a:custGeom>
            <a:avLst/>
            <a:gdLst/>
            <a:ahLst/>
            <a:cxnLst/>
            <a:rect l="l" t="t" r="r" b="b"/>
            <a:pathLst>
              <a:path w="2539" h="2539" extrusionOk="0">
                <a:moveTo>
                  <a:pt x="0" y="0"/>
                </a:moveTo>
                <a:lnTo>
                  <a:pt x="167" y="1246"/>
                </a:lnTo>
                <a:lnTo>
                  <a:pt x="607" y="2272"/>
                </a:lnTo>
                <a:lnTo>
                  <a:pt x="196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5" name="Google Shape;2535;p63"/>
          <p:cNvSpPr/>
          <p:nvPr/>
        </p:nvSpPr>
        <p:spPr>
          <a:xfrm>
            <a:off x="1041627" y="25363"/>
            <a:ext cx="1925" cy="5006"/>
          </a:xfrm>
          <a:custGeom>
            <a:avLst/>
            <a:gdLst/>
            <a:ahLst/>
            <a:cxnLst/>
            <a:rect l="l" t="t" r="r" b="b"/>
            <a:pathLst>
              <a:path w="3175" h="8254" extrusionOk="0">
                <a:moveTo>
                  <a:pt x="2586" y="0"/>
                </a:moveTo>
                <a:lnTo>
                  <a:pt x="1916" y="795"/>
                </a:lnTo>
                <a:lnTo>
                  <a:pt x="1099" y="1476"/>
                </a:lnTo>
                <a:lnTo>
                  <a:pt x="0" y="4680"/>
                </a:lnTo>
                <a:lnTo>
                  <a:pt x="680" y="6607"/>
                </a:lnTo>
                <a:lnTo>
                  <a:pt x="2523" y="8041"/>
                </a:lnTo>
                <a:lnTo>
                  <a:pt x="2732" y="7758"/>
                </a:lnTo>
                <a:lnTo>
                  <a:pt x="2649" y="31"/>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6" name="Google Shape;2536;p63"/>
          <p:cNvSpPr/>
          <p:nvPr/>
        </p:nvSpPr>
        <p:spPr>
          <a:xfrm>
            <a:off x="1038891" y="5534153"/>
            <a:ext cx="1925" cy="1540"/>
          </a:xfrm>
          <a:custGeom>
            <a:avLst/>
            <a:gdLst/>
            <a:ahLst/>
            <a:cxnLst/>
            <a:rect l="l" t="t" r="r" b="b"/>
            <a:pathLst>
              <a:path w="3175" h="2540" extrusionOk="0">
                <a:moveTo>
                  <a:pt x="198" y="0"/>
                </a:moveTo>
                <a:lnTo>
                  <a:pt x="0" y="2335"/>
                </a:lnTo>
                <a:lnTo>
                  <a:pt x="263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7" name="Google Shape;2537;p63"/>
          <p:cNvSpPr/>
          <p:nvPr/>
        </p:nvSpPr>
        <p:spPr>
          <a:xfrm>
            <a:off x="1048768" y="6079799"/>
            <a:ext cx="770" cy="1540"/>
          </a:xfrm>
          <a:custGeom>
            <a:avLst/>
            <a:gdLst/>
            <a:ahLst/>
            <a:cxnLst/>
            <a:rect l="l" t="t" r="r" b="b"/>
            <a:pathLst>
              <a:path w="1269" h="2540" extrusionOk="0">
                <a:moveTo>
                  <a:pt x="10" y="2418"/>
                </a:moveTo>
                <a:lnTo>
                  <a:pt x="0" y="0"/>
                </a:lnTo>
                <a:lnTo>
                  <a:pt x="963" y="900"/>
                </a:lnTo>
                <a:lnTo>
                  <a:pt x="1015" y="1643"/>
                </a:lnTo>
                <a:lnTo>
                  <a:pt x="10" y="241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8" name="Google Shape;2538;p63"/>
          <p:cNvSpPr/>
          <p:nvPr/>
        </p:nvSpPr>
        <p:spPr>
          <a:xfrm>
            <a:off x="1049041" y="5955837"/>
            <a:ext cx="770" cy="1155"/>
          </a:xfrm>
          <a:custGeom>
            <a:avLst/>
            <a:gdLst/>
            <a:ahLst/>
            <a:cxnLst/>
            <a:rect l="l" t="t" r="r" b="b"/>
            <a:pathLst>
              <a:path w="1269" h="1904" extrusionOk="0">
                <a:moveTo>
                  <a:pt x="0" y="0"/>
                </a:moveTo>
                <a:lnTo>
                  <a:pt x="0" y="1298"/>
                </a:lnTo>
                <a:lnTo>
                  <a:pt x="848" y="12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39" name="Google Shape;2539;p63"/>
          <p:cNvSpPr/>
          <p:nvPr/>
        </p:nvSpPr>
        <p:spPr>
          <a:xfrm>
            <a:off x="1048914" y="5148949"/>
            <a:ext cx="770" cy="1540"/>
          </a:xfrm>
          <a:custGeom>
            <a:avLst/>
            <a:gdLst/>
            <a:ahLst/>
            <a:cxnLst/>
            <a:rect l="l" t="t" r="r" b="b"/>
            <a:pathLst>
              <a:path w="1269"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0" name="Google Shape;2540;p63"/>
          <p:cNvSpPr/>
          <p:nvPr/>
        </p:nvSpPr>
        <p:spPr>
          <a:xfrm>
            <a:off x="1048689" y="2817080"/>
            <a:ext cx="1155" cy="1540"/>
          </a:xfrm>
          <a:custGeom>
            <a:avLst/>
            <a:gdLst/>
            <a:ahLst/>
            <a:cxnLst/>
            <a:rect l="l" t="t" r="r" b="b"/>
            <a:pathLst>
              <a:path w="1905" h="2539" extrusionOk="0">
                <a:moveTo>
                  <a:pt x="418" y="0"/>
                </a:moveTo>
                <a:lnTo>
                  <a:pt x="41" y="481"/>
                </a:lnTo>
                <a:lnTo>
                  <a:pt x="0" y="2125"/>
                </a:lnTo>
                <a:lnTo>
                  <a:pt x="131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1" name="Google Shape;2541;p63"/>
          <p:cNvSpPr/>
          <p:nvPr/>
        </p:nvSpPr>
        <p:spPr>
          <a:xfrm>
            <a:off x="1048347" y="2147694"/>
            <a:ext cx="1540" cy="1925"/>
          </a:xfrm>
          <a:custGeom>
            <a:avLst/>
            <a:gdLst/>
            <a:ahLst/>
            <a:cxnLst/>
            <a:rect l="l" t="t" r="r" b="b"/>
            <a:pathLst>
              <a:path w="2539" h="3175" extrusionOk="0">
                <a:moveTo>
                  <a:pt x="1434" y="0"/>
                </a:moveTo>
                <a:lnTo>
                  <a:pt x="0" y="2481"/>
                </a:lnTo>
                <a:lnTo>
                  <a:pt x="234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2" name="Google Shape;2542;p63"/>
          <p:cNvSpPr/>
          <p:nvPr/>
        </p:nvSpPr>
        <p:spPr>
          <a:xfrm>
            <a:off x="1048992" y="689812"/>
            <a:ext cx="1540" cy="2310"/>
          </a:xfrm>
          <a:custGeom>
            <a:avLst/>
            <a:gdLst/>
            <a:ahLst/>
            <a:cxnLst/>
            <a:rect l="l" t="t" r="r" b="b"/>
            <a:pathLst>
              <a:path w="2539" h="3809" extrusionOk="0">
                <a:moveTo>
                  <a:pt x="10" y="0"/>
                </a:moveTo>
                <a:lnTo>
                  <a:pt x="0" y="2575"/>
                </a:lnTo>
                <a:lnTo>
                  <a:pt x="691" y="2889"/>
                </a:lnTo>
                <a:lnTo>
                  <a:pt x="1371" y="3235"/>
                </a:lnTo>
                <a:lnTo>
                  <a:pt x="215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3" name="Google Shape;2543;p63"/>
          <p:cNvSpPr/>
          <p:nvPr/>
        </p:nvSpPr>
        <p:spPr>
          <a:xfrm>
            <a:off x="1030457" y="5977396"/>
            <a:ext cx="1540" cy="1540"/>
          </a:xfrm>
          <a:custGeom>
            <a:avLst/>
            <a:gdLst/>
            <a:ahLst/>
            <a:cxnLst/>
            <a:rect l="l" t="t" r="r" b="b"/>
            <a:pathLst>
              <a:path w="2539"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4" name="Google Shape;2544;p63"/>
          <p:cNvSpPr/>
          <p:nvPr/>
        </p:nvSpPr>
        <p:spPr>
          <a:xfrm>
            <a:off x="1030593" y="5946411"/>
            <a:ext cx="1540" cy="1925"/>
          </a:xfrm>
          <a:custGeom>
            <a:avLst/>
            <a:gdLst/>
            <a:ahLst/>
            <a:cxnLst/>
            <a:rect l="l" t="t" r="r" b="b"/>
            <a:pathLst>
              <a:path w="2539"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5" name="Google Shape;2545;p63"/>
          <p:cNvSpPr/>
          <p:nvPr/>
        </p:nvSpPr>
        <p:spPr>
          <a:xfrm>
            <a:off x="1022298" y="747475"/>
            <a:ext cx="1540" cy="1925"/>
          </a:xfrm>
          <a:custGeom>
            <a:avLst/>
            <a:gdLst/>
            <a:ahLst/>
            <a:cxnLst/>
            <a:rect l="l" t="t" r="r" b="b"/>
            <a:pathLst>
              <a:path w="2539"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6" name="Google Shape;2546;p63"/>
          <p:cNvSpPr/>
          <p:nvPr/>
        </p:nvSpPr>
        <p:spPr>
          <a:xfrm>
            <a:off x="1022451" y="87174"/>
            <a:ext cx="1155" cy="1540"/>
          </a:xfrm>
          <a:custGeom>
            <a:avLst/>
            <a:gdLst/>
            <a:ahLst/>
            <a:cxnLst/>
            <a:rect l="l" t="t" r="r" b="b"/>
            <a:pathLst>
              <a:path w="1905"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7" name="Google Shape;2547;p63"/>
          <p:cNvSpPr/>
          <p:nvPr/>
        </p:nvSpPr>
        <p:spPr>
          <a:xfrm>
            <a:off x="1026311" y="671962"/>
            <a:ext cx="1540" cy="1925"/>
          </a:xfrm>
          <a:custGeom>
            <a:avLst/>
            <a:gdLst/>
            <a:ahLst/>
            <a:cxnLst/>
            <a:rect l="l" t="t" r="r" b="b"/>
            <a:pathLst>
              <a:path w="2539"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8" name="Google Shape;2548;p63"/>
          <p:cNvSpPr/>
          <p:nvPr/>
        </p:nvSpPr>
        <p:spPr>
          <a:xfrm>
            <a:off x="1026352" y="392976"/>
            <a:ext cx="1540" cy="1540"/>
          </a:xfrm>
          <a:custGeom>
            <a:avLst/>
            <a:gdLst/>
            <a:ahLst/>
            <a:cxnLst/>
            <a:rect l="l" t="t" r="r" b="b"/>
            <a:pathLst>
              <a:path w="2539"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49" name="Google Shape;2549;p63"/>
          <p:cNvSpPr/>
          <p:nvPr/>
        </p:nvSpPr>
        <p:spPr>
          <a:xfrm>
            <a:off x="1026724" y="3043269"/>
            <a:ext cx="1540" cy="1540"/>
          </a:xfrm>
          <a:custGeom>
            <a:avLst/>
            <a:gdLst/>
            <a:ahLst/>
            <a:cxnLst/>
            <a:rect l="l" t="t" r="r" b="b"/>
            <a:pathLst>
              <a:path w="2539" h="2539" extrusionOk="0">
                <a:moveTo>
                  <a:pt x="261" y="0"/>
                </a:moveTo>
                <a:lnTo>
                  <a:pt x="0" y="2303"/>
                </a:lnTo>
                <a:lnTo>
                  <a:pt x="2094"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0" name="Google Shape;2550;p63"/>
          <p:cNvSpPr/>
          <p:nvPr/>
        </p:nvSpPr>
        <p:spPr>
          <a:xfrm>
            <a:off x="1026575" y="3681674"/>
            <a:ext cx="1540" cy="1540"/>
          </a:xfrm>
          <a:custGeom>
            <a:avLst/>
            <a:gdLst/>
            <a:ahLst/>
            <a:cxnLst/>
            <a:rect l="l" t="t" r="r" b="b"/>
            <a:pathLst>
              <a:path w="2539"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1" name="Google Shape;2551;p63"/>
          <p:cNvSpPr/>
          <p:nvPr/>
        </p:nvSpPr>
        <p:spPr>
          <a:xfrm>
            <a:off x="1026458" y="2156948"/>
            <a:ext cx="1540" cy="1540"/>
          </a:xfrm>
          <a:custGeom>
            <a:avLst/>
            <a:gdLst/>
            <a:ahLst/>
            <a:cxnLst/>
            <a:rect l="l" t="t" r="r" b="b"/>
            <a:pathLst>
              <a:path w="2539"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2" name="Google Shape;2552;p63"/>
          <p:cNvSpPr/>
          <p:nvPr/>
        </p:nvSpPr>
        <p:spPr>
          <a:xfrm>
            <a:off x="1025790" y="3707423"/>
            <a:ext cx="2311" cy="2695"/>
          </a:xfrm>
          <a:custGeom>
            <a:avLst/>
            <a:gdLst/>
            <a:ahLst/>
            <a:cxnLst/>
            <a:rect l="l" t="t" r="r" b="b"/>
            <a:pathLst>
              <a:path w="3810" h="4445" extrusionOk="0">
                <a:moveTo>
                  <a:pt x="1392" y="0"/>
                </a:moveTo>
                <a:lnTo>
                  <a:pt x="136" y="1141"/>
                </a:lnTo>
                <a:lnTo>
                  <a:pt x="0" y="2492"/>
                </a:lnTo>
                <a:lnTo>
                  <a:pt x="1047" y="3298"/>
                </a:lnTo>
                <a:lnTo>
                  <a:pt x="1602" y="4031"/>
                </a:lnTo>
                <a:lnTo>
                  <a:pt x="3717" y="2230"/>
                </a:lnTo>
                <a:lnTo>
                  <a:pt x="3130"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3" name="Google Shape;2553;p63"/>
          <p:cNvSpPr/>
          <p:nvPr/>
        </p:nvSpPr>
        <p:spPr>
          <a:xfrm>
            <a:off x="1022367" y="836094"/>
            <a:ext cx="1155" cy="1540"/>
          </a:xfrm>
          <a:custGeom>
            <a:avLst/>
            <a:gdLst/>
            <a:ahLst/>
            <a:cxnLst/>
            <a:rect l="l" t="t" r="r" b="b"/>
            <a:pathLst>
              <a:path w="1905" h="2540" extrusionOk="0">
                <a:moveTo>
                  <a:pt x="1842" y="0"/>
                </a:moveTo>
                <a:lnTo>
                  <a:pt x="0" y="795"/>
                </a:lnTo>
                <a:lnTo>
                  <a:pt x="1528" y="213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4" name="Google Shape;2554;p63"/>
          <p:cNvSpPr/>
          <p:nvPr/>
        </p:nvSpPr>
        <p:spPr>
          <a:xfrm>
            <a:off x="1022475" y="1567626"/>
            <a:ext cx="1155" cy="1540"/>
          </a:xfrm>
          <a:custGeom>
            <a:avLst/>
            <a:gdLst/>
            <a:ahLst/>
            <a:cxnLst/>
            <a:rect l="l" t="t" r="r" b="b"/>
            <a:pathLst>
              <a:path w="1905" h="2539" extrusionOk="0">
                <a:moveTo>
                  <a:pt x="0" y="0"/>
                </a:moveTo>
                <a:lnTo>
                  <a:pt x="670" y="1958"/>
                </a:lnTo>
                <a:lnTo>
                  <a:pt x="178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5" name="Google Shape;2555;p63"/>
          <p:cNvSpPr/>
          <p:nvPr/>
        </p:nvSpPr>
        <p:spPr>
          <a:xfrm>
            <a:off x="1022358" y="5192743"/>
            <a:ext cx="1540" cy="1540"/>
          </a:xfrm>
          <a:custGeom>
            <a:avLst/>
            <a:gdLst/>
            <a:ahLst/>
            <a:cxnLst/>
            <a:rect l="l" t="t" r="r" b="b"/>
            <a:pathLst>
              <a:path w="2539"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6" name="Google Shape;2556;p63"/>
          <p:cNvSpPr/>
          <p:nvPr/>
        </p:nvSpPr>
        <p:spPr>
          <a:xfrm>
            <a:off x="1022520" y="4887111"/>
            <a:ext cx="1155" cy="1540"/>
          </a:xfrm>
          <a:custGeom>
            <a:avLst/>
            <a:gdLst/>
            <a:ahLst/>
            <a:cxnLst/>
            <a:rect l="l" t="t" r="r" b="b"/>
            <a:pathLst>
              <a:path w="1905" h="2540" extrusionOk="0">
                <a:moveTo>
                  <a:pt x="1130" y="0"/>
                </a:moveTo>
                <a:lnTo>
                  <a:pt x="0" y="1612"/>
                </a:lnTo>
                <a:lnTo>
                  <a:pt x="1853"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7" name="Google Shape;2557;p63"/>
          <p:cNvSpPr/>
          <p:nvPr/>
        </p:nvSpPr>
        <p:spPr>
          <a:xfrm>
            <a:off x="1022600" y="1731324"/>
            <a:ext cx="1540" cy="1540"/>
          </a:xfrm>
          <a:custGeom>
            <a:avLst/>
            <a:gdLst/>
            <a:ahLst/>
            <a:cxnLst/>
            <a:rect l="l" t="t" r="r" b="b"/>
            <a:pathLst>
              <a:path w="2539" h="2539" extrusionOk="0">
                <a:moveTo>
                  <a:pt x="261" y="0"/>
                </a:moveTo>
                <a:lnTo>
                  <a:pt x="0" y="2209"/>
                </a:lnTo>
                <a:lnTo>
                  <a:pt x="219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8" name="Google Shape;2558;p63"/>
          <p:cNvSpPr/>
          <p:nvPr/>
        </p:nvSpPr>
        <p:spPr>
          <a:xfrm>
            <a:off x="1022030" y="5831363"/>
            <a:ext cx="1540" cy="1540"/>
          </a:xfrm>
          <a:custGeom>
            <a:avLst/>
            <a:gdLst/>
            <a:ahLst/>
            <a:cxnLst/>
            <a:rect l="l" t="t" r="r" b="b"/>
            <a:pathLst>
              <a:path w="2539" h="2540" extrusionOk="0">
                <a:moveTo>
                  <a:pt x="2104" y="0"/>
                </a:moveTo>
                <a:lnTo>
                  <a:pt x="0" y="785"/>
                </a:lnTo>
                <a:lnTo>
                  <a:pt x="1884" y="2020"/>
                </a:lnTo>
                <a:lnTo>
                  <a:pt x="21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59" name="Google Shape;2559;p63"/>
          <p:cNvSpPr/>
          <p:nvPr/>
        </p:nvSpPr>
        <p:spPr>
          <a:xfrm>
            <a:off x="1022538" y="6797717"/>
            <a:ext cx="1155" cy="1540"/>
          </a:xfrm>
          <a:custGeom>
            <a:avLst/>
            <a:gdLst/>
            <a:ahLst/>
            <a:cxnLst/>
            <a:rect l="l" t="t" r="r" b="b"/>
            <a:pathLst>
              <a:path w="1905" h="2540" extrusionOk="0">
                <a:moveTo>
                  <a:pt x="0" y="0"/>
                </a:moveTo>
                <a:lnTo>
                  <a:pt x="63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0" name="Google Shape;2560;p63"/>
          <p:cNvSpPr/>
          <p:nvPr/>
        </p:nvSpPr>
        <p:spPr>
          <a:xfrm>
            <a:off x="1022668" y="6026387"/>
            <a:ext cx="1540" cy="1155"/>
          </a:xfrm>
          <a:custGeom>
            <a:avLst/>
            <a:gdLst/>
            <a:ahLst/>
            <a:cxnLst/>
            <a:rect l="l" t="t" r="r" b="b"/>
            <a:pathLst>
              <a:path w="2539"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1" name="Google Shape;2561;p63"/>
          <p:cNvSpPr/>
          <p:nvPr/>
        </p:nvSpPr>
        <p:spPr>
          <a:xfrm>
            <a:off x="1026160" y="5880034"/>
            <a:ext cx="1540" cy="1540"/>
          </a:xfrm>
          <a:custGeom>
            <a:avLst/>
            <a:gdLst/>
            <a:ahLst/>
            <a:cxnLst/>
            <a:rect l="l" t="t" r="r" b="b"/>
            <a:pathLst>
              <a:path w="2539"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2" name="Google Shape;2562;p63"/>
          <p:cNvSpPr/>
          <p:nvPr/>
        </p:nvSpPr>
        <p:spPr>
          <a:xfrm>
            <a:off x="1030555" y="3828167"/>
            <a:ext cx="1540" cy="1540"/>
          </a:xfrm>
          <a:custGeom>
            <a:avLst/>
            <a:gdLst/>
            <a:ahLst/>
            <a:cxnLst/>
            <a:rect l="l" t="t" r="r" b="b"/>
            <a:pathLst>
              <a:path w="2539"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3" name="Google Shape;2563;p63"/>
          <p:cNvSpPr/>
          <p:nvPr/>
        </p:nvSpPr>
        <p:spPr>
          <a:xfrm>
            <a:off x="1030623" y="4984379"/>
            <a:ext cx="1155" cy="1540"/>
          </a:xfrm>
          <a:custGeom>
            <a:avLst/>
            <a:gdLst/>
            <a:ahLst/>
            <a:cxnLst/>
            <a:rect l="l" t="t" r="r" b="b"/>
            <a:pathLst>
              <a:path w="1905"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4" name="Google Shape;2564;p63"/>
          <p:cNvSpPr/>
          <p:nvPr/>
        </p:nvSpPr>
        <p:spPr>
          <a:xfrm>
            <a:off x="1030447" y="3229884"/>
            <a:ext cx="1925" cy="1540"/>
          </a:xfrm>
          <a:custGeom>
            <a:avLst/>
            <a:gdLst/>
            <a:ahLst/>
            <a:cxnLst/>
            <a:rect l="l" t="t" r="r" b="b"/>
            <a:pathLst>
              <a:path w="3175" h="2539" extrusionOk="0">
                <a:moveTo>
                  <a:pt x="0" y="0"/>
                </a:moveTo>
                <a:lnTo>
                  <a:pt x="112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5" name="Google Shape;2565;p63"/>
          <p:cNvSpPr/>
          <p:nvPr/>
        </p:nvSpPr>
        <p:spPr>
          <a:xfrm>
            <a:off x="1030643" y="3065928"/>
            <a:ext cx="1540" cy="1540"/>
          </a:xfrm>
          <a:custGeom>
            <a:avLst/>
            <a:gdLst/>
            <a:ahLst/>
            <a:cxnLst/>
            <a:rect l="l" t="t" r="r" b="b"/>
            <a:pathLst>
              <a:path w="2539" h="2539" extrusionOk="0">
                <a:moveTo>
                  <a:pt x="0" y="0"/>
                </a:moveTo>
                <a:lnTo>
                  <a:pt x="774" y="2167"/>
                </a:lnTo>
                <a:lnTo>
                  <a:pt x="195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6" name="Google Shape;2566;p63"/>
          <p:cNvSpPr/>
          <p:nvPr/>
        </p:nvSpPr>
        <p:spPr>
          <a:xfrm>
            <a:off x="1030618" y="2055203"/>
            <a:ext cx="1540" cy="1540"/>
          </a:xfrm>
          <a:custGeom>
            <a:avLst/>
            <a:gdLst/>
            <a:ahLst/>
            <a:cxnLst/>
            <a:rect l="l" t="t" r="r" b="b"/>
            <a:pathLst>
              <a:path w="2539"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7" name="Google Shape;2567;p63"/>
          <p:cNvSpPr/>
          <p:nvPr/>
        </p:nvSpPr>
        <p:spPr>
          <a:xfrm>
            <a:off x="1029958" y="1061924"/>
            <a:ext cx="1540" cy="1540"/>
          </a:xfrm>
          <a:custGeom>
            <a:avLst/>
            <a:gdLst/>
            <a:ahLst/>
            <a:cxnLst/>
            <a:rect l="l" t="t" r="r" b="b"/>
            <a:pathLst>
              <a:path w="2539" h="2539" extrusionOk="0">
                <a:moveTo>
                  <a:pt x="2355" y="0"/>
                </a:moveTo>
                <a:lnTo>
                  <a:pt x="0" y="910"/>
                </a:lnTo>
                <a:lnTo>
                  <a:pt x="2157" y="2209"/>
                </a:lnTo>
                <a:lnTo>
                  <a:pt x="23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8" name="Google Shape;2568;p63"/>
          <p:cNvSpPr/>
          <p:nvPr/>
        </p:nvSpPr>
        <p:spPr>
          <a:xfrm>
            <a:off x="1030643" y="955659"/>
            <a:ext cx="1540" cy="1540"/>
          </a:xfrm>
          <a:custGeom>
            <a:avLst/>
            <a:gdLst/>
            <a:ahLst/>
            <a:cxnLst/>
            <a:rect l="l" t="t" r="r" b="b"/>
            <a:pathLst>
              <a:path w="2539"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69" name="Google Shape;2569;p63"/>
          <p:cNvSpPr/>
          <p:nvPr/>
        </p:nvSpPr>
        <p:spPr>
          <a:xfrm>
            <a:off x="1014306" y="6208308"/>
            <a:ext cx="1540" cy="1540"/>
          </a:xfrm>
          <a:custGeom>
            <a:avLst/>
            <a:gdLst/>
            <a:ahLst/>
            <a:cxnLst/>
            <a:rect l="l" t="t" r="r" b="b"/>
            <a:pathLst>
              <a:path w="2539"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0" name="Google Shape;2570;p63"/>
          <p:cNvSpPr/>
          <p:nvPr/>
        </p:nvSpPr>
        <p:spPr>
          <a:xfrm>
            <a:off x="1013943" y="5649304"/>
            <a:ext cx="1540" cy="1540"/>
          </a:xfrm>
          <a:custGeom>
            <a:avLst/>
            <a:gdLst/>
            <a:ahLst/>
            <a:cxnLst/>
            <a:rect l="l" t="t" r="r" b="b"/>
            <a:pathLst>
              <a:path w="2539" h="2540" extrusionOk="0">
                <a:moveTo>
                  <a:pt x="1528" y="0"/>
                </a:moveTo>
                <a:lnTo>
                  <a:pt x="0" y="2094"/>
                </a:lnTo>
                <a:lnTo>
                  <a:pt x="252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1" name="Google Shape;2571;p63"/>
          <p:cNvSpPr/>
          <p:nvPr/>
        </p:nvSpPr>
        <p:spPr>
          <a:xfrm>
            <a:off x="1014389"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2" name="Google Shape;2572;p63"/>
          <p:cNvSpPr/>
          <p:nvPr/>
        </p:nvSpPr>
        <p:spPr>
          <a:xfrm>
            <a:off x="989400" y="6234743"/>
            <a:ext cx="1540" cy="1540"/>
          </a:xfrm>
          <a:custGeom>
            <a:avLst/>
            <a:gdLst/>
            <a:ahLst/>
            <a:cxnLst/>
            <a:rect l="l" t="t" r="r" b="b"/>
            <a:pathLst>
              <a:path w="2539"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3" name="Google Shape;2573;p63"/>
          <p:cNvSpPr/>
          <p:nvPr/>
        </p:nvSpPr>
        <p:spPr>
          <a:xfrm>
            <a:off x="989972" y="6762044"/>
            <a:ext cx="1540" cy="1540"/>
          </a:xfrm>
          <a:custGeom>
            <a:avLst/>
            <a:gdLst/>
            <a:ahLst/>
            <a:cxnLst/>
            <a:rect l="l" t="t" r="r" b="b"/>
            <a:pathLst>
              <a:path w="2539"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4" name="Google Shape;2574;p63"/>
          <p:cNvSpPr/>
          <p:nvPr/>
        </p:nvSpPr>
        <p:spPr>
          <a:xfrm>
            <a:off x="989989" y="5875872"/>
            <a:ext cx="1540" cy="1540"/>
          </a:xfrm>
          <a:custGeom>
            <a:avLst/>
            <a:gdLst/>
            <a:ahLst/>
            <a:cxnLst/>
            <a:rect l="l" t="t" r="r" b="b"/>
            <a:pathLst>
              <a:path w="2539"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5" name="Google Shape;2575;p63"/>
          <p:cNvSpPr/>
          <p:nvPr/>
        </p:nvSpPr>
        <p:spPr>
          <a:xfrm>
            <a:off x="989830"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6" name="Google Shape;2576;p63"/>
          <p:cNvSpPr/>
          <p:nvPr/>
        </p:nvSpPr>
        <p:spPr>
          <a:xfrm>
            <a:off x="989443" y="3800599"/>
            <a:ext cx="2311" cy="3081"/>
          </a:xfrm>
          <a:custGeom>
            <a:avLst/>
            <a:gdLst/>
            <a:ahLst/>
            <a:cxnLst/>
            <a:rect l="l" t="t" r="r" b="b"/>
            <a:pathLst>
              <a:path w="3810" h="5079" extrusionOk="0">
                <a:moveTo>
                  <a:pt x="1978" y="0"/>
                </a:moveTo>
                <a:lnTo>
                  <a:pt x="1298" y="722"/>
                </a:lnTo>
                <a:lnTo>
                  <a:pt x="136" y="1382"/>
                </a:lnTo>
                <a:lnTo>
                  <a:pt x="0" y="2910"/>
                </a:lnTo>
                <a:lnTo>
                  <a:pt x="1088" y="3769"/>
                </a:lnTo>
                <a:lnTo>
                  <a:pt x="1675"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7" name="Google Shape;2577;p63"/>
          <p:cNvSpPr/>
          <p:nvPr/>
        </p:nvSpPr>
        <p:spPr>
          <a:xfrm>
            <a:off x="989905" y="1562995"/>
            <a:ext cx="1540" cy="1540"/>
          </a:xfrm>
          <a:custGeom>
            <a:avLst/>
            <a:gdLst/>
            <a:ahLst/>
            <a:cxnLst/>
            <a:rect l="l" t="t" r="r" b="b"/>
            <a:pathLst>
              <a:path w="2539"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8" name="Google Shape;2578;p63"/>
          <p:cNvSpPr/>
          <p:nvPr/>
        </p:nvSpPr>
        <p:spPr>
          <a:xfrm>
            <a:off x="990149" y="552596"/>
            <a:ext cx="1540" cy="1540"/>
          </a:xfrm>
          <a:custGeom>
            <a:avLst/>
            <a:gdLst/>
            <a:ahLst/>
            <a:cxnLst/>
            <a:rect l="l" t="t" r="r" b="b"/>
            <a:pathLst>
              <a:path w="2539" h="2540" extrusionOk="0">
                <a:moveTo>
                  <a:pt x="0" y="0"/>
                </a:moveTo>
                <a:lnTo>
                  <a:pt x="869"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79" name="Google Shape;2579;p63"/>
          <p:cNvSpPr/>
          <p:nvPr/>
        </p:nvSpPr>
        <p:spPr>
          <a:xfrm>
            <a:off x="989753" y="1846841"/>
            <a:ext cx="1540" cy="1540"/>
          </a:xfrm>
          <a:custGeom>
            <a:avLst/>
            <a:gdLst/>
            <a:ahLst/>
            <a:cxnLst/>
            <a:rect l="l" t="t" r="r" b="b"/>
            <a:pathLst>
              <a:path w="2539"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0" name="Google Shape;2580;p63"/>
          <p:cNvSpPr/>
          <p:nvPr/>
        </p:nvSpPr>
        <p:spPr>
          <a:xfrm>
            <a:off x="989883" y="3034727"/>
            <a:ext cx="1540" cy="1540"/>
          </a:xfrm>
          <a:custGeom>
            <a:avLst/>
            <a:gdLst/>
            <a:ahLst/>
            <a:cxnLst/>
            <a:rect l="l" t="t" r="r" b="b"/>
            <a:pathLst>
              <a:path w="2539"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1" name="Google Shape;2581;p63"/>
          <p:cNvSpPr/>
          <p:nvPr/>
        </p:nvSpPr>
        <p:spPr>
          <a:xfrm>
            <a:off x="989713" y="3535510"/>
            <a:ext cx="1155" cy="1155"/>
          </a:xfrm>
          <a:custGeom>
            <a:avLst/>
            <a:gdLst/>
            <a:ahLst/>
            <a:cxnLst/>
            <a:rect l="l" t="t" r="r" b="b"/>
            <a:pathLst>
              <a:path w="1905"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2" name="Google Shape;2582;p63"/>
          <p:cNvSpPr/>
          <p:nvPr/>
        </p:nvSpPr>
        <p:spPr>
          <a:xfrm>
            <a:off x="989950" y="3552913"/>
            <a:ext cx="1155" cy="1540"/>
          </a:xfrm>
          <a:custGeom>
            <a:avLst/>
            <a:gdLst/>
            <a:ahLst/>
            <a:cxnLst/>
            <a:rect l="l" t="t" r="r" b="b"/>
            <a:pathLst>
              <a:path w="1905" h="2539" extrusionOk="0">
                <a:moveTo>
                  <a:pt x="1193" y="0"/>
                </a:moveTo>
                <a:lnTo>
                  <a:pt x="0" y="206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3" name="Google Shape;2583;p63"/>
          <p:cNvSpPr/>
          <p:nvPr/>
        </p:nvSpPr>
        <p:spPr>
          <a:xfrm>
            <a:off x="1018362" y="3797187"/>
            <a:ext cx="1540" cy="1925"/>
          </a:xfrm>
          <a:custGeom>
            <a:avLst/>
            <a:gdLst/>
            <a:ahLst/>
            <a:cxnLst/>
            <a:rect l="l" t="t" r="r" b="b"/>
            <a:pathLst>
              <a:path w="2539"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4" name="Google Shape;2584;p63"/>
          <p:cNvSpPr/>
          <p:nvPr/>
        </p:nvSpPr>
        <p:spPr>
          <a:xfrm>
            <a:off x="1018426" y="4421556"/>
            <a:ext cx="1540" cy="1540"/>
          </a:xfrm>
          <a:custGeom>
            <a:avLst/>
            <a:gdLst/>
            <a:ahLst/>
            <a:cxnLst/>
            <a:rect l="l" t="t" r="r" b="b"/>
            <a:pathLst>
              <a:path w="2539"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5" name="Google Shape;2585;p63"/>
          <p:cNvSpPr/>
          <p:nvPr/>
        </p:nvSpPr>
        <p:spPr>
          <a:xfrm>
            <a:off x="1018383" y="2812829"/>
            <a:ext cx="1540" cy="1540"/>
          </a:xfrm>
          <a:custGeom>
            <a:avLst/>
            <a:gdLst/>
            <a:ahLst/>
            <a:cxnLst/>
            <a:rect l="l" t="t" r="r" b="b"/>
            <a:pathLst>
              <a:path w="2539"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6" name="Google Shape;2586;p63"/>
          <p:cNvSpPr/>
          <p:nvPr/>
        </p:nvSpPr>
        <p:spPr>
          <a:xfrm>
            <a:off x="1018352" y="2715041"/>
            <a:ext cx="1540" cy="1540"/>
          </a:xfrm>
          <a:custGeom>
            <a:avLst/>
            <a:gdLst/>
            <a:ahLst/>
            <a:cxnLst/>
            <a:rect l="l" t="t" r="r" b="b"/>
            <a:pathLst>
              <a:path w="2539"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7" name="Google Shape;2587;p63"/>
          <p:cNvSpPr/>
          <p:nvPr/>
        </p:nvSpPr>
        <p:spPr>
          <a:xfrm>
            <a:off x="1018489" y="344012"/>
            <a:ext cx="1155" cy="1155"/>
          </a:xfrm>
          <a:custGeom>
            <a:avLst/>
            <a:gdLst/>
            <a:ahLst/>
            <a:cxnLst/>
            <a:rect l="l" t="t" r="r" b="b"/>
            <a:pathLst>
              <a:path w="1905"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8" name="Google Shape;2588;p63"/>
          <p:cNvSpPr/>
          <p:nvPr/>
        </p:nvSpPr>
        <p:spPr>
          <a:xfrm>
            <a:off x="1018445" y="676730"/>
            <a:ext cx="1155" cy="1155"/>
          </a:xfrm>
          <a:custGeom>
            <a:avLst/>
            <a:gdLst/>
            <a:ahLst/>
            <a:cxnLst/>
            <a:rect l="l" t="t" r="r" b="b"/>
            <a:pathLst>
              <a:path w="1905" h="1905" extrusionOk="0">
                <a:moveTo>
                  <a:pt x="0" y="0"/>
                </a:moveTo>
                <a:lnTo>
                  <a:pt x="670" y="1884"/>
                </a:lnTo>
                <a:lnTo>
                  <a:pt x="1769"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89" name="Google Shape;2589;p63"/>
          <p:cNvSpPr/>
          <p:nvPr/>
        </p:nvSpPr>
        <p:spPr>
          <a:xfrm>
            <a:off x="1018309" y="286287"/>
            <a:ext cx="1155" cy="1540"/>
          </a:xfrm>
          <a:custGeom>
            <a:avLst/>
            <a:gdLst/>
            <a:ahLst/>
            <a:cxnLst/>
            <a:rect l="l" t="t" r="r" b="b"/>
            <a:pathLst>
              <a:path w="1905" h="2540" extrusionOk="0">
                <a:moveTo>
                  <a:pt x="1183" y="0"/>
                </a:moveTo>
                <a:lnTo>
                  <a:pt x="0" y="1696"/>
                </a:lnTo>
                <a:lnTo>
                  <a:pt x="187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0" name="Google Shape;2590;p63"/>
          <p:cNvSpPr/>
          <p:nvPr/>
        </p:nvSpPr>
        <p:spPr>
          <a:xfrm>
            <a:off x="1018247" y="933595"/>
            <a:ext cx="1540" cy="1540"/>
          </a:xfrm>
          <a:custGeom>
            <a:avLst/>
            <a:gdLst/>
            <a:ahLst/>
            <a:cxnLst/>
            <a:rect l="l" t="t" r="r" b="b"/>
            <a:pathLst>
              <a:path w="2539" h="2540" extrusionOk="0">
                <a:moveTo>
                  <a:pt x="0" y="0"/>
                </a:moveTo>
                <a:lnTo>
                  <a:pt x="83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1" name="Google Shape;2591;p63"/>
          <p:cNvSpPr/>
          <p:nvPr/>
        </p:nvSpPr>
        <p:spPr>
          <a:xfrm>
            <a:off x="1018379" y="2090741"/>
            <a:ext cx="1540" cy="1540"/>
          </a:xfrm>
          <a:custGeom>
            <a:avLst/>
            <a:gdLst/>
            <a:ahLst/>
            <a:cxnLst/>
            <a:rect l="l" t="t" r="r" b="b"/>
            <a:pathLst>
              <a:path w="2539"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2" name="Google Shape;2592;p63"/>
          <p:cNvSpPr/>
          <p:nvPr/>
        </p:nvSpPr>
        <p:spPr>
          <a:xfrm>
            <a:off x="1018363" y="1372084"/>
            <a:ext cx="1155" cy="1540"/>
          </a:xfrm>
          <a:custGeom>
            <a:avLst/>
            <a:gdLst/>
            <a:ahLst/>
            <a:cxnLst/>
            <a:rect l="l" t="t" r="r" b="b"/>
            <a:pathLst>
              <a:path w="1905"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3" name="Google Shape;2593;p63"/>
          <p:cNvSpPr/>
          <p:nvPr/>
        </p:nvSpPr>
        <p:spPr>
          <a:xfrm>
            <a:off x="1017877" y="2005930"/>
            <a:ext cx="1540" cy="1540"/>
          </a:xfrm>
          <a:custGeom>
            <a:avLst/>
            <a:gdLst/>
            <a:ahLst/>
            <a:cxnLst/>
            <a:rect l="l" t="t" r="r" b="b"/>
            <a:pathLst>
              <a:path w="2539"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4" name="Google Shape;2594;p63"/>
          <p:cNvSpPr/>
          <p:nvPr/>
        </p:nvSpPr>
        <p:spPr>
          <a:xfrm>
            <a:off x="1018272" y="2116800"/>
            <a:ext cx="1540" cy="1540"/>
          </a:xfrm>
          <a:custGeom>
            <a:avLst/>
            <a:gdLst/>
            <a:ahLst/>
            <a:cxnLst/>
            <a:rect l="l" t="t" r="r" b="b"/>
            <a:pathLst>
              <a:path w="2539"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5" name="Google Shape;2595;p63"/>
          <p:cNvSpPr/>
          <p:nvPr/>
        </p:nvSpPr>
        <p:spPr>
          <a:xfrm>
            <a:off x="1014281"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6" name="Google Shape;2596;p63"/>
          <p:cNvSpPr/>
          <p:nvPr/>
        </p:nvSpPr>
        <p:spPr>
          <a:xfrm>
            <a:off x="1014338" y="916035"/>
            <a:ext cx="1155" cy="1540"/>
          </a:xfrm>
          <a:custGeom>
            <a:avLst/>
            <a:gdLst/>
            <a:ahLst/>
            <a:cxnLst/>
            <a:rect l="l" t="t" r="r" b="b"/>
            <a:pathLst>
              <a:path w="1905" h="2540" extrusionOk="0">
                <a:moveTo>
                  <a:pt x="0" y="0"/>
                </a:moveTo>
                <a:lnTo>
                  <a:pt x="701" y="2272"/>
                </a:lnTo>
                <a:lnTo>
                  <a:pt x="185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7" name="Google Shape;2597;p63"/>
          <p:cNvSpPr/>
          <p:nvPr/>
        </p:nvSpPr>
        <p:spPr>
          <a:xfrm>
            <a:off x="1014303" y="2644342"/>
            <a:ext cx="1540" cy="1540"/>
          </a:xfrm>
          <a:custGeom>
            <a:avLst/>
            <a:gdLst/>
            <a:ahLst/>
            <a:cxnLst/>
            <a:rect l="l" t="t" r="r" b="b"/>
            <a:pathLst>
              <a:path w="2539" h="2539" extrusionOk="0">
                <a:moveTo>
                  <a:pt x="0" y="0"/>
                </a:moveTo>
                <a:lnTo>
                  <a:pt x="774" y="2544"/>
                </a:lnTo>
                <a:lnTo>
                  <a:pt x="212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8" name="Google Shape;2598;p63"/>
          <p:cNvSpPr/>
          <p:nvPr/>
        </p:nvSpPr>
        <p:spPr>
          <a:xfrm>
            <a:off x="1010356" y="2405318"/>
            <a:ext cx="1155" cy="1155"/>
          </a:xfrm>
          <a:custGeom>
            <a:avLst/>
            <a:gdLst/>
            <a:ahLst/>
            <a:cxnLst/>
            <a:rect l="l" t="t" r="r" b="b"/>
            <a:pathLst>
              <a:path w="1905" h="1904" extrusionOk="0">
                <a:moveTo>
                  <a:pt x="0" y="0"/>
                </a:moveTo>
                <a:lnTo>
                  <a:pt x="65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599" name="Google Shape;2599;p63"/>
          <p:cNvSpPr/>
          <p:nvPr/>
        </p:nvSpPr>
        <p:spPr>
          <a:xfrm>
            <a:off x="1010277" y="2524915"/>
            <a:ext cx="1540" cy="1540"/>
          </a:xfrm>
          <a:custGeom>
            <a:avLst/>
            <a:gdLst/>
            <a:ahLst/>
            <a:cxnLst/>
            <a:rect l="l" t="t" r="r" b="b"/>
            <a:pathLst>
              <a:path w="2539"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0" name="Google Shape;2600;p63"/>
          <p:cNvSpPr/>
          <p:nvPr/>
        </p:nvSpPr>
        <p:spPr>
          <a:xfrm>
            <a:off x="1010168" y="1806924"/>
            <a:ext cx="1540" cy="1540"/>
          </a:xfrm>
          <a:custGeom>
            <a:avLst/>
            <a:gdLst/>
            <a:ahLst/>
            <a:cxnLst/>
            <a:rect l="l" t="t" r="r" b="b"/>
            <a:pathLst>
              <a:path w="2539" h="2539" extrusionOk="0">
                <a:moveTo>
                  <a:pt x="1926" y="0"/>
                </a:moveTo>
                <a:lnTo>
                  <a:pt x="0" y="785"/>
                </a:lnTo>
                <a:lnTo>
                  <a:pt x="161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1" name="Google Shape;2601;p63"/>
          <p:cNvSpPr/>
          <p:nvPr/>
        </p:nvSpPr>
        <p:spPr>
          <a:xfrm>
            <a:off x="1010048" y="4257934"/>
            <a:ext cx="1540" cy="1540"/>
          </a:xfrm>
          <a:custGeom>
            <a:avLst/>
            <a:gdLst/>
            <a:ahLst/>
            <a:cxnLst/>
            <a:rect l="l" t="t" r="r" b="b"/>
            <a:pathLst>
              <a:path w="2539" h="2540" extrusionOk="0">
                <a:moveTo>
                  <a:pt x="0" y="0"/>
                </a:moveTo>
                <a:lnTo>
                  <a:pt x="910" y="2188"/>
                </a:lnTo>
                <a:lnTo>
                  <a:pt x="2272"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2" name="Google Shape;2602;p63"/>
          <p:cNvSpPr/>
          <p:nvPr/>
        </p:nvSpPr>
        <p:spPr>
          <a:xfrm>
            <a:off x="1010192" y="2688452"/>
            <a:ext cx="1540" cy="1540"/>
          </a:xfrm>
          <a:custGeom>
            <a:avLst/>
            <a:gdLst/>
            <a:ahLst/>
            <a:cxnLst/>
            <a:rect l="l" t="t" r="r" b="b"/>
            <a:pathLst>
              <a:path w="2539"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3" name="Google Shape;2603;p63"/>
          <p:cNvSpPr/>
          <p:nvPr/>
        </p:nvSpPr>
        <p:spPr>
          <a:xfrm>
            <a:off x="1010497" y="3442070"/>
            <a:ext cx="1540" cy="1540"/>
          </a:xfrm>
          <a:custGeom>
            <a:avLst/>
            <a:gdLst/>
            <a:ahLst/>
            <a:cxnLst/>
            <a:rect l="l" t="t" r="r" b="b"/>
            <a:pathLst>
              <a:path w="2539"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4" name="Google Shape;2604;p63"/>
          <p:cNvSpPr/>
          <p:nvPr/>
        </p:nvSpPr>
        <p:spPr>
          <a:xfrm>
            <a:off x="1005753" y="5228577"/>
            <a:ext cx="1540" cy="1540"/>
          </a:xfrm>
          <a:custGeom>
            <a:avLst/>
            <a:gdLst/>
            <a:ahLst/>
            <a:cxnLst/>
            <a:rect l="l" t="t" r="r" b="b"/>
            <a:pathLst>
              <a:path w="2539"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5" name="Google Shape;2605;p63"/>
          <p:cNvSpPr/>
          <p:nvPr/>
        </p:nvSpPr>
        <p:spPr>
          <a:xfrm>
            <a:off x="1006123" y="4749728"/>
            <a:ext cx="1155" cy="1155"/>
          </a:xfrm>
          <a:custGeom>
            <a:avLst/>
            <a:gdLst/>
            <a:ahLst/>
            <a:cxnLst/>
            <a:rect l="l" t="t" r="r" b="b"/>
            <a:pathLst>
              <a:path w="1905"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6" name="Google Shape;2606;p63"/>
          <p:cNvSpPr/>
          <p:nvPr/>
        </p:nvSpPr>
        <p:spPr>
          <a:xfrm>
            <a:off x="1005485" y="6473771"/>
            <a:ext cx="2696" cy="2310"/>
          </a:xfrm>
          <a:custGeom>
            <a:avLst/>
            <a:gdLst/>
            <a:ahLst/>
            <a:cxnLst/>
            <a:rect l="l" t="t" r="r" b="b"/>
            <a:pathLst>
              <a:path w="4444" h="3809" extrusionOk="0">
                <a:moveTo>
                  <a:pt x="1476" y="0"/>
                </a:moveTo>
                <a:lnTo>
                  <a:pt x="712" y="984"/>
                </a:lnTo>
                <a:lnTo>
                  <a:pt x="0" y="1507"/>
                </a:lnTo>
                <a:lnTo>
                  <a:pt x="607" y="2136"/>
                </a:lnTo>
                <a:lnTo>
                  <a:pt x="1162" y="3225"/>
                </a:lnTo>
                <a:lnTo>
                  <a:pt x="2492" y="3361"/>
                </a:lnTo>
                <a:lnTo>
                  <a:pt x="3245" y="2450"/>
                </a:lnTo>
                <a:lnTo>
                  <a:pt x="4083" y="1895"/>
                </a:lnTo>
                <a:lnTo>
                  <a:pt x="3423" y="1225"/>
                </a:lnTo>
                <a:lnTo>
                  <a:pt x="2827" y="125"/>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7" name="Google Shape;2607;p63"/>
          <p:cNvSpPr/>
          <p:nvPr/>
        </p:nvSpPr>
        <p:spPr>
          <a:xfrm>
            <a:off x="1005866" y="4203973"/>
            <a:ext cx="2311" cy="2695"/>
          </a:xfrm>
          <a:custGeom>
            <a:avLst/>
            <a:gdLst/>
            <a:ahLst/>
            <a:cxnLst/>
            <a:rect l="l" t="t" r="r" b="b"/>
            <a:pathLst>
              <a:path w="3810" h="4445" extrusionOk="0">
                <a:moveTo>
                  <a:pt x="1790" y="0"/>
                </a:moveTo>
                <a:lnTo>
                  <a:pt x="1183" y="628"/>
                </a:lnTo>
                <a:lnTo>
                  <a:pt x="104" y="1204"/>
                </a:lnTo>
                <a:lnTo>
                  <a:pt x="0" y="2533"/>
                </a:lnTo>
                <a:lnTo>
                  <a:pt x="984" y="3298"/>
                </a:lnTo>
                <a:lnTo>
                  <a:pt x="1507" y="4010"/>
                </a:lnTo>
                <a:lnTo>
                  <a:pt x="2167" y="3392"/>
                </a:lnTo>
                <a:lnTo>
                  <a:pt x="3308" y="2827"/>
                </a:lnTo>
                <a:lnTo>
                  <a:pt x="3403" y="1486"/>
                </a:lnTo>
                <a:lnTo>
                  <a:pt x="2355" y="73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8" name="Google Shape;2608;p63"/>
          <p:cNvSpPr/>
          <p:nvPr/>
        </p:nvSpPr>
        <p:spPr>
          <a:xfrm>
            <a:off x="1006138" y="4023164"/>
            <a:ext cx="1540" cy="1925"/>
          </a:xfrm>
          <a:custGeom>
            <a:avLst/>
            <a:gdLst/>
            <a:ahLst/>
            <a:cxnLst/>
            <a:rect l="l" t="t" r="r" b="b"/>
            <a:pathLst>
              <a:path w="2539"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09" name="Google Shape;2609;p63"/>
          <p:cNvSpPr/>
          <p:nvPr/>
        </p:nvSpPr>
        <p:spPr>
          <a:xfrm>
            <a:off x="1006334" y="2063666"/>
            <a:ext cx="1540" cy="1540"/>
          </a:xfrm>
          <a:custGeom>
            <a:avLst/>
            <a:gdLst/>
            <a:ahLst/>
            <a:cxnLst/>
            <a:rect l="l" t="t" r="r" b="b"/>
            <a:pathLst>
              <a:path w="2539" h="2539" extrusionOk="0">
                <a:moveTo>
                  <a:pt x="272" y="0"/>
                </a:moveTo>
                <a:lnTo>
                  <a:pt x="0" y="2146"/>
                </a:lnTo>
                <a:lnTo>
                  <a:pt x="214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0" name="Google Shape;2610;p63"/>
          <p:cNvSpPr/>
          <p:nvPr/>
        </p:nvSpPr>
        <p:spPr>
          <a:xfrm>
            <a:off x="1006303" y="1527491"/>
            <a:ext cx="1540" cy="1540"/>
          </a:xfrm>
          <a:custGeom>
            <a:avLst/>
            <a:gdLst/>
            <a:ahLst/>
            <a:cxnLst/>
            <a:rect l="l" t="t" r="r" b="b"/>
            <a:pathLst>
              <a:path w="2539"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1" name="Google Shape;2611;p63"/>
          <p:cNvSpPr/>
          <p:nvPr/>
        </p:nvSpPr>
        <p:spPr>
          <a:xfrm>
            <a:off x="1006217" y="38362"/>
            <a:ext cx="1540" cy="1540"/>
          </a:xfrm>
          <a:custGeom>
            <a:avLst/>
            <a:gdLst/>
            <a:ahLst/>
            <a:cxnLst/>
            <a:rect l="l" t="t" r="r" b="b"/>
            <a:pathLst>
              <a:path w="2539"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2" name="Google Shape;2612;p63"/>
          <p:cNvSpPr/>
          <p:nvPr/>
        </p:nvSpPr>
        <p:spPr>
          <a:xfrm>
            <a:off x="1001964" y="1615918"/>
            <a:ext cx="1540" cy="1540"/>
          </a:xfrm>
          <a:custGeom>
            <a:avLst/>
            <a:gdLst/>
            <a:ahLst/>
            <a:cxnLst/>
            <a:rect l="l" t="t" r="r" b="b"/>
            <a:pathLst>
              <a:path w="2539" h="2539" extrusionOk="0">
                <a:moveTo>
                  <a:pt x="1246" y="0"/>
                </a:moveTo>
                <a:lnTo>
                  <a:pt x="0" y="1748"/>
                </a:lnTo>
                <a:lnTo>
                  <a:pt x="2010"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3" name="Google Shape;2613;p63"/>
          <p:cNvSpPr/>
          <p:nvPr/>
        </p:nvSpPr>
        <p:spPr>
          <a:xfrm>
            <a:off x="1001856" y="897840"/>
            <a:ext cx="1540" cy="1540"/>
          </a:xfrm>
          <a:custGeom>
            <a:avLst/>
            <a:gdLst/>
            <a:ahLst/>
            <a:cxnLst/>
            <a:rect l="l" t="t" r="r" b="b"/>
            <a:pathLst>
              <a:path w="2539" h="2540" extrusionOk="0">
                <a:moveTo>
                  <a:pt x="1382" y="0"/>
                </a:moveTo>
                <a:lnTo>
                  <a:pt x="0" y="1895"/>
                </a:lnTo>
                <a:lnTo>
                  <a:pt x="2219"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4" name="Google Shape;2614;p63"/>
          <p:cNvSpPr/>
          <p:nvPr/>
        </p:nvSpPr>
        <p:spPr>
          <a:xfrm>
            <a:off x="1002080" y="441188"/>
            <a:ext cx="1540" cy="1540"/>
          </a:xfrm>
          <a:custGeom>
            <a:avLst/>
            <a:gdLst/>
            <a:ahLst/>
            <a:cxnLst/>
            <a:rect l="l" t="t" r="r" b="b"/>
            <a:pathLst>
              <a:path w="2539"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5" name="Google Shape;2615;p63"/>
          <p:cNvSpPr/>
          <p:nvPr/>
        </p:nvSpPr>
        <p:spPr>
          <a:xfrm>
            <a:off x="998192" y="370731"/>
            <a:ext cx="1540" cy="1540"/>
          </a:xfrm>
          <a:custGeom>
            <a:avLst/>
            <a:gdLst/>
            <a:ahLst/>
            <a:cxnLst/>
            <a:rect l="l" t="t" r="r" b="b"/>
            <a:pathLst>
              <a:path w="2539"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6" name="Google Shape;2616;p63"/>
          <p:cNvSpPr/>
          <p:nvPr/>
        </p:nvSpPr>
        <p:spPr>
          <a:xfrm>
            <a:off x="998139" y="977637"/>
            <a:ext cx="1540" cy="1540"/>
          </a:xfrm>
          <a:custGeom>
            <a:avLst/>
            <a:gdLst/>
            <a:ahLst/>
            <a:cxnLst/>
            <a:rect l="l" t="t" r="r" b="b"/>
            <a:pathLst>
              <a:path w="2539"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7" name="Google Shape;2617;p63"/>
          <p:cNvSpPr/>
          <p:nvPr/>
        </p:nvSpPr>
        <p:spPr>
          <a:xfrm>
            <a:off x="997889" y="5445801"/>
            <a:ext cx="1540" cy="1540"/>
          </a:xfrm>
          <a:custGeom>
            <a:avLst/>
            <a:gdLst/>
            <a:ahLst/>
            <a:cxnLst/>
            <a:rect l="l" t="t" r="r" b="b"/>
            <a:pathLst>
              <a:path w="2539" h="2540" extrusionOk="0">
                <a:moveTo>
                  <a:pt x="2533" y="0"/>
                </a:moveTo>
                <a:lnTo>
                  <a:pt x="0" y="670"/>
                </a:lnTo>
                <a:lnTo>
                  <a:pt x="2272" y="2041"/>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8" name="Google Shape;2618;p63"/>
          <p:cNvSpPr/>
          <p:nvPr/>
        </p:nvSpPr>
        <p:spPr>
          <a:xfrm>
            <a:off x="998105" y="5326307"/>
            <a:ext cx="1540" cy="1540"/>
          </a:xfrm>
          <a:custGeom>
            <a:avLst/>
            <a:gdLst/>
            <a:ahLst/>
            <a:cxnLst/>
            <a:rect l="l" t="t" r="r" b="b"/>
            <a:pathLst>
              <a:path w="2539" h="2540" extrusionOk="0">
                <a:moveTo>
                  <a:pt x="0" y="0"/>
                </a:moveTo>
                <a:lnTo>
                  <a:pt x="785"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19" name="Google Shape;2619;p63"/>
          <p:cNvSpPr/>
          <p:nvPr/>
        </p:nvSpPr>
        <p:spPr>
          <a:xfrm>
            <a:off x="998179" y="5148770"/>
            <a:ext cx="1540" cy="1540"/>
          </a:xfrm>
          <a:custGeom>
            <a:avLst/>
            <a:gdLst/>
            <a:ahLst/>
            <a:cxnLst/>
            <a:rect l="l" t="t" r="r" b="b"/>
            <a:pathLst>
              <a:path w="2539"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0" name="Google Shape;2620;p63"/>
          <p:cNvSpPr/>
          <p:nvPr/>
        </p:nvSpPr>
        <p:spPr>
          <a:xfrm>
            <a:off x="998044" y="3504298"/>
            <a:ext cx="1540" cy="1540"/>
          </a:xfrm>
          <a:custGeom>
            <a:avLst/>
            <a:gdLst/>
            <a:ahLst/>
            <a:cxnLst/>
            <a:rect l="l" t="t" r="r" b="b"/>
            <a:pathLst>
              <a:path w="2539"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1" name="Google Shape;2621;p63"/>
          <p:cNvSpPr/>
          <p:nvPr/>
        </p:nvSpPr>
        <p:spPr>
          <a:xfrm>
            <a:off x="998075" y="3925160"/>
            <a:ext cx="1540" cy="1540"/>
          </a:xfrm>
          <a:custGeom>
            <a:avLst/>
            <a:gdLst/>
            <a:ahLst/>
            <a:cxnLst/>
            <a:rect l="l" t="t" r="r" b="b"/>
            <a:pathLst>
              <a:path w="2539" h="2539" extrusionOk="0">
                <a:moveTo>
                  <a:pt x="1319" y="0"/>
                </a:moveTo>
                <a:lnTo>
                  <a:pt x="0" y="2104"/>
                </a:lnTo>
                <a:lnTo>
                  <a:pt x="2167" y="240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2" name="Google Shape;2622;p63"/>
          <p:cNvSpPr/>
          <p:nvPr/>
        </p:nvSpPr>
        <p:spPr>
          <a:xfrm>
            <a:off x="997926" y="2179097"/>
            <a:ext cx="1540" cy="1155"/>
          </a:xfrm>
          <a:custGeom>
            <a:avLst/>
            <a:gdLst/>
            <a:ahLst/>
            <a:cxnLst/>
            <a:rect l="l" t="t" r="r" b="b"/>
            <a:pathLst>
              <a:path w="2539" h="1904" extrusionOk="0">
                <a:moveTo>
                  <a:pt x="1947" y="0"/>
                </a:moveTo>
                <a:lnTo>
                  <a:pt x="0" y="680"/>
                </a:lnTo>
                <a:lnTo>
                  <a:pt x="1685" y="1895"/>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3" name="Google Shape;2623;p63"/>
          <p:cNvSpPr/>
          <p:nvPr/>
        </p:nvSpPr>
        <p:spPr>
          <a:xfrm>
            <a:off x="993811" y="5698481"/>
            <a:ext cx="1540" cy="1540"/>
          </a:xfrm>
          <a:custGeom>
            <a:avLst/>
            <a:gdLst/>
            <a:ahLst/>
            <a:cxnLst/>
            <a:rect l="l" t="t" r="r" b="b"/>
            <a:pathLst>
              <a:path w="2539"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4" name="Google Shape;2624;p63"/>
          <p:cNvSpPr/>
          <p:nvPr/>
        </p:nvSpPr>
        <p:spPr>
          <a:xfrm>
            <a:off x="997680" y="4585858"/>
            <a:ext cx="1540" cy="1540"/>
          </a:xfrm>
          <a:custGeom>
            <a:avLst/>
            <a:gdLst/>
            <a:ahLst/>
            <a:cxnLst/>
            <a:rect l="l" t="t" r="r" b="b"/>
            <a:pathLst>
              <a:path w="2539"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5" name="Google Shape;2625;p63"/>
          <p:cNvSpPr/>
          <p:nvPr/>
        </p:nvSpPr>
        <p:spPr>
          <a:xfrm>
            <a:off x="997756" y="5782738"/>
            <a:ext cx="1540" cy="1155"/>
          </a:xfrm>
          <a:custGeom>
            <a:avLst/>
            <a:gdLst/>
            <a:ahLst/>
            <a:cxnLst/>
            <a:rect l="l" t="t" r="r" b="b"/>
            <a:pathLst>
              <a:path w="2539" h="1904" extrusionOk="0">
                <a:moveTo>
                  <a:pt x="2335" y="0"/>
                </a:moveTo>
                <a:lnTo>
                  <a:pt x="0" y="638"/>
                </a:lnTo>
                <a:lnTo>
                  <a:pt x="2104" y="1874"/>
                </a:lnTo>
                <a:lnTo>
                  <a:pt x="2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6" name="Google Shape;2626;p63"/>
          <p:cNvSpPr/>
          <p:nvPr/>
        </p:nvSpPr>
        <p:spPr>
          <a:xfrm>
            <a:off x="998152" y="6301305"/>
            <a:ext cx="1540" cy="1540"/>
          </a:xfrm>
          <a:custGeom>
            <a:avLst/>
            <a:gdLst/>
            <a:ahLst/>
            <a:cxnLst/>
            <a:rect l="l" t="t" r="r" b="b"/>
            <a:pathLst>
              <a:path w="2539"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7" name="Google Shape;2627;p63"/>
          <p:cNvSpPr/>
          <p:nvPr/>
        </p:nvSpPr>
        <p:spPr>
          <a:xfrm>
            <a:off x="997991" y="1390274"/>
            <a:ext cx="1540" cy="1540"/>
          </a:xfrm>
          <a:custGeom>
            <a:avLst/>
            <a:gdLst/>
            <a:ahLst/>
            <a:cxnLst/>
            <a:rect l="l" t="t" r="r" b="b"/>
            <a:pathLst>
              <a:path w="2539" h="2539" extrusionOk="0">
                <a:moveTo>
                  <a:pt x="0" y="0"/>
                </a:moveTo>
                <a:lnTo>
                  <a:pt x="942" y="2167"/>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8" name="Google Shape;2628;p63"/>
          <p:cNvSpPr/>
          <p:nvPr/>
        </p:nvSpPr>
        <p:spPr>
          <a:xfrm>
            <a:off x="993945" y="1115455"/>
            <a:ext cx="1540" cy="1540"/>
          </a:xfrm>
          <a:custGeom>
            <a:avLst/>
            <a:gdLst/>
            <a:ahLst/>
            <a:cxnLst/>
            <a:rect l="l" t="t" r="r" b="b"/>
            <a:pathLst>
              <a:path w="2539"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29" name="Google Shape;2629;p63"/>
          <p:cNvSpPr/>
          <p:nvPr/>
        </p:nvSpPr>
        <p:spPr>
          <a:xfrm>
            <a:off x="993645" y="609316"/>
            <a:ext cx="2311" cy="2695"/>
          </a:xfrm>
          <a:custGeom>
            <a:avLst/>
            <a:gdLst/>
            <a:ahLst/>
            <a:cxnLst/>
            <a:rect l="l" t="t" r="r" b="b"/>
            <a:pathLst>
              <a:path w="3810" h="4444" extrusionOk="0">
                <a:moveTo>
                  <a:pt x="2031" y="0"/>
                </a:moveTo>
                <a:lnTo>
                  <a:pt x="0" y="1884"/>
                </a:lnTo>
                <a:lnTo>
                  <a:pt x="586" y="2586"/>
                </a:lnTo>
                <a:lnTo>
                  <a:pt x="1130" y="3738"/>
                </a:lnTo>
                <a:lnTo>
                  <a:pt x="2376" y="3926"/>
                </a:lnTo>
                <a:lnTo>
                  <a:pt x="3099" y="2816"/>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0" name="Google Shape;2630;p63"/>
          <p:cNvSpPr/>
          <p:nvPr/>
        </p:nvSpPr>
        <p:spPr>
          <a:xfrm>
            <a:off x="993990" y="255610"/>
            <a:ext cx="1155" cy="1540"/>
          </a:xfrm>
          <a:custGeom>
            <a:avLst/>
            <a:gdLst/>
            <a:ahLst/>
            <a:cxnLst/>
            <a:rect l="l" t="t" r="r" b="b"/>
            <a:pathLst>
              <a:path w="1905"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1" name="Google Shape;2631;p63"/>
          <p:cNvSpPr/>
          <p:nvPr/>
        </p:nvSpPr>
        <p:spPr>
          <a:xfrm>
            <a:off x="993999" y="6523228"/>
            <a:ext cx="1540" cy="1925"/>
          </a:xfrm>
          <a:custGeom>
            <a:avLst/>
            <a:gdLst/>
            <a:ahLst/>
            <a:cxnLst/>
            <a:rect l="l" t="t" r="r" b="b"/>
            <a:pathLst>
              <a:path w="2539" h="3175" extrusionOk="0">
                <a:moveTo>
                  <a:pt x="0" y="0"/>
                </a:moveTo>
                <a:lnTo>
                  <a:pt x="952" y="2659"/>
                </a:lnTo>
                <a:lnTo>
                  <a:pt x="224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2" name="Google Shape;2632;p63"/>
          <p:cNvSpPr/>
          <p:nvPr/>
        </p:nvSpPr>
        <p:spPr>
          <a:xfrm>
            <a:off x="1002403" y="2741865"/>
            <a:ext cx="1540" cy="1540"/>
          </a:xfrm>
          <a:custGeom>
            <a:avLst/>
            <a:gdLst/>
            <a:ahLst/>
            <a:cxnLst/>
            <a:rect l="l" t="t" r="r" b="b"/>
            <a:pathLst>
              <a:path w="2539"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3" name="Google Shape;2633;p63"/>
          <p:cNvSpPr/>
          <p:nvPr/>
        </p:nvSpPr>
        <p:spPr>
          <a:xfrm>
            <a:off x="1001686" y="3987611"/>
            <a:ext cx="1540" cy="1540"/>
          </a:xfrm>
          <a:custGeom>
            <a:avLst/>
            <a:gdLst/>
            <a:ahLst/>
            <a:cxnLst/>
            <a:rect l="l" t="t" r="r" b="b"/>
            <a:pathLst>
              <a:path w="2539" h="2540" extrusionOk="0">
                <a:moveTo>
                  <a:pt x="2429" y="0"/>
                </a:moveTo>
                <a:lnTo>
                  <a:pt x="0" y="795"/>
                </a:lnTo>
                <a:lnTo>
                  <a:pt x="2209"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4" name="Google Shape;2634;p63"/>
          <p:cNvSpPr/>
          <p:nvPr/>
        </p:nvSpPr>
        <p:spPr>
          <a:xfrm>
            <a:off x="1002148" y="5950864"/>
            <a:ext cx="1540" cy="1540"/>
          </a:xfrm>
          <a:custGeom>
            <a:avLst/>
            <a:gdLst/>
            <a:ahLst/>
            <a:cxnLst/>
            <a:rect l="l" t="t" r="r" b="b"/>
            <a:pathLst>
              <a:path w="2539"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5" name="Google Shape;2635;p63"/>
          <p:cNvSpPr/>
          <p:nvPr/>
        </p:nvSpPr>
        <p:spPr>
          <a:xfrm>
            <a:off x="1010204"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6" name="Google Shape;2636;p63"/>
          <p:cNvSpPr/>
          <p:nvPr/>
        </p:nvSpPr>
        <p:spPr>
          <a:xfrm>
            <a:off x="1014203" y="2905918"/>
            <a:ext cx="1540" cy="1925"/>
          </a:xfrm>
          <a:custGeom>
            <a:avLst/>
            <a:gdLst/>
            <a:ahLst/>
            <a:cxnLst/>
            <a:rect l="l" t="t" r="r" b="b"/>
            <a:pathLst>
              <a:path w="2539"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7" name="Google Shape;2637;p63"/>
          <p:cNvSpPr/>
          <p:nvPr/>
        </p:nvSpPr>
        <p:spPr>
          <a:xfrm>
            <a:off x="1014233" y="3602008"/>
            <a:ext cx="1155" cy="1155"/>
          </a:xfrm>
          <a:custGeom>
            <a:avLst/>
            <a:gdLst/>
            <a:ahLst/>
            <a:cxnLst/>
            <a:rect l="l" t="t" r="r" b="b"/>
            <a:pathLst>
              <a:path w="1905" h="1904" extrusionOk="0">
                <a:moveTo>
                  <a:pt x="0" y="0"/>
                </a:moveTo>
                <a:lnTo>
                  <a:pt x="691"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8" name="Google Shape;2638;p63"/>
          <p:cNvSpPr/>
          <p:nvPr/>
        </p:nvSpPr>
        <p:spPr>
          <a:xfrm>
            <a:off x="1018430" y="5543132"/>
            <a:ext cx="1155" cy="1540"/>
          </a:xfrm>
          <a:custGeom>
            <a:avLst/>
            <a:gdLst/>
            <a:ahLst/>
            <a:cxnLst/>
            <a:rect l="l" t="t" r="r" b="b"/>
            <a:pathLst>
              <a:path w="1905" h="2540" extrusionOk="0">
                <a:moveTo>
                  <a:pt x="0" y="0"/>
                </a:moveTo>
                <a:lnTo>
                  <a:pt x="596"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39" name="Google Shape;2639;p63"/>
          <p:cNvSpPr/>
          <p:nvPr/>
        </p:nvSpPr>
        <p:spPr>
          <a:xfrm>
            <a:off x="1018018" y="5782369"/>
            <a:ext cx="1540" cy="1540"/>
          </a:xfrm>
          <a:custGeom>
            <a:avLst/>
            <a:gdLst/>
            <a:ahLst/>
            <a:cxnLst/>
            <a:rect l="l" t="t" r="r" b="b"/>
            <a:pathLst>
              <a:path w="2539"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0" name="Google Shape;2640;p63"/>
          <p:cNvSpPr/>
          <p:nvPr/>
        </p:nvSpPr>
        <p:spPr>
          <a:xfrm>
            <a:off x="1017898" y="5511618"/>
            <a:ext cx="2696" cy="2695"/>
          </a:xfrm>
          <a:custGeom>
            <a:avLst/>
            <a:gdLst/>
            <a:ahLst/>
            <a:cxnLst/>
            <a:rect l="l" t="t" r="r" b="b"/>
            <a:pathLst>
              <a:path w="4444" h="4445" extrusionOk="0">
                <a:moveTo>
                  <a:pt x="1444" y="0"/>
                </a:moveTo>
                <a:lnTo>
                  <a:pt x="712" y="1172"/>
                </a:lnTo>
                <a:lnTo>
                  <a:pt x="0" y="1811"/>
                </a:lnTo>
                <a:lnTo>
                  <a:pt x="617" y="2513"/>
                </a:lnTo>
                <a:lnTo>
                  <a:pt x="1183" y="3696"/>
                </a:lnTo>
                <a:lnTo>
                  <a:pt x="2471" y="3863"/>
                </a:lnTo>
                <a:lnTo>
                  <a:pt x="3214" y="2743"/>
                </a:lnTo>
                <a:lnTo>
                  <a:pt x="3895" y="2157"/>
                </a:lnTo>
                <a:lnTo>
                  <a:pt x="3308" y="1403"/>
                </a:lnTo>
                <a:lnTo>
                  <a:pt x="275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1" name="Google Shape;2641;p63"/>
          <p:cNvSpPr/>
          <p:nvPr/>
        </p:nvSpPr>
        <p:spPr>
          <a:xfrm>
            <a:off x="1018305" y="5503545"/>
            <a:ext cx="1540" cy="1925"/>
          </a:xfrm>
          <a:custGeom>
            <a:avLst/>
            <a:gdLst/>
            <a:ahLst/>
            <a:cxnLst/>
            <a:rect l="l" t="t" r="r" b="b"/>
            <a:pathLst>
              <a:path w="2539" h="3175" extrusionOk="0">
                <a:moveTo>
                  <a:pt x="0" y="0"/>
                </a:moveTo>
                <a:lnTo>
                  <a:pt x="785" y="2659"/>
                </a:lnTo>
                <a:lnTo>
                  <a:pt x="2020"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2" name="Google Shape;2642;p63"/>
          <p:cNvSpPr/>
          <p:nvPr/>
        </p:nvSpPr>
        <p:spPr>
          <a:xfrm>
            <a:off x="1018439"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3" name="Google Shape;2643;p63"/>
          <p:cNvSpPr/>
          <p:nvPr/>
        </p:nvSpPr>
        <p:spPr>
          <a:xfrm>
            <a:off x="981797" y="5835561"/>
            <a:ext cx="1155" cy="1540"/>
          </a:xfrm>
          <a:custGeom>
            <a:avLst/>
            <a:gdLst/>
            <a:ahLst/>
            <a:cxnLst/>
            <a:rect l="l" t="t" r="r" b="b"/>
            <a:pathLst>
              <a:path w="1905" h="2540" extrusionOk="0">
                <a:moveTo>
                  <a:pt x="1151" y="0"/>
                </a:moveTo>
                <a:lnTo>
                  <a:pt x="0" y="1759"/>
                </a:lnTo>
                <a:lnTo>
                  <a:pt x="1842" y="2062"/>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4" name="Google Shape;2644;p63"/>
          <p:cNvSpPr/>
          <p:nvPr/>
        </p:nvSpPr>
        <p:spPr>
          <a:xfrm>
            <a:off x="981649" y="6070999"/>
            <a:ext cx="1540" cy="1540"/>
          </a:xfrm>
          <a:custGeom>
            <a:avLst/>
            <a:gdLst/>
            <a:ahLst/>
            <a:cxnLst/>
            <a:rect l="l" t="t" r="r" b="b"/>
            <a:pathLst>
              <a:path w="2540" h="2540" extrusionOk="0">
                <a:moveTo>
                  <a:pt x="0" y="0"/>
                </a:moveTo>
                <a:lnTo>
                  <a:pt x="858" y="2324"/>
                </a:lnTo>
                <a:lnTo>
                  <a:pt x="208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5" name="Google Shape;2645;p63"/>
          <p:cNvSpPr/>
          <p:nvPr/>
        </p:nvSpPr>
        <p:spPr>
          <a:xfrm>
            <a:off x="981622" y="5760077"/>
            <a:ext cx="1540" cy="1540"/>
          </a:xfrm>
          <a:custGeom>
            <a:avLst/>
            <a:gdLst/>
            <a:ahLst/>
            <a:cxnLst/>
            <a:rect l="l" t="t" r="r" b="b"/>
            <a:pathLst>
              <a:path w="2540" h="2540" extrusionOk="0">
                <a:moveTo>
                  <a:pt x="1319" y="0"/>
                </a:moveTo>
                <a:lnTo>
                  <a:pt x="0" y="1874"/>
                </a:lnTo>
                <a:lnTo>
                  <a:pt x="2177" y="2167"/>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6" name="Google Shape;2646;p63"/>
          <p:cNvSpPr/>
          <p:nvPr/>
        </p:nvSpPr>
        <p:spPr>
          <a:xfrm>
            <a:off x="981245"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7" name="Google Shape;2647;p63"/>
          <p:cNvSpPr/>
          <p:nvPr/>
        </p:nvSpPr>
        <p:spPr>
          <a:xfrm>
            <a:off x="981808" y="6722068"/>
            <a:ext cx="1540" cy="1540"/>
          </a:xfrm>
          <a:custGeom>
            <a:avLst/>
            <a:gdLst/>
            <a:ahLst/>
            <a:cxnLst/>
            <a:rect l="l" t="t" r="r" b="b"/>
            <a:pathLst>
              <a:path w="2540"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8" name="Google Shape;2648;p63"/>
          <p:cNvSpPr/>
          <p:nvPr/>
        </p:nvSpPr>
        <p:spPr>
          <a:xfrm>
            <a:off x="981609" y="3663976"/>
            <a:ext cx="1540" cy="1540"/>
          </a:xfrm>
          <a:custGeom>
            <a:avLst/>
            <a:gdLst/>
            <a:ahLst/>
            <a:cxnLst/>
            <a:rect l="l" t="t" r="r" b="b"/>
            <a:pathLst>
              <a:path w="2540"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49" name="Google Shape;2649;p63"/>
          <p:cNvSpPr/>
          <p:nvPr/>
        </p:nvSpPr>
        <p:spPr>
          <a:xfrm>
            <a:off x="981933" y="3269389"/>
            <a:ext cx="1155" cy="1540"/>
          </a:xfrm>
          <a:custGeom>
            <a:avLst/>
            <a:gdLst/>
            <a:ahLst/>
            <a:cxnLst/>
            <a:rect l="l" t="t" r="r" b="b"/>
            <a:pathLst>
              <a:path w="1905" h="2539" extrusionOk="0">
                <a:moveTo>
                  <a:pt x="1088" y="0"/>
                </a:moveTo>
                <a:lnTo>
                  <a:pt x="0" y="1591"/>
                </a:lnTo>
                <a:lnTo>
                  <a:pt x="167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0" name="Google Shape;2650;p63"/>
          <p:cNvSpPr/>
          <p:nvPr/>
        </p:nvSpPr>
        <p:spPr>
          <a:xfrm>
            <a:off x="982019" y="5188668"/>
            <a:ext cx="1540" cy="1155"/>
          </a:xfrm>
          <a:custGeom>
            <a:avLst/>
            <a:gdLst/>
            <a:ahLst/>
            <a:cxnLst/>
            <a:rect l="l" t="t" r="r" b="b"/>
            <a:pathLst>
              <a:path w="2540" h="1904" extrusionOk="0">
                <a:moveTo>
                  <a:pt x="251" y="0"/>
                </a:moveTo>
                <a:lnTo>
                  <a:pt x="0" y="1832"/>
                </a:lnTo>
                <a:lnTo>
                  <a:pt x="2125" y="1193"/>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1" name="Google Shape;2651;p63"/>
          <p:cNvSpPr/>
          <p:nvPr/>
        </p:nvSpPr>
        <p:spPr>
          <a:xfrm>
            <a:off x="981669" y="5494557"/>
            <a:ext cx="1540" cy="1540"/>
          </a:xfrm>
          <a:custGeom>
            <a:avLst/>
            <a:gdLst/>
            <a:ahLst/>
            <a:cxnLst/>
            <a:rect l="l" t="t" r="r" b="b"/>
            <a:pathLst>
              <a:path w="2540"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2" name="Google Shape;2652;p63"/>
          <p:cNvSpPr/>
          <p:nvPr/>
        </p:nvSpPr>
        <p:spPr>
          <a:xfrm>
            <a:off x="981717" y="5007043"/>
            <a:ext cx="1155" cy="1155"/>
          </a:xfrm>
          <a:custGeom>
            <a:avLst/>
            <a:gdLst/>
            <a:ahLst/>
            <a:cxnLst/>
            <a:rect l="l" t="t" r="r" b="b"/>
            <a:pathLst>
              <a:path w="1905" h="1904" extrusionOk="0">
                <a:moveTo>
                  <a:pt x="1905" y="0"/>
                </a:moveTo>
                <a:lnTo>
                  <a:pt x="0" y="617"/>
                </a:lnTo>
                <a:lnTo>
                  <a:pt x="1633"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3" name="Google Shape;2653;p63"/>
          <p:cNvSpPr/>
          <p:nvPr/>
        </p:nvSpPr>
        <p:spPr>
          <a:xfrm>
            <a:off x="981439" y="4736334"/>
            <a:ext cx="1540" cy="1540"/>
          </a:xfrm>
          <a:custGeom>
            <a:avLst/>
            <a:gdLst/>
            <a:ahLst/>
            <a:cxnLst/>
            <a:rect l="l" t="t" r="r" b="b"/>
            <a:pathLst>
              <a:path w="2540"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4" name="Google Shape;2654;p63"/>
          <p:cNvSpPr/>
          <p:nvPr/>
        </p:nvSpPr>
        <p:spPr>
          <a:xfrm>
            <a:off x="981894" y="4528406"/>
            <a:ext cx="1540" cy="1540"/>
          </a:xfrm>
          <a:custGeom>
            <a:avLst/>
            <a:gdLst/>
            <a:ahLst/>
            <a:cxnLst/>
            <a:rect l="l" t="t" r="r" b="b"/>
            <a:pathLst>
              <a:path w="2540" h="2540" extrusionOk="0">
                <a:moveTo>
                  <a:pt x="0" y="0"/>
                </a:moveTo>
                <a:lnTo>
                  <a:pt x="95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5" name="Google Shape;2655;p63"/>
          <p:cNvSpPr/>
          <p:nvPr/>
        </p:nvSpPr>
        <p:spPr>
          <a:xfrm>
            <a:off x="981852"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6" name="Google Shape;2656;p63"/>
          <p:cNvSpPr/>
          <p:nvPr/>
        </p:nvSpPr>
        <p:spPr>
          <a:xfrm>
            <a:off x="981724"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7" name="Google Shape;2657;p63"/>
          <p:cNvSpPr/>
          <p:nvPr/>
        </p:nvSpPr>
        <p:spPr>
          <a:xfrm>
            <a:off x="981486" y="596794"/>
            <a:ext cx="1540" cy="1540"/>
          </a:xfrm>
          <a:custGeom>
            <a:avLst/>
            <a:gdLst/>
            <a:ahLst/>
            <a:cxnLst/>
            <a:rect l="l" t="t" r="r" b="b"/>
            <a:pathLst>
              <a:path w="2540"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8" name="Google Shape;2658;p63"/>
          <p:cNvSpPr/>
          <p:nvPr/>
        </p:nvSpPr>
        <p:spPr>
          <a:xfrm>
            <a:off x="981240" y="334473"/>
            <a:ext cx="1925" cy="2310"/>
          </a:xfrm>
          <a:custGeom>
            <a:avLst/>
            <a:gdLst/>
            <a:ahLst/>
            <a:cxnLst/>
            <a:rect l="l" t="t" r="r" b="b"/>
            <a:pathLst>
              <a:path w="3175" h="3809" extrusionOk="0">
                <a:moveTo>
                  <a:pt x="0" y="0"/>
                </a:moveTo>
                <a:lnTo>
                  <a:pt x="163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59" name="Google Shape;2659;p63"/>
          <p:cNvSpPr/>
          <p:nvPr/>
        </p:nvSpPr>
        <p:spPr>
          <a:xfrm>
            <a:off x="977654" y="4453032"/>
            <a:ext cx="1540" cy="1540"/>
          </a:xfrm>
          <a:custGeom>
            <a:avLst/>
            <a:gdLst/>
            <a:ahLst/>
            <a:cxnLst/>
            <a:rect l="l" t="t" r="r" b="b"/>
            <a:pathLst>
              <a:path w="2540" h="2540" extrusionOk="0">
                <a:moveTo>
                  <a:pt x="0" y="0"/>
                </a:moveTo>
                <a:lnTo>
                  <a:pt x="87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0" name="Google Shape;2660;p63"/>
          <p:cNvSpPr/>
          <p:nvPr/>
        </p:nvSpPr>
        <p:spPr>
          <a:xfrm>
            <a:off x="977831" y="4780737"/>
            <a:ext cx="1540" cy="1540"/>
          </a:xfrm>
          <a:custGeom>
            <a:avLst/>
            <a:gdLst/>
            <a:ahLst/>
            <a:cxnLst/>
            <a:rect l="l" t="t" r="r" b="b"/>
            <a:pathLst>
              <a:path w="2540" h="2540" extrusionOk="0">
                <a:moveTo>
                  <a:pt x="1214" y="0"/>
                </a:moveTo>
                <a:lnTo>
                  <a:pt x="0" y="1748"/>
                </a:lnTo>
                <a:lnTo>
                  <a:pt x="1926" y="207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1" name="Google Shape;2661;p63"/>
          <p:cNvSpPr/>
          <p:nvPr/>
        </p:nvSpPr>
        <p:spPr>
          <a:xfrm>
            <a:off x="977572" y="2454061"/>
            <a:ext cx="1540" cy="1540"/>
          </a:xfrm>
          <a:custGeom>
            <a:avLst/>
            <a:gdLst/>
            <a:ahLst/>
            <a:cxnLst/>
            <a:rect l="l" t="t" r="r" b="b"/>
            <a:pathLst>
              <a:path w="2540" h="2539" extrusionOk="0">
                <a:moveTo>
                  <a:pt x="0" y="0"/>
                </a:moveTo>
                <a:lnTo>
                  <a:pt x="921" y="1958"/>
                </a:lnTo>
                <a:lnTo>
                  <a:pt x="218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2" name="Google Shape;2662;p63"/>
          <p:cNvSpPr/>
          <p:nvPr/>
        </p:nvSpPr>
        <p:spPr>
          <a:xfrm>
            <a:off x="977849" y="3079044"/>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3" name="Google Shape;2663;p63"/>
          <p:cNvSpPr/>
          <p:nvPr/>
        </p:nvSpPr>
        <p:spPr>
          <a:xfrm>
            <a:off x="977636"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4" name="Google Shape;2664;p63"/>
          <p:cNvSpPr/>
          <p:nvPr/>
        </p:nvSpPr>
        <p:spPr>
          <a:xfrm>
            <a:off x="977914" y="5415021"/>
            <a:ext cx="1540" cy="1540"/>
          </a:xfrm>
          <a:custGeom>
            <a:avLst/>
            <a:gdLst/>
            <a:ahLst/>
            <a:cxnLst/>
            <a:rect l="l" t="t" r="r" b="b"/>
            <a:pathLst>
              <a:path w="2540" h="2540" extrusionOk="0">
                <a:moveTo>
                  <a:pt x="0" y="0"/>
                </a:moveTo>
                <a:lnTo>
                  <a:pt x="785" y="2345"/>
                </a:lnTo>
                <a:lnTo>
                  <a:pt x="201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5" name="Google Shape;2665;p63"/>
          <p:cNvSpPr/>
          <p:nvPr/>
        </p:nvSpPr>
        <p:spPr>
          <a:xfrm>
            <a:off x="977972" y="4878672"/>
            <a:ext cx="1540" cy="1540"/>
          </a:xfrm>
          <a:custGeom>
            <a:avLst/>
            <a:gdLst/>
            <a:ahLst/>
            <a:cxnLst/>
            <a:rect l="l" t="t" r="r" b="b"/>
            <a:pathLst>
              <a:path w="2540" h="2540" extrusionOk="0">
                <a:moveTo>
                  <a:pt x="0" y="0"/>
                </a:moveTo>
                <a:lnTo>
                  <a:pt x="74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6" name="Google Shape;2666;p63"/>
          <p:cNvSpPr/>
          <p:nvPr/>
        </p:nvSpPr>
        <p:spPr>
          <a:xfrm>
            <a:off x="977945"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7" name="Google Shape;2667;p63"/>
          <p:cNvSpPr/>
          <p:nvPr/>
        </p:nvSpPr>
        <p:spPr>
          <a:xfrm>
            <a:off x="973693" y="2302605"/>
            <a:ext cx="1155" cy="1925"/>
          </a:xfrm>
          <a:custGeom>
            <a:avLst/>
            <a:gdLst/>
            <a:ahLst/>
            <a:cxnLst/>
            <a:rect l="l" t="t" r="r" b="b"/>
            <a:pathLst>
              <a:path w="1905" h="3175" extrusionOk="0">
                <a:moveTo>
                  <a:pt x="1193" y="0"/>
                </a:moveTo>
                <a:lnTo>
                  <a:pt x="0" y="2513"/>
                </a:lnTo>
                <a:lnTo>
                  <a:pt x="1905" y="274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8" name="Google Shape;2668;p63"/>
          <p:cNvSpPr/>
          <p:nvPr/>
        </p:nvSpPr>
        <p:spPr>
          <a:xfrm>
            <a:off x="973548" y="2205470"/>
            <a:ext cx="1540" cy="1540"/>
          </a:xfrm>
          <a:custGeom>
            <a:avLst/>
            <a:gdLst/>
            <a:ahLst/>
            <a:cxnLst/>
            <a:rect l="l" t="t" r="r" b="b"/>
            <a:pathLst>
              <a:path w="2540" h="2539" extrusionOk="0">
                <a:moveTo>
                  <a:pt x="1308" y="0"/>
                </a:moveTo>
                <a:lnTo>
                  <a:pt x="0" y="1706"/>
                </a:lnTo>
                <a:lnTo>
                  <a:pt x="2115" y="2031"/>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69" name="Google Shape;2669;p63"/>
          <p:cNvSpPr/>
          <p:nvPr/>
        </p:nvSpPr>
        <p:spPr>
          <a:xfrm>
            <a:off x="973937" y="3344698"/>
            <a:ext cx="1155" cy="1540"/>
          </a:xfrm>
          <a:custGeom>
            <a:avLst/>
            <a:gdLst/>
            <a:ahLst/>
            <a:cxnLst/>
            <a:rect l="l" t="t" r="r" b="b"/>
            <a:pathLst>
              <a:path w="1905"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0" name="Google Shape;2670;p63"/>
          <p:cNvSpPr/>
          <p:nvPr/>
        </p:nvSpPr>
        <p:spPr>
          <a:xfrm>
            <a:off x="973753" y="5858407"/>
            <a:ext cx="1155" cy="1540"/>
          </a:xfrm>
          <a:custGeom>
            <a:avLst/>
            <a:gdLst/>
            <a:ahLst/>
            <a:cxnLst/>
            <a:rect l="l" t="t" r="r" b="b"/>
            <a:pathLst>
              <a:path w="1905" h="2540" extrusionOk="0">
                <a:moveTo>
                  <a:pt x="0" y="0"/>
                </a:moveTo>
                <a:lnTo>
                  <a:pt x="701" y="220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1" name="Google Shape;2671;p63"/>
          <p:cNvSpPr/>
          <p:nvPr/>
        </p:nvSpPr>
        <p:spPr>
          <a:xfrm>
            <a:off x="977753" y="1983587"/>
            <a:ext cx="1540" cy="1925"/>
          </a:xfrm>
          <a:custGeom>
            <a:avLst/>
            <a:gdLst/>
            <a:ahLst/>
            <a:cxnLst/>
            <a:rect l="l" t="t" r="r" b="b"/>
            <a:pathLst>
              <a:path w="2540" h="3175" extrusionOk="0">
                <a:moveTo>
                  <a:pt x="1434" y="0"/>
                </a:moveTo>
                <a:lnTo>
                  <a:pt x="0" y="2376"/>
                </a:lnTo>
                <a:lnTo>
                  <a:pt x="2471" y="2649"/>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2" name="Google Shape;2672;p63"/>
          <p:cNvSpPr/>
          <p:nvPr/>
        </p:nvSpPr>
        <p:spPr>
          <a:xfrm>
            <a:off x="977733"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3" name="Google Shape;2673;p63"/>
          <p:cNvSpPr/>
          <p:nvPr/>
        </p:nvSpPr>
        <p:spPr>
          <a:xfrm>
            <a:off x="977927" y="1266238"/>
            <a:ext cx="1155" cy="1540"/>
          </a:xfrm>
          <a:custGeom>
            <a:avLst/>
            <a:gdLst/>
            <a:ahLst/>
            <a:cxnLst/>
            <a:rect l="l" t="t" r="r" b="b"/>
            <a:pathLst>
              <a:path w="1905"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4" name="Google Shape;2674;p63"/>
          <p:cNvSpPr/>
          <p:nvPr/>
        </p:nvSpPr>
        <p:spPr>
          <a:xfrm>
            <a:off x="978063" y="902582"/>
            <a:ext cx="1540" cy="1540"/>
          </a:xfrm>
          <a:custGeom>
            <a:avLst/>
            <a:gdLst/>
            <a:ahLst/>
            <a:cxnLst/>
            <a:rect l="l" t="t" r="r" b="b"/>
            <a:pathLst>
              <a:path w="2540"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5" name="Google Shape;2675;p63"/>
          <p:cNvSpPr/>
          <p:nvPr/>
        </p:nvSpPr>
        <p:spPr>
          <a:xfrm>
            <a:off x="977846" y="747296"/>
            <a:ext cx="1155" cy="1155"/>
          </a:xfrm>
          <a:custGeom>
            <a:avLst/>
            <a:gdLst/>
            <a:ahLst/>
            <a:cxnLst/>
            <a:rect l="l" t="t" r="r" b="b"/>
            <a:pathLst>
              <a:path w="1905" h="1905" extrusionOk="0">
                <a:moveTo>
                  <a:pt x="1109" y="0"/>
                </a:moveTo>
                <a:lnTo>
                  <a:pt x="0" y="1518"/>
                </a:lnTo>
                <a:lnTo>
                  <a:pt x="1800" y="1842"/>
                </a:lnTo>
                <a:lnTo>
                  <a:pt x="11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6" name="Google Shape;2676;p63"/>
          <p:cNvSpPr/>
          <p:nvPr/>
        </p:nvSpPr>
        <p:spPr>
          <a:xfrm>
            <a:off x="977586"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7" name="Google Shape;2677;p63"/>
          <p:cNvSpPr/>
          <p:nvPr/>
        </p:nvSpPr>
        <p:spPr>
          <a:xfrm>
            <a:off x="973118" y="817497"/>
            <a:ext cx="2311" cy="2695"/>
          </a:xfrm>
          <a:custGeom>
            <a:avLst/>
            <a:gdLst/>
            <a:ahLst/>
            <a:cxnLst/>
            <a:rect l="l" t="t" r="r" b="b"/>
            <a:pathLst>
              <a:path w="3809" h="4444" extrusionOk="0">
                <a:moveTo>
                  <a:pt x="1895" y="0"/>
                </a:moveTo>
                <a:lnTo>
                  <a:pt x="1246" y="670"/>
                </a:lnTo>
                <a:lnTo>
                  <a:pt x="157" y="1308"/>
                </a:lnTo>
                <a:lnTo>
                  <a:pt x="0" y="2711"/>
                </a:lnTo>
                <a:lnTo>
                  <a:pt x="107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8" name="Google Shape;2678;p63"/>
          <p:cNvSpPr/>
          <p:nvPr/>
        </p:nvSpPr>
        <p:spPr>
          <a:xfrm>
            <a:off x="973344"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79" name="Google Shape;2679;p63"/>
          <p:cNvSpPr/>
          <p:nvPr/>
        </p:nvSpPr>
        <p:spPr>
          <a:xfrm>
            <a:off x="973519" y="5911430"/>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0" name="Google Shape;2680;p63"/>
          <p:cNvSpPr/>
          <p:nvPr/>
        </p:nvSpPr>
        <p:spPr>
          <a:xfrm>
            <a:off x="985851" y="529824"/>
            <a:ext cx="1155" cy="1540"/>
          </a:xfrm>
          <a:custGeom>
            <a:avLst/>
            <a:gdLst/>
            <a:ahLst/>
            <a:cxnLst/>
            <a:rect l="l" t="t" r="r" b="b"/>
            <a:pathLst>
              <a:path w="1905" h="2540" extrusionOk="0">
                <a:moveTo>
                  <a:pt x="1141" y="0"/>
                </a:moveTo>
                <a:lnTo>
                  <a:pt x="0" y="1937"/>
                </a:lnTo>
                <a:lnTo>
                  <a:pt x="1853" y="2198"/>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1" name="Google Shape;2681;p63"/>
          <p:cNvSpPr/>
          <p:nvPr/>
        </p:nvSpPr>
        <p:spPr>
          <a:xfrm>
            <a:off x="986054" y="1248351"/>
            <a:ext cx="1540" cy="1540"/>
          </a:xfrm>
          <a:custGeom>
            <a:avLst/>
            <a:gdLst/>
            <a:ahLst/>
            <a:cxnLst/>
            <a:rect l="l" t="t" r="r" b="b"/>
            <a:pathLst>
              <a:path w="2539"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2" name="Google Shape;2682;p63"/>
          <p:cNvSpPr/>
          <p:nvPr/>
        </p:nvSpPr>
        <p:spPr>
          <a:xfrm>
            <a:off x="985635" y="100128"/>
            <a:ext cx="1540" cy="1540"/>
          </a:xfrm>
          <a:custGeom>
            <a:avLst/>
            <a:gdLst/>
            <a:ahLst/>
            <a:cxnLst/>
            <a:rect l="l" t="t" r="r" b="b"/>
            <a:pathLst>
              <a:path w="2539"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3" name="Google Shape;2683;p63"/>
          <p:cNvSpPr/>
          <p:nvPr/>
        </p:nvSpPr>
        <p:spPr>
          <a:xfrm>
            <a:off x="985862" y="5578877"/>
            <a:ext cx="1540" cy="1540"/>
          </a:xfrm>
          <a:custGeom>
            <a:avLst/>
            <a:gdLst/>
            <a:ahLst/>
            <a:cxnLst/>
            <a:rect l="l" t="t" r="r" b="b"/>
            <a:pathLst>
              <a:path w="2539" h="2540" extrusionOk="0">
                <a:moveTo>
                  <a:pt x="0" y="0"/>
                </a:moveTo>
                <a:lnTo>
                  <a:pt x="1026"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4" name="Google Shape;2684;p63"/>
          <p:cNvSpPr/>
          <p:nvPr/>
        </p:nvSpPr>
        <p:spPr>
          <a:xfrm>
            <a:off x="986046"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5" name="Google Shape;2685;p63"/>
          <p:cNvSpPr/>
          <p:nvPr/>
        </p:nvSpPr>
        <p:spPr>
          <a:xfrm>
            <a:off x="986254" y="5458994"/>
            <a:ext cx="1540" cy="1540"/>
          </a:xfrm>
          <a:custGeom>
            <a:avLst/>
            <a:gdLst/>
            <a:ahLst/>
            <a:cxnLst/>
            <a:rect l="l" t="t" r="r" b="b"/>
            <a:pathLst>
              <a:path w="2539"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6" name="Google Shape;2686;p63"/>
          <p:cNvSpPr/>
          <p:nvPr/>
        </p:nvSpPr>
        <p:spPr>
          <a:xfrm>
            <a:off x="985995" y="2835272"/>
            <a:ext cx="1540" cy="1540"/>
          </a:xfrm>
          <a:custGeom>
            <a:avLst/>
            <a:gdLst/>
            <a:ahLst/>
            <a:cxnLst/>
            <a:rect l="l" t="t" r="r" b="b"/>
            <a:pathLst>
              <a:path w="2539"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7" name="Google Shape;2687;p63"/>
          <p:cNvSpPr/>
          <p:nvPr/>
        </p:nvSpPr>
        <p:spPr>
          <a:xfrm>
            <a:off x="985867"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8" name="Google Shape;2688;p63"/>
          <p:cNvSpPr/>
          <p:nvPr/>
        </p:nvSpPr>
        <p:spPr>
          <a:xfrm>
            <a:off x="986011" y="4408353"/>
            <a:ext cx="1540" cy="1540"/>
          </a:xfrm>
          <a:custGeom>
            <a:avLst/>
            <a:gdLst/>
            <a:ahLst/>
            <a:cxnLst/>
            <a:rect l="l" t="t" r="r" b="b"/>
            <a:pathLst>
              <a:path w="2539"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89" name="Google Shape;2689;p63"/>
          <p:cNvSpPr/>
          <p:nvPr/>
        </p:nvSpPr>
        <p:spPr>
          <a:xfrm>
            <a:off x="985762" y="4812024"/>
            <a:ext cx="1540" cy="1155"/>
          </a:xfrm>
          <a:custGeom>
            <a:avLst/>
            <a:gdLst/>
            <a:ahLst/>
            <a:cxnLst/>
            <a:rect l="l" t="t" r="r" b="b"/>
            <a:pathLst>
              <a:path w="2539"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0" name="Google Shape;2690;p63"/>
          <p:cNvSpPr/>
          <p:nvPr/>
        </p:nvSpPr>
        <p:spPr>
          <a:xfrm>
            <a:off x="985658" y="1620848"/>
            <a:ext cx="1540" cy="1540"/>
          </a:xfrm>
          <a:custGeom>
            <a:avLst/>
            <a:gdLst/>
            <a:ahLst/>
            <a:cxnLst/>
            <a:rect l="l" t="t" r="r" b="b"/>
            <a:pathLst>
              <a:path w="2539"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1" name="Google Shape;2691;p63"/>
          <p:cNvSpPr/>
          <p:nvPr/>
        </p:nvSpPr>
        <p:spPr>
          <a:xfrm>
            <a:off x="969598"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2" name="Google Shape;2692;p63"/>
          <p:cNvSpPr/>
          <p:nvPr/>
        </p:nvSpPr>
        <p:spPr>
          <a:xfrm>
            <a:off x="969747" y="4484168"/>
            <a:ext cx="1155" cy="1540"/>
          </a:xfrm>
          <a:custGeom>
            <a:avLst/>
            <a:gdLst/>
            <a:ahLst/>
            <a:cxnLst/>
            <a:rect l="l" t="t" r="r" b="b"/>
            <a:pathLst>
              <a:path w="1905"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3" name="Google Shape;2693;p63"/>
          <p:cNvSpPr/>
          <p:nvPr/>
        </p:nvSpPr>
        <p:spPr>
          <a:xfrm>
            <a:off x="969586"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4" name="Google Shape;2694;p63"/>
          <p:cNvSpPr/>
          <p:nvPr/>
        </p:nvSpPr>
        <p:spPr>
          <a:xfrm>
            <a:off x="969684" y="2316307"/>
            <a:ext cx="1540" cy="1540"/>
          </a:xfrm>
          <a:custGeom>
            <a:avLst/>
            <a:gdLst/>
            <a:ahLst/>
            <a:cxnLst/>
            <a:rect l="l" t="t" r="r" b="b"/>
            <a:pathLst>
              <a:path w="2540"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5" name="Google Shape;2695;p63"/>
          <p:cNvSpPr/>
          <p:nvPr/>
        </p:nvSpPr>
        <p:spPr>
          <a:xfrm>
            <a:off x="969518" y="3911683"/>
            <a:ext cx="1540" cy="1925"/>
          </a:xfrm>
          <a:custGeom>
            <a:avLst/>
            <a:gdLst/>
            <a:ahLst/>
            <a:cxnLst/>
            <a:rect l="l" t="t" r="r" b="b"/>
            <a:pathLst>
              <a:path w="2540"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6" name="Google Shape;2696;p63"/>
          <p:cNvSpPr/>
          <p:nvPr/>
        </p:nvSpPr>
        <p:spPr>
          <a:xfrm>
            <a:off x="969632" y="4412437"/>
            <a:ext cx="1540" cy="1925"/>
          </a:xfrm>
          <a:custGeom>
            <a:avLst/>
            <a:gdLst/>
            <a:ahLst/>
            <a:cxnLst/>
            <a:rect l="l" t="t" r="r" b="b"/>
            <a:pathLst>
              <a:path w="2540"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7" name="Google Shape;2697;p63"/>
          <p:cNvSpPr/>
          <p:nvPr/>
        </p:nvSpPr>
        <p:spPr>
          <a:xfrm>
            <a:off x="969822"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8" name="Google Shape;2698;p63"/>
          <p:cNvSpPr/>
          <p:nvPr/>
        </p:nvSpPr>
        <p:spPr>
          <a:xfrm>
            <a:off x="969841"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699" name="Google Shape;2699;p63"/>
          <p:cNvSpPr/>
          <p:nvPr/>
        </p:nvSpPr>
        <p:spPr>
          <a:xfrm>
            <a:off x="969803" y="2409802"/>
            <a:ext cx="1540" cy="1540"/>
          </a:xfrm>
          <a:custGeom>
            <a:avLst/>
            <a:gdLst/>
            <a:ahLst/>
            <a:cxnLst/>
            <a:rect l="l" t="t" r="r" b="b"/>
            <a:pathLst>
              <a:path w="2540" h="2539" extrusionOk="0">
                <a:moveTo>
                  <a:pt x="0" y="0"/>
                </a:moveTo>
                <a:lnTo>
                  <a:pt x="84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0" name="Google Shape;2700;p63"/>
          <p:cNvSpPr/>
          <p:nvPr/>
        </p:nvSpPr>
        <p:spPr>
          <a:xfrm>
            <a:off x="969642"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1" name="Google Shape;2701;p63"/>
          <p:cNvSpPr/>
          <p:nvPr/>
        </p:nvSpPr>
        <p:spPr>
          <a:xfrm>
            <a:off x="969636" y="1026350"/>
            <a:ext cx="1155" cy="1540"/>
          </a:xfrm>
          <a:custGeom>
            <a:avLst/>
            <a:gdLst/>
            <a:ahLst/>
            <a:cxnLst/>
            <a:rect l="l" t="t" r="r" b="b"/>
            <a:pathLst>
              <a:path w="1905" h="2539" extrusionOk="0">
                <a:moveTo>
                  <a:pt x="1141" y="0"/>
                </a:moveTo>
                <a:lnTo>
                  <a:pt x="0" y="1790"/>
                </a:lnTo>
                <a:lnTo>
                  <a:pt x="1842" y="2083"/>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2" name="Google Shape;2702;p63"/>
          <p:cNvSpPr/>
          <p:nvPr/>
        </p:nvSpPr>
        <p:spPr>
          <a:xfrm>
            <a:off x="969506" y="1478961"/>
            <a:ext cx="1540" cy="1540"/>
          </a:xfrm>
          <a:custGeom>
            <a:avLst/>
            <a:gdLst/>
            <a:ahLst/>
            <a:cxnLst/>
            <a:rect l="l" t="t" r="r" b="b"/>
            <a:pathLst>
              <a:path w="2540" h="2539" extrusionOk="0">
                <a:moveTo>
                  <a:pt x="2167" y="0"/>
                </a:moveTo>
                <a:lnTo>
                  <a:pt x="0" y="670"/>
                </a:lnTo>
                <a:lnTo>
                  <a:pt x="1884"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3" name="Google Shape;2703;p63"/>
          <p:cNvSpPr/>
          <p:nvPr/>
        </p:nvSpPr>
        <p:spPr>
          <a:xfrm>
            <a:off x="965615"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4" name="Google Shape;2704;p63"/>
          <p:cNvSpPr/>
          <p:nvPr/>
        </p:nvSpPr>
        <p:spPr>
          <a:xfrm>
            <a:off x="965240" y="1979690"/>
            <a:ext cx="1540" cy="1540"/>
          </a:xfrm>
          <a:custGeom>
            <a:avLst/>
            <a:gdLst/>
            <a:ahLst/>
            <a:cxnLst/>
            <a:rect l="l" t="t" r="r" b="b"/>
            <a:pathLst>
              <a:path w="2540"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5" name="Google Shape;2705;p63"/>
          <p:cNvSpPr/>
          <p:nvPr/>
        </p:nvSpPr>
        <p:spPr>
          <a:xfrm>
            <a:off x="965707" y="2498202"/>
            <a:ext cx="1540" cy="1540"/>
          </a:xfrm>
          <a:custGeom>
            <a:avLst/>
            <a:gdLst/>
            <a:ahLst/>
            <a:cxnLst/>
            <a:rect l="l" t="t" r="r" b="b"/>
            <a:pathLst>
              <a:path w="2540"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6" name="Google Shape;2706;p63"/>
          <p:cNvSpPr/>
          <p:nvPr/>
        </p:nvSpPr>
        <p:spPr>
          <a:xfrm>
            <a:off x="965510" y="4063227"/>
            <a:ext cx="1540" cy="1925"/>
          </a:xfrm>
          <a:custGeom>
            <a:avLst/>
            <a:gdLst/>
            <a:ahLst/>
            <a:cxnLst/>
            <a:rect l="l" t="t" r="r" b="b"/>
            <a:pathLst>
              <a:path w="2540" h="3175" extrusionOk="0">
                <a:moveTo>
                  <a:pt x="0" y="0"/>
                </a:moveTo>
                <a:lnTo>
                  <a:pt x="1005" y="2586"/>
                </a:lnTo>
                <a:lnTo>
                  <a:pt x="233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7" name="Google Shape;2707;p63"/>
          <p:cNvSpPr/>
          <p:nvPr/>
        </p:nvSpPr>
        <p:spPr>
          <a:xfrm>
            <a:off x="965773" y="3517850"/>
            <a:ext cx="1155" cy="1540"/>
          </a:xfrm>
          <a:custGeom>
            <a:avLst/>
            <a:gdLst/>
            <a:ahLst/>
            <a:cxnLst/>
            <a:rect l="l" t="t" r="r" b="b"/>
            <a:pathLst>
              <a:path w="1905" h="2539" extrusionOk="0">
                <a:moveTo>
                  <a:pt x="0" y="0"/>
                </a:moveTo>
                <a:lnTo>
                  <a:pt x="617" y="2010"/>
                </a:lnTo>
                <a:lnTo>
                  <a:pt x="173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8" name="Google Shape;2708;p63"/>
          <p:cNvSpPr/>
          <p:nvPr/>
        </p:nvSpPr>
        <p:spPr>
          <a:xfrm>
            <a:off x="965729" y="3442324"/>
            <a:ext cx="1540" cy="1155"/>
          </a:xfrm>
          <a:custGeom>
            <a:avLst/>
            <a:gdLst/>
            <a:ahLst/>
            <a:cxnLst/>
            <a:rect l="l" t="t" r="r" b="b"/>
            <a:pathLst>
              <a:path w="2540" h="1904" extrusionOk="0">
                <a:moveTo>
                  <a:pt x="261" y="0"/>
                </a:moveTo>
                <a:lnTo>
                  <a:pt x="0" y="1832"/>
                </a:lnTo>
                <a:lnTo>
                  <a:pt x="208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09" name="Google Shape;2709;p63"/>
          <p:cNvSpPr/>
          <p:nvPr/>
        </p:nvSpPr>
        <p:spPr>
          <a:xfrm>
            <a:off x="965692"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0" name="Google Shape;2710;p63"/>
          <p:cNvSpPr/>
          <p:nvPr/>
        </p:nvSpPr>
        <p:spPr>
          <a:xfrm>
            <a:off x="965393" y="2675345"/>
            <a:ext cx="1540" cy="1540"/>
          </a:xfrm>
          <a:custGeom>
            <a:avLst/>
            <a:gdLst/>
            <a:ahLst/>
            <a:cxnLst/>
            <a:rect l="l" t="t" r="r" b="b"/>
            <a:pathLst>
              <a:path w="2540" h="2539" extrusionOk="0">
                <a:moveTo>
                  <a:pt x="0" y="0"/>
                </a:moveTo>
                <a:lnTo>
                  <a:pt x="879"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1" name="Google Shape;2711;p63"/>
          <p:cNvSpPr/>
          <p:nvPr/>
        </p:nvSpPr>
        <p:spPr>
          <a:xfrm>
            <a:off x="964931" y="4235249"/>
            <a:ext cx="2311" cy="2310"/>
          </a:xfrm>
          <a:custGeom>
            <a:avLst/>
            <a:gdLst/>
            <a:ahLst/>
            <a:cxnLst/>
            <a:rect l="l" t="t" r="r" b="b"/>
            <a:pathLst>
              <a:path w="3809" h="3809" extrusionOk="0">
                <a:moveTo>
                  <a:pt x="1403" y="0"/>
                </a:moveTo>
                <a:lnTo>
                  <a:pt x="670" y="1099"/>
                </a:lnTo>
                <a:lnTo>
                  <a:pt x="0" y="1675"/>
                </a:lnTo>
                <a:lnTo>
                  <a:pt x="534" y="2397"/>
                </a:lnTo>
                <a:lnTo>
                  <a:pt x="1643" y="3811"/>
                </a:lnTo>
                <a:lnTo>
                  <a:pt x="3727" y="2094"/>
                </a:lnTo>
                <a:lnTo>
                  <a:pt x="3162" y="1382"/>
                </a:lnTo>
                <a:lnTo>
                  <a:pt x="2659" y="167"/>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2" name="Google Shape;2712;p63"/>
          <p:cNvSpPr/>
          <p:nvPr/>
        </p:nvSpPr>
        <p:spPr>
          <a:xfrm>
            <a:off x="965355" y="4505974"/>
            <a:ext cx="1155" cy="1540"/>
          </a:xfrm>
          <a:custGeom>
            <a:avLst/>
            <a:gdLst/>
            <a:ahLst/>
            <a:cxnLst/>
            <a:rect l="l" t="t" r="r" b="b"/>
            <a:pathLst>
              <a:path w="1905" h="2540" extrusionOk="0">
                <a:moveTo>
                  <a:pt x="1884" y="0"/>
                </a:moveTo>
                <a:lnTo>
                  <a:pt x="0" y="848"/>
                </a:lnTo>
                <a:lnTo>
                  <a:pt x="1622"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3" name="Google Shape;2713;p63"/>
          <p:cNvSpPr/>
          <p:nvPr/>
        </p:nvSpPr>
        <p:spPr>
          <a:xfrm>
            <a:off x="965809"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4" name="Google Shape;2714;p63"/>
          <p:cNvSpPr/>
          <p:nvPr/>
        </p:nvSpPr>
        <p:spPr>
          <a:xfrm>
            <a:off x="965586" y="6035522"/>
            <a:ext cx="1155" cy="1540"/>
          </a:xfrm>
          <a:custGeom>
            <a:avLst/>
            <a:gdLst/>
            <a:ahLst/>
            <a:cxnLst/>
            <a:rect l="l" t="t" r="r" b="b"/>
            <a:pathLst>
              <a:path w="1905" h="2540" extrusionOk="0">
                <a:moveTo>
                  <a:pt x="0" y="0"/>
                </a:moveTo>
                <a:lnTo>
                  <a:pt x="691" y="2031"/>
                </a:lnTo>
                <a:lnTo>
                  <a:pt x="182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5" name="Google Shape;2715;p63"/>
          <p:cNvSpPr/>
          <p:nvPr/>
        </p:nvSpPr>
        <p:spPr>
          <a:xfrm>
            <a:off x="965225" y="6806102"/>
            <a:ext cx="2311" cy="2310"/>
          </a:xfrm>
          <a:custGeom>
            <a:avLst/>
            <a:gdLst/>
            <a:ahLst/>
            <a:cxnLst/>
            <a:rect l="l" t="t" r="r" b="b"/>
            <a:pathLst>
              <a:path w="3809" h="3809" extrusionOk="0">
                <a:moveTo>
                  <a:pt x="1424" y="0"/>
                </a:moveTo>
                <a:lnTo>
                  <a:pt x="680" y="1015"/>
                </a:lnTo>
                <a:lnTo>
                  <a:pt x="0" y="1549"/>
                </a:lnTo>
                <a:lnTo>
                  <a:pt x="586" y="2198"/>
                </a:lnTo>
                <a:lnTo>
                  <a:pt x="1120" y="3235"/>
                </a:lnTo>
                <a:lnTo>
                  <a:pt x="2355" y="3434"/>
                </a:lnTo>
                <a:lnTo>
                  <a:pt x="3078" y="2492"/>
                </a:lnTo>
                <a:lnTo>
                  <a:pt x="3738" y="1999"/>
                </a:lnTo>
                <a:lnTo>
                  <a:pt x="3183" y="1319"/>
                </a:lnTo>
                <a:lnTo>
                  <a:pt x="2670"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6" name="Google Shape;2716;p63"/>
          <p:cNvSpPr/>
          <p:nvPr/>
        </p:nvSpPr>
        <p:spPr>
          <a:xfrm>
            <a:off x="964471" y="693036"/>
            <a:ext cx="2696" cy="3466"/>
          </a:xfrm>
          <a:custGeom>
            <a:avLst/>
            <a:gdLst/>
            <a:ahLst/>
            <a:cxnLst/>
            <a:rect l="l" t="t" r="r" b="b"/>
            <a:pathLst>
              <a:path w="4444" h="5715" extrusionOk="0">
                <a:moveTo>
                  <a:pt x="0" y="0"/>
                </a:moveTo>
                <a:lnTo>
                  <a:pt x="41" y="1319"/>
                </a:lnTo>
                <a:lnTo>
                  <a:pt x="3005"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7" name="Google Shape;2717;p63"/>
          <p:cNvSpPr/>
          <p:nvPr/>
        </p:nvSpPr>
        <p:spPr>
          <a:xfrm>
            <a:off x="965475" y="357471"/>
            <a:ext cx="1540" cy="1540"/>
          </a:xfrm>
          <a:custGeom>
            <a:avLst/>
            <a:gdLst/>
            <a:ahLst/>
            <a:cxnLst/>
            <a:rect l="l" t="t" r="r" b="b"/>
            <a:pathLst>
              <a:path w="2540" h="2540" extrusionOk="0">
                <a:moveTo>
                  <a:pt x="0" y="0"/>
                </a:moveTo>
                <a:lnTo>
                  <a:pt x="869" y="2094"/>
                </a:lnTo>
                <a:lnTo>
                  <a:pt x="2177"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8" name="Google Shape;2718;p63"/>
          <p:cNvSpPr/>
          <p:nvPr/>
        </p:nvSpPr>
        <p:spPr>
          <a:xfrm>
            <a:off x="947664" y="1111161"/>
            <a:ext cx="1155" cy="1540"/>
          </a:xfrm>
          <a:custGeom>
            <a:avLst/>
            <a:gdLst/>
            <a:ahLst/>
            <a:cxnLst/>
            <a:rect l="l" t="t" r="r" b="b"/>
            <a:pathLst>
              <a:path w="1905" h="2539" extrusionOk="0">
                <a:moveTo>
                  <a:pt x="0" y="0"/>
                </a:moveTo>
                <a:lnTo>
                  <a:pt x="70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19" name="Google Shape;2719;p63"/>
          <p:cNvSpPr/>
          <p:nvPr/>
        </p:nvSpPr>
        <p:spPr>
          <a:xfrm>
            <a:off x="947776" y="592380"/>
            <a:ext cx="1540" cy="1540"/>
          </a:xfrm>
          <a:custGeom>
            <a:avLst/>
            <a:gdLst/>
            <a:ahLst/>
            <a:cxnLst/>
            <a:rect l="l" t="t" r="r" b="b"/>
            <a:pathLst>
              <a:path w="2540" h="2540" extrusionOk="0">
                <a:moveTo>
                  <a:pt x="0" y="0"/>
                </a:moveTo>
                <a:lnTo>
                  <a:pt x="921" y="2439"/>
                </a:lnTo>
                <a:lnTo>
                  <a:pt x="237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0" name="Google Shape;2720;p63"/>
          <p:cNvSpPr/>
          <p:nvPr/>
        </p:nvSpPr>
        <p:spPr>
          <a:xfrm>
            <a:off x="947601" y="1664580"/>
            <a:ext cx="1540" cy="1540"/>
          </a:xfrm>
          <a:custGeom>
            <a:avLst/>
            <a:gdLst/>
            <a:ahLst/>
            <a:cxnLst/>
            <a:rect l="l" t="t" r="r" b="b"/>
            <a:pathLst>
              <a:path w="2540"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1" name="Google Shape;2721;p63"/>
          <p:cNvSpPr/>
          <p:nvPr/>
        </p:nvSpPr>
        <p:spPr>
          <a:xfrm>
            <a:off x="947588" y="2680195"/>
            <a:ext cx="1540" cy="1540"/>
          </a:xfrm>
          <a:custGeom>
            <a:avLst/>
            <a:gdLst/>
            <a:ahLst/>
            <a:cxnLst/>
            <a:rect l="l" t="t" r="r" b="b"/>
            <a:pathLst>
              <a:path w="2540" h="2539" extrusionOk="0">
                <a:moveTo>
                  <a:pt x="0" y="0"/>
                </a:moveTo>
                <a:lnTo>
                  <a:pt x="97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2" name="Google Shape;2722;p63"/>
          <p:cNvSpPr/>
          <p:nvPr/>
        </p:nvSpPr>
        <p:spPr>
          <a:xfrm>
            <a:off x="947740" y="1921921"/>
            <a:ext cx="1155" cy="1155"/>
          </a:xfrm>
          <a:custGeom>
            <a:avLst/>
            <a:gdLst/>
            <a:ahLst/>
            <a:cxnLst/>
            <a:rect l="l" t="t" r="r" b="b"/>
            <a:pathLst>
              <a:path w="1905"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3" name="Google Shape;2723;p63"/>
          <p:cNvSpPr/>
          <p:nvPr/>
        </p:nvSpPr>
        <p:spPr>
          <a:xfrm>
            <a:off x="947579" y="2524498"/>
            <a:ext cx="1540" cy="1540"/>
          </a:xfrm>
          <a:custGeom>
            <a:avLst/>
            <a:gdLst/>
            <a:ahLst/>
            <a:cxnLst/>
            <a:rect l="l" t="t" r="r" b="b"/>
            <a:pathLst>
              <a:path w="2540" h="2539" extrusionOk="0">
                <a:moveTo>
                  <a:pt x="1214" y="0"/>
                </a:moveTo>
                <a:lnTo>
                  <a:pt x="0" y="1821"/>
                </a:lnTo>
                <a:lnTo>
                  <a:pt x="1958" y="2115"/>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4" name="Google Shape;2724;p63"/>
          <p:cNvSpPr/>
          <p:nvPr/>
        </p:nvSpPr>
        <p:spPr>
          <a:xfrm>
            <a:off x="947361" y="3805353"/>
            <a:ext cx="1540" cy="1540"/>
          </a:xfrm>
          <a:custGeom>
            <a:avLst/>
            <a:gdLst/>
            <a:ahLst/>
            <a:cxnLst/>
            <a:rect l="l" t="t" r="r" b="b"/>
            <a:pathLst>
              <a:path w="2540" h="2539" extrusionOk="0">
                <a:moveTo>
                  <a:pt x="1298" y="0"/>
                </a:moveTo>
                <a:lnTo>
                  <a:pt x="0" y="2041"/>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5" name="Google Shape;2725;p63"/>
          <p:cNvSpPr/>
          <p:nvPr/>
        </p:nvSpPr>
        <p:spPr>
          <a:xfrm>
            <a:off x="948118"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6" name="Google Shape;2726;p63"/>
          <p:cNvSpPr/>
          <p:nvPr/>
        </p:nvSpPr>
        <p:spPr>
          <a:xfrm>
            <a:off x="947233"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7" name="Google Shape;2727;p63"/>
          <p:cNvSpPr/>
          <p:nvPr/>
        </p:nvSpPr>
        <p:spPr>
          <a:xfrm>
            <a:off x="951694" y="4271290"/>
            <a:ext cx="1155" cy="1540"/>
          </a:xfrm>
          <a:custGeom>
            <a:avLst/>
            <a:gdLst/>
            <a:ahLst/>
            <a:cxnLst/>
            <a:rect l="l" t="t" r="r" b="b"/>
            <a:pathLst>
              <a:path w="1905" h="2540" extrusionOk="0">
                <a:moveTo>
                  <a:pt x="0" y="0"/>
                </a:moveTo>
                <a:lnTo>
                  <a:pt x="701"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8" name="Google Shape;2728;p63"/>
          <p:cNvSpPr/>
          <p:nvPr/>
        </p:nvSpPr>
        <p:spPr>
          <a:xfrm>
            <a:off x="951739" y="3486092"/>
            <a:ext cx="1155" cy="1540"/>
          </a:xfrm>
          <a:custGeom>
            <a:avLst/>
            <a:gdLst/>
            <a:ahLst/>
            <a:cxnLst/>
            <a:rect l="l" t="t" r="r" b="b"/>
            <a:pathLst>
              <a:path w="1905" h="2539" extrusionOk="0">
                <a:moveTo>
                  <a:pt x="1068" y="0"/>
                </a:moveTo>
                <a:lnTo>
                  <a:pt x="0" y="2031"/>
                </a:lnTo>
                <a:lnTo>
                  <a:pt x="1717" y="2261"/>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29" name="Google Shape;2729;p63"/>
          <p:cNvSpPr/>
          <p:nvPr/>
        </p:nvSpPr>
        <p:spPr>
          <a:xfrm>
            <a:off x="951877"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0" name="Google Shape;2730;p63"/>
          <p:cNvSpPr/>
          <p:nvPr/>
        </p:nvSpPr>
        <p:spPr>
          <a:xfrm>
            <a:off x="951883" y="1571817"/>
            <a:ext cx="1540" cy="1925"/>
          </a:xfrm>
          <a:custGeom>
            <a:avLst/>
            <a:gdLst/>
            <a:ahLst/>
            <a:cxnLst/>
            <a:rect l="l" t="t" r="r" b="b"/>
            <a:pathLst>
              <a:path w="2540"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1" name="Google Shape;2731;p63"/>
          <p:cNvSpPr/>
          <p:nvPr/>
        </p:nvSpPr>
        <p:spPr>
          <a:xfrm>
            <a:off x="951951" y="4904860"/>
            <a:ext cx="1540" cy="1540"/>
          </a:xfrm>
          <a:custGeom>
            <a:avLst/>
            <a:gdLst/>
            <a:ahLst/>
            <a:cxnLst/>
            <a:rect l="l" t="t" r="r" b="b"/>
            <a:pathLst>
              <a:path w="2540" h="2540" extrusionOk="0">
                <a:moveTo>
                  <a:pt x="261" y="0"/>
                </a:moveTo>
                <a:lnTo>
                  <a:pt x="0" y="2240"/>
                </a:lnTo>
                <a:lnTo>
                  <a:pt x="210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2" name="Google Shape;2732;p63"/>
          <p:cNvSpPr/>
          <p:nvPr/>
        </p:nvSpPr>
        <p:spPr>
          <a:xfrm>
            <a:off x="951649" y="1363634"/>
            <a:ext cx="1540" cy="1540"/>
          </a:xfrm>
          <a:custGeom>
            <a:avLst/>
            <a:gdLst/>
            <a:ahLst/>
            <a:cxnLst/>
            <a:rect l="l" t="t" r="r" b="b"/>
            <a:pathLst>
              <a:path w="2540" h="2539" extrusionOk="0">
                <a:moveTo>
                  <a:pt x="0" y="0"/>
                </a:moveTo>
                <a:lnTo>
                  <a:pt x="75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3" name="Google Shape;2733;p63"/>
          <p:cNvSpPr/>
          <p:nvPr/>
        </p:nvSpPr>
        <p:spPr>
          <a:xfrm>
            <a:off x="951727" y="264102"/>
            <a:ext cx="1155" cy="1540"/>
          </a:xfrm>
          <a:custGeom>
            <a:avLst/>
            <a:gdLst/>
            <a:ahLst/>
            <a:cxnLst/>
            <a:rect l="l" t="t" r="r" b="b"/>
            <a:pathLst>
              <a:path w="1905"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4" name="Google Shape;2734;p63"/>
          <p:cNvSpPr/>
          <p:nvPr/>
        </p:nvSpPr>
        <p:spPr>
          <a:xfrm>
            <a:off x="951609"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5" name="Google Shape;2735;p63"/>
          <p:cNvSpPr/>
          <p:nvPr/>
        </p:nvSpPr>
        <p:spPr>
          <a:xfrm>
            <a:off x="951562"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6" name="Google Shape;2736;p63"/>
          <p:cNvSpPr/>
          <p:nvPr/>
        </p:nvSpPr>
        <p:spPr>
          <a:xfrm>
            <a:off x="951215"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7" name="Google Shape;2737;p63"/>
          <p:cNvSpPr/>
          <p:nvPr/>
        </p:nvSpPr>
        <p:spPr>
          <a:xfrm>
            <a:off x="956042" y="707762"/>
            <a:ext cx="385" cy="1155"/>
          </a:xfrm>
          <a:custGeom>
            <a:avLst/>
            <a:gdLst/>
            <a:ahLst/>
            <a:cxnLst/>
            <a:rect l="l" t="t" r="r" b="b"/>
            <a:pathLst>
              <a:path w="634" h="1905" extrusionOk="0">
                <a:moveTo>
                  <a:pt x="0" y="0"/>
                </a:moveTo>
                <a:lnTo>
                  <a:pt x="502" y="1277"/>
                </a:lnTo>
                <a:lnTo>
                  <a:pt x="50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8" name="Google Shape;2738;p63"/>
          <p:cNvSpPr/>
          <p:nvPr/>
        </p:nvSpPr>
        <p:spPr>
          <a:xfrm>
            <a:off x="956168" y="5663205"/>
            <a:ext cx="385" cy="770"/>
          </a:xfrm>
          <a:custGeom>
            <a:avLst/>
            <a:gdLst/>
            <a:ahLst/>
            <a:cxnLst/>
            <a:rect l="l" t="t" r="r" b="b"/>
            <a:pathLst>
              <a:path w="634" h="1270" extrusionOk="0">
                <a:moveTo>
                  <a:pt x="303" y="0"/>
                </a:moveTo>
                <a:lnTo>
                  <a:pt x="93" y="345"/>
                </a:lnTo>
                <a:lnTo>
                  <a:pt x="0" y="816"/>
                </a:lnTo>
                <a:lnTo>
                  <a:pt x="167" y="900"/>
                </a:lnTo>
                <a:lnTo>
                  <a:pt x="293" y="1036"/>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39" name="Google Shape;2739;p63"/>
          <p:cNvSpPr/>
          <p:nvPr/>
        </p:nvSpPr>
        <p:spPr>
          <a:xfrm>
            <a:off x="955826"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0" name="Google Shape;2740;p63"/>
          <p:cNvSpPr/>
          <p:nvPr/>
        </p:nvSpPr>
        <p:spPr>
          <a:xfrm>
            <a:off x="956082" y="2675584"/>
            <a:ext cx="385" cy="385"/>
          </a:xfrm>
          <a:custGeom>
            <a:avLst/>
            <a:gdLst/>
            <a:ahLst/>
            <a:cxnLst/>
            <a:rect l="l" t="t" r="r" b="b"/>
            <a:pathLst>
              <a:path w="634" h="635" extrusionOk="0">
                <a:moveTo>
                  <a:pt x="293" y="0"/>
                </a:moveTo>
                <a:lnTo>
                  <a:pt x="0" y="167"/>
                </a:lnTo>
                <a:lnTo>
                  <a:pt x="293" y="50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1" name="Google Shape;2741;p63"/>
          <p:cNvSpPr/>
          <p:nvPr/>
        </p:nvSpPr>
        <p:spPr>
          <a:xfrm>
            <a:off x="956075" y="2045568"/>
            <a:ext cx="385" cy="1155"/>
          </a:xfrm>
          <a:custGeom>
            <a:avLst/>
            <a:gdLst/>
            <a:ahLst/>
            <a:cxnLst/>
            <a:rect l="l" t="t" r="r" b="b"/>
            <a:pathLst>
              <a:path w="634" h="1904" extrusionOk="0">
                <a:moveTo>
                  <a:pt x="282" y="0"/>
                </a:moveTo>
                <a:lnTo>
                  <a:pt x="0" y="314"/>
                </a:lnTo>
                <a:lnTo>
                  <a:pt x="50" y="1088"/>
                </a:lnTo>
                <a:lnTo>
                  <a:pt x="293" y="164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2" name="Google Shape;2742;p63"/>
          <p:cNvSpPr/>
          <p:nvPr/>
        </p:nvSpPr>
        <p:spPr>
          <a:xfrm>
            <a:off x="955694"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3" name="Google Shape;2743;p63"/>
          <p:cNvSpPr/>
          <p:nvPr/>
        </p:nvSpPr>
        <p:spPr>
          <a:xfrm>
            <a:off x="955495" y="3162840"/>
            <a:ext cx="1540" cy="1925"/>
          </a:xfrm>
          <a:custGeom>
            <a:avLst/>
            <a:gdLst/>
            <a:ahLst/>
            <a:cxnLst/>
            <a:rect l="l" t="t" r="r" b="b"/>
            <a:pathLst>
              <a:path w="2540" h="3175" extrusionOk="0">
                <a:moveTo>
                  <a:pt x="1863" y="0"/>
                </a:moveTo>
                <a:lnTo>
                  <a:pt x="0" y="973"/>
                </a:lnTo>
                <a:lnTo>
                  <a:pt x="628" y="1591"/>
                </a:lnTo>
                <a:lnTo>
                  <a:pt x="1235" y="2230"/>
                </a:lnTo>
                <a:lnTo>
                  <a:pt x="1863" y="2848"/>
                </a:lnTo>
                <a:lnTo>
                  <a:pt x="2282" y="1853"/>
                </a:lnTo>
                <a:lnTo>
                  <a:pt x="2104" y="1246"/>
                </a:lnTo>
                <a:lnTo>
                  <a:pt x="186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4" name="Google Shape;2744;p63"/>
          <p:cNvSpPr/>
          <p:nvPr/>
        </p:nvSpPr>
        <p:spPr>
          <a:xfrm>
            <a:off x="955407" y="4429364"/>
            <a:ext cx="1155" cy="3081"/>
          </a:xfrm>
          <a:custGeom>
            <a:avLst/>
            <a:gdLst/>
            <a:ahLst/>
            <a:cxnLst/>
            <a:rect l="l" t="t" r="r" b="b"/>
            <a:pathLst>
              <a:path w="1905" h="5079" extrusionOk="0">
                <a:moveTo>
                  <a:pt x="1581" y="0"/>
                </a:moveTo>
                <a:lnTo>
                  <a:pt x="125" y="1654"/>
                </a:lnTo>
                <a:lnTo>
                  <a:pt x="0" y="3162"/>
                </a:lnTo>
                <a:lnTo>
                  <a:pt x="1570" y="4659"/>
                </a:lnTo>
                <a:lnTo>
                  <a:pt x="158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5" name="Google Shape;2745;p63"/>
          <p:cNvSpPr/>
          <p:nvPr/>
        </p:nvSpPr>
        <p:spPr>
          <a:xfrm>
            <a:off x="961853" y="6079799"/>
            <a:ext cx="770" cy="1540"/>
          </a:xfrm>
          <a:custGeom>
            <a:avLst/>
            <a:gdLst/>
            <a:ahLst/>
            <a:cxnLst/>
            <a:rect l="l" t="t" r="r" b="b"/>
            <a:pathLst>
              <a:path w="1269" h="2540" extrusionOk="0">
                <a:moveTo>
                  <a:pt x="0" y="2418"/>
                </a:moveTo>
                <a:lnTo>
                  <a:pt x="0" y="0"/>
                </a:lnTo>
                <a:lnTo>
                  <a:pt x="963" y="900"/>
                </a:lnTo>
                <a:lnTo>
                  <a:pt x="1005" y="1643"/>
                </a:lnTo>
                <a:lnTo>
                  <a:pt x="0" y="241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6" name="Google Shape;2746;p63"/>
          <p:cNvSpPr/>
          <p:nvPr/>
        </p:nvSpPr>
        <p:spPr>
          <a:xfrm>
            <a:off x="962120" y="5955837"/>
            <a:ext cx="770" cy="1155"/>
          </a:xfrm>
          <a:custGeom>
            <a:avLst/>
            <a:gdLst/>
            <a:ahLst/>
            <a:cxnLst/>
            <a:rect l="l" t="t" r="r" b="b"/>
            <a:pathLst>
              <a:path w="1269" h="1904" extrusionOk="0">
                <a:moveTo>
                  <a:pt x="0" y="1298"/>
                </a:moveTo>
                <a:lnTo>
                  <a:pt x="10" y="42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7" name="Google Shape;2747;p63"/>
          <p:cNvSpPr/>
          <p:nvPr/>
        </p:nvSpPr>
        <p:spPr>
          <a:xfrm>
            <a:off x="961999" y="5148949"/>
            <a:ext cx="770" cy="1540"/>
          </a:xfrm>
          <a:custGeom>
            <a:avLst/>
            <a:gdLst/>
            <a:ahLst/>
            <a:cxnLst/>
            <a:rect l="l" t="t" r="r" b="b"/>
            <a:pathLst>
              <a:path w="1269" h="2540" extrusionOk="0">
                <a:moveTo>
                  <a:pt x="659" y="2020"/>
                </a:moveTo>
                <a:lnTo>
                  <a:pt x="0" y="1581"/>
                </a:lnTo>
                <a:lnTo>
                  <a:pt x="10" y="303"/>
                </a:lnTo>
                <a:lnTo>
                  <a:pt x="900" y="0"/>
                </a:lnTo>
                <a:lnTo>
                  <a:pt x="659"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8" name="Google Shape;2748;p63"/>
          <p:cNvSpPr/>
          <p:nvPr/>
        </p:nvSpPr>
        <p:spPr>
          <a:xfrm>
            <a:off x="961479" y="1385843"/>
            <a:ext cx="1540" cy="1540"/>
          </a:xfrm>
          <a:custGeom>
            <a:avLst/>
            <a:gdLst/>
            <a:ahLst/>
            <a:cxnLst/>
            <a:rect l="l" t="t" r="r" b="b"/>
            <a:pathLst>
              <a:path w="2540" h="2539" extrusionOk="0">
                <a:moveTo>
                  <a:pt x="0" y="0"/>
                </a:moveTo>
                <a:lnTo>
                  <a:pt x="16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49" name="Google Shape;2749;p63"/>
          <p:cNvSpPr/>
          <p:nvPr/>
        </p:nvSpPr>
        <p:spPr>
          <a:xfrm>
            <a:off x="954734" y="1930046"/>
            <a:ext cx="1925" cy="3466"/>
          </a:xfrm>
          <a:custGeom>
            <a:avLst/>
            <a:gdLst/>
            <a:ahLst/>
            <a:cxnLst/>
            <a:rect l="l" t="t" r="r" b="b"/>
            <a:pathLst>
              <a:path w="3175" h="5714" extrusionOk="0">
                <a:moveTo>
                  <a:pt x="3057" y="0"/>
                </a:moveTo>
                <a:lnTo>
                  <a:pt x="2335" y="481"/>
                </a:lnTo>
                <a:lnTo>
                  <a:pt x="1643"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0" name="Google Shape;2750;p63"/>
          <p:cNvSpPr/>
          <p:nvPr/>
        </p:nvSpPr>
        <p:spPr>
          <a:xfrm>
            <a:off x="951975" y="5534153"/>
            <a:ext cx="1925" cy="1540"/>
          </a:xfrm>
          <a:custGeom>
            <a:avLst/>
            <a:gdLst/>
            <a:ahLst/>
            <a:cxnLst/>
            <a:rect l="l" t="t" r="r" b="b"/>
            <a:pathLst>
              <a:path w="3175" h="2540" extrusionOk="0">
                <a:moveTo>
                  <a:pt x="198" y="0"/>
                </a:moveTo>
                <a:lnTo>
                  <a:pt x="0" y="2335"/>
                </a:lnTo>
                <a:lnTo>
                  <a:pt x="262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1" name="Google Shape;2751;p63"/>
          <p:cNvSpPr/>
          <p:nvPr/>
        </p:nvSpPr>
        <p:spPr>
          <a:xfrm>
            <a:off x="961977" y="6828441"/>
            <a:ext cx="770" cy="1540"/>
          </a:xfrm>
          <a:custGeom>
            <a:avLst/>
            <a:gdLst/>
            <a:ahLst/>
            <a:cxnLst/>
            <a:rect l="l" t="t" r="r" b="b"/>
            <a:pathLst>
              <a:path w="1269"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2" name="Google Shape;2752;p63"/>
          <p:cNvSpPr/>
          <p:nvPr/>
        </p:nvSpPr>
        <p:spPr>
          <a:xfrm>
            <a:off x="961953" y="6744251"/>
            <a:ext cx="1155" cy="1540"/>
          </a:xfrm>
          <a:custGeom>
            <a:avLst/>
            <a:gdLst/>
            <a:ahLst/>
            <a:cxnLst/>
            <a:rect l="l" t="t" r="r" b="b"/>
            <a:pathLst>
              <a:path w="1905" h="2540" extrusionOk="0">
                <a:moveTo>
                  <a:pt x="408" y="0"/>
                </a:moveTo>
                <a:lnTo>
                  <a:pt x="0" y="492"/>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3" name="Google Shape;2753;p63"/>
          <p:cNvSpPr/>
          <p:nvPr/>
        </p:nvSpPr>
        <p:spPr>
          <a:xfrm>
            <a:off x="961937" y="4159983"/>
            <a:ext cx="1540" cy="2695"/>
          </a:xfrm>
          <a:custGeom>
            <a:avLst/>
            <a:gdLst/>
            <a:ahLst/>
            <a:cxnLst/>
            <a:rect l="l" t="t" r="r" b="b"/>
            <a:pathLst>
              <a:path w="2540" h="4445" extrusionOk="0">
                <a:moveTo>
                  <a:pt x="335" y="0"/>
                </a:moveTo>
                <a:lnTo>
                  <a:pt x="115" y="219"/>
                </a:lnTo>
                <a:lnTo>
                  <a:pt x="0" y="3549"/>
                </a:lnTo>
                <a:lnTo>
                  <a:pt x="94" y="3738"/>
                </a:lnTo>
                <a:lnTo>
                  <a:pt x="816" y="3842"/>
                </a:lnTo>
                <a:lnTo>
                  <a:pt x="1570" y="2711"/>
                </a:lnTo>
                <a:lnTo>
                  <a:pt x="2251" y="2125"/>
                </a:lnTo>
                <a:lnTo>
                  <a:pt x="1685" y="1361"/>
                </a:lnTo>
                <a:lnTo>
                  <a:pt x="116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4" name="Google Shape;2754;p63"/>
          <p:cNvSpPr/>
          <p:nvPr/>
        </p:nvSpPr>
        <p:spPr>
          <a:xfrm>
            <a:off x="961766" y="2817080"/>
            <a:ext cx="1155" cy="1540"/>
          </a:xfrm>
          <a:custGeom>
            <a:avLst/>
            <a:gdLst/>
            <a:ahLst/>
            <a:cxnLst/>
            <a:rect l="l" t="t" r="r" b="b"/>
            <a:pathLst>
              <a:path w="1905" h="2539" extrusionOk="0">
                <a:moveTo>
                  <a:pt x="418" y="0"/>
                </a:moveTo>
                <a:lnTo>
                  <a:pt x="52" y="481"/>
                </a:lnTo>
                <a:lnTo>
                  <a:pt x="0" y="2125"/>
                </a:lnTo>
                <a:lnTo>
                  <a:pt x="132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5" name="Google Shape;2755;p63"/>
          <p:cNvSpPr/>
          <p:nvPr/>
        </p:nvSpPr>
        <p:spPr>
          <a:xfrm>
            <a:off x="961431" y="2147694"/>
            <a:ext cx="1540" cy="1925"/>
          </a:xfrm>
          <a:custGeom>
            <a:avLst/>
            <a:gdLst/>
            <a:ahLst/>
            <a:cxnLst/>
            <a:rect l="l" t="t" r="r" b="b"/>
            <a:pathLst>
              <a:path w="2540"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6" name="Google Shape;2756;p63"/>
          <p:cNvSpPr/>
          <p:nvPr/>
        </p:nvSpPr>
        <p:spPr>
          <a:xfrm>
            <a:off x="962076" y="689812"/>
            <a:ext cx="1540" cy="2310"/>
          </a:xfrm>
          <a:custGeom>
            <a:avLst/>
            <a:gdLst/>
            <a:ahLst/>
            <a:cxnLst/>
            <a:rect l="l" t="t" r="r" b="b"/>
            <a:pathLst>
              <a:path w="2540" h="3809" extrusionOk="0">
                <a:moveTo>
                  <a:pt x="0" y="0"/>
                </a:moveTo>
                <a:lnTo>
                  <a:pt x="0" y="2575"/>
                </a:lnTo>
                <a:lnTo>
                  <a:pt x="691" y="2889"/>
                </a:lnTo>
                <a:lnTo>
                  <a:pt x="1361" y="3235"/>
                </a:lnTo>
                <a:lnTo>
                  <a:pt x="2157" y="3455"/>
                </a:lnTo>
                <a:lnTo>
                  <a:pt x="973" y="71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7" name="Google Shape;2757;p63"/>
          <p:cNvSpPr/>
          <p:nvPr/>
        </p:nvSpPr>
        <p:spPr>
          <a:xfrm>
            <a:off x="961933" y="47275"/>
            <a:ext cx="770" cy="1155"/>
          </a:xfrm>
          <a:custGeom>
            <a:avLst/>
            <a:gdLst/>
            <a:ahLst/>
            <a:cxnLst/>
            <a:rect l="l" t="t" r="r" b="b"/>
            <a:pathLst>
              <a:path w="1269" h="1905" extrusionOk="0">
                <a:moveTo>
                  <a:pt x="0" y="0"/>
                </a:moveTo>
                <a:lnTo>
                  <a:pt x="0" y="1539"/>
                </a:lnTo>
                <a:lnTo>
                  <a:pt x="100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8" name="Google Shape;2758;p63"/>
          <p:cNvSpPr/>
          <p:nvPr/>
        </p:nvSpPr>
        <p:spPr>
          <a:xfrm>
            <a:off x="943541" y="5977396"/>
            <a:ext cx="1540" cy="1540"/>
          </a:xfrm>
          <a:custGeom>
            <a:avLst/>
            <a:gdLst/>
            <a:ahLst/>
            <a:cxnLst/>
            <a:rect l="l" t="t" r="r" b="b"/>
            <a:pathLst>
              <a:path w="2540" h="2540" extrusionOk="0">
                <a:moveTo>
                  <a:pt x="303" y="0"/>
                </a:moveTo>
                <a:lnTo>
                  <a:pt x="0" y="2282"/>
                </a:lnTo>
                <a:lnTo>
                  <a:pt x="2240" y="1465"/>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59" name="Google Shape;2759;p63"/>
          <p:cNvSpPr/>
          <p:nvPr/>
        </p:nvSpPr>
        <p:spPr>
          <a:xfrm>
            <a:off x="943672"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0" name="Google Shape;2760;p63"/>
          <p:cNvSpPr/>
          <p:nvPr/>
        </p:nvSpPr>
        <p:spPr>
          <a:xfrm>
            <a:off x="927390"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1" name="Google Shape;2761;p63"/>
          <p:cNvSpPr/>
          <p:nvPr/>
        </p:nvSpPr>
        <p:spPr>
          <a:xfrm>
            <a:off x="927027"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2" name="Google Shape;2762;p63"/>
          <p:cNvSpPr/>
          <p:nvPr/>
        </p:nvSpPr>
        <p:spPr>
          <a:xfrm>
            <a:off x="927473"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3" name="Google Shape;2763;p63"/>
          <p:cNvSpPr/>
          <p:nvPr/>
        </p:nvSpPr>
        <p:spPr>
          <a:xfrm>
            <a:off x="882677"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4" name="Google Shape;2764;p63"/>
          <p:cNvSpPr/>
          <p:nvPr/>
        </p:nvSpPr>
        <p:spPr>
          <a:xfrm>
            <a:off x="882824" y="4484168"/>
            <a:ext cx="1155" cy="1540"/>
          </a:xfrm>
          <a:custGeom>
            <a:avLst/>
            <a:gdLst/>
            <a:ahLst/>
            <a:cxnLst/>
            <a:rect l="l" t="t" r="r" b="b"/>
            <a:pathLst>
              <a:path w="1905" h="2540" extrusionOk="0">
                <a:moveTo>
                  <a:pt x="0" y="0"/>
                </a:moveTo>
                <a:lnTo>
                  <a:pt x="691"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5" name="Google Shape;2765;p63"/>
          <p:cNvSpPr/>
          <p:nvPr/>
        </p:nvSpPr>
        <p:spPr>
          <a:xfrm>
            <a:off x="882664" y="1952676"/>
            <a:ext cx="1540" cy="1540"/>
          </a:xfrm>
          <a:custGeom>
            <a:avLst/>
            <a:gdLst/>
            <a:ahLst/>
            <a:cxnLst/>
            <a:rect l="l" t="t" r="r" b="b"/>
            <a:pathLst>
              <a:path w="2540" h="2539" extrusionOk="0">
                <a:moveTo>
                  <a:pt x="1413" y="0"/>
                </a:moveTo>
                <a:lnTo>
                  <a:pt x="0" y="1958"/>
                </a:lnTo>
                <a:lnTo>
                  <a:pt x="2450" y="2261"/>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6" name="Google Shape;2766;p63"/>
          <p:cNvSpPr/>
          <p:nvPr/>
        </p:nvSpPr>
        <p:spPr>
          <a:xfrm>
            <a:off x="882768" y="2316307"/>
            <a:ext cx="1540" cy="1540"/>
          </a:xfrm>
          <a:custGeom>
            <a:avLst/>
            <a:gdLst/>
            <a:ahLst/>
            <a:cxnLst/>
            <a:rect l="l" t="t" r="r" b="b"/>
            <a:pathLst>
              <a:path w="2540" h="2539" extrusionOk="0">
                <a:moveTo>
                  <a:pt x="282" y="0"/>
                </a:moveTo>
                <a:lnTo>
                  <a:pt x="0" y="2188"/>
                </a:lnTo>
                <a:lnTo>
                  <a:pt x="2303" y="140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7" name="Google Shape;2767;p63"/>
          <p:cNvSpPr/>
          <p:nvPr/>
        </p:nvSpPr>
        <p:spPr>
          <a:xfrm>
            <a:off x="882596" y="3911683"/>
            <a:ext cx="1540" cy="1925"/>
          </a:xfrm>
          <a:custGeom>
            <a:avLst/>
            <a:gdLst/>
            <a:ahLst/>
            <a:cxnLst/>
            <a:rect l="l" t="t" r="r" b="b"/>
            <a:pathLst>
              <a:path w="2540"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8" name="Google Shape;2768;p63"/>
          <p:cNvSpPr/>
          <p:nvPr/>
        </p:nvSpPr>
        <p:spPr>
          <a:xfrm>
            <a:off x="882716" y="4412437"/>
            <a:ext cx="1540" cy="1925"/>
          </a:xfrm>
          <a:custGeom>
            <a:avLst/>
            <a:gdLst/>
            <a:ahLst/>
            <a:cxnLst/>
            <a:rect l="l" t="t" r="r" b="b"/>
            <a:pathLst>
              <a:path w="2540"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69" name="Google Shape;2769;p63"/>
          <p:cNvSpPr/>
          <p:nvPr/>
        </p:nvSpPr>
        <p:spPr>
          <a:xfrm>
            <a:off x="882906" y="3065070"/>
            <a:ext cx="1540" cy="1925"/>
          </a:xfrm>
          <a:custGeom>
            <a:avLst/>
            <a:gdLst/>
            <a:ahLst/>
            <a:cxnLst/>
            <a:rect l="l" t="t" r="r" b="b"/>
            <a:pathLst>
              <a:path w="2540" h="3175" extrusionOk="0">
                <a:moveTo>
                  <a:pt x="1277" y="0"/>
                </a:moveTo>
                <a:lnTo>
                  <a:pt x="0" y="2303"/>
                </a:lnTo>
                <a:lnTo>
                  <a:pt x="2219" y="2554"/>
                </a:lnTo>
                <a:lnTo>
                  <a:pt x="12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0" name="Google Shape;2770;p63"/>
          <p:cNvSpPr/>
          <p:nvPr/>
        </p:nvSpPr>
        <p:spPr>
          <a:xfrm>
            <a:off x="882919"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1" name="Google Shape;2771;p63"/>
          <p:cNvSpPr/>
          <p:nvPr/>
        </p:nvSpPr>
        <p:spPr>
          <a:xfrm>
            <a:off x="882882" y="2409802"/>
            <a:ext cx="1540" cy="1540"/>
          </a:xfrm>
          <a:custGeom>
            <a:avLst/>
            <a:gdLst/>
            <a:ahLst/>
            <a:cxnLst/>
            <a:rect l="l" t="t" r="r" b="b"/>
            <a:pathLst>
              <a:path w="2540" h="2539" extrusionOk="0">
                <a:moveTo>
                  <a:pt x="0" y="0"/>
                </a:moveTo>
                <a:lnTo>
                  <a:pt x="85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2" name="Google Shape;2772;p63"/>
          <p:cNvSpPr/>
          <p:nvPr/>
        </p:nvSpPr>
        <p:spPr>
          <a:xfrm>
            <a:off x="882726"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3" name="Google Shape;2773;p63"/>
          <p:cNvSpPr/>
          <p:nvPr/>
        </p:nvSpPr>
        <p:spPr>
          <a:xfrm>
            <a:off x="882714" y="1026350"/>
            <a:ext cx="1155" cy="1540"/>
          </a:xfrm>
          <a:custGeom>
            <a:avLst/>
            <a:gdLst/>
            <a:ahLst/>
            <a:cxnLst/>
            <a:rect l="l" t="t" r="r" b="b"/>
            <a:pathLst>
              <a:path w="1905"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4" name="Google Shape;2774;p63"/>
          <p:cNvSpPr/>
          <p:nvPr/>
        </p:nvSpPr>
        <p:spPr>
          <a:xfrm>
            <a:off x="882584" y="1478961"/>
            <a:ext cx="1540" cy="1540"/>
          </a:xfrm>
          <a:custGeom>
            <a:avLst/>
            <a:gdLst/>
            <a:ahLst/>
            <a:cxnLst/>
            <a:rect l="l" t="t" r="r" b="b"/>
            <a:pathLst>
              <a:path w="2540"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5" name="Google Shape;2775;p63"/>
          <p:cNvSpPr/>
          <p:nvPr/>
        </p:nvSpPr>
        <p:spPr>
          <a:xfrm>
            <a:off x="878699"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6" name="Google Shape;2776;p63"/>
          <p:cNvSpPr/>
          <p:nvPr/>
        </p:nvSpPr>
        <p:spPr>
          <a:xfrm>
            <a:off x="878325" y="1979690"/>
            <a:ext cx="1540" cy="1540"/>
          </a:xfrm>
          <a:custGeom>
            <a:avLst/>
            <a:gdLst/>
            <a:ahLst/>
            <a:cxnLst/>
            <a:rect l="l" t="t" r="r" b="b"/>
            <a:pathLst>
              <a:path w="2540" h="2539" extrusionOk="0">
                <a:moveTo>
                  <a:pt x="0" y="0"/>
                </a:moveTo>
                <a:lnTo>
                  <a:pt x="1057" y="2450"/>
                </a:lnTo>
                <a:lnTo>
                  <a:pt x="251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7" name="Google Shape;2777;p63"/>
          <p:cNvSpPr/>
          <p:nvPr/>
        </p:nvSpPr>
        <p:spPr>
          <a:xfrm>
            <a:off x="878792" y="2498202"/>
            <a:ext cx="1540" cy="1540"/>
          </a:xfrm>
          <a:custGeom>
            <a:avLst/>
            <a:gdLst/>
            <a:ahLst/>
            <a:cxnLst/>
            <a:rect l="l" t="t" r="r" b="b"/>
            <a:pathLst>
              <a:path w="2540" h="2539" extrusionOk="0">
                <a:moveTo>
                  <a:pt x="0" y="0"/>
                </a:moveTo>
                <a:lnTo>
                  <a:pt x="69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8" name="Google Shape;2778;p63"/>
          <p:cNvSpPr/>
          <p:nvPr/>
        </p:nvSpPr>
        <p:spPr>
          <a:xfrm>
            <a:off x="878588"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79" name="Google Shape;2779;p63"/>
          <p:cNvSpPr/>
          <p:nvPr/>
        </p:nvSpPr>
        <p:spPr>
          <a:xfrm>
            <a:off x="878851" y="3517850"/>
            <a:ext cx="1155" cy="1540"/>
          </a:xfrm>
          <a:custGeom>
            <a:avLst/>
            <a:gdLst/>
            <a:ahLst/>
            <a:cxnLst/>
            <a:rect l="l" t="t" r="r" b="b"/>
            <a:pathLst>
              <a:path w="1905" h="2539" extrusionOk="0">
                <a:moveTo>
                  <a:pt x="0" y="0"/>
                </a:moveTo>
                <a:lnTo>
                  <a:pt x="617"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0" name="Google Shape;2780;p63"/>
          <p:cNvSpPr/>
          <p:nvPr/>
        </p:nvSpPr>
        <p:spPr>
          <a:xfrm>
            <a:off x="878813"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1" name="Google Shape;2781;p63"/>
          <p:cNvSpPr/>
          <p:nvPr/>
        </p:nvSpPr>
        <p:spPr>
          <a:xfrm>
            <a:off x="878776" y="3056600"/>
            <a:ext cx="1540" cy="1540"/>
          </a:xfrm>
          <a:custGeom>
            <a:avLst/>
            <a:gdLst/>
            <a:ahLst/>
            <a:cxnLst/>
            <a:rect l="l" t="t" r="r" b="b"/>
            <a:pathLst>
              <a:path w="2540" h="2539" extrusionOk="0">
                <a:moveTo>
                  <a:pt x="219" y="0"/>
                </a:moveTo>
                <a:lnTo>
                  <a:pt x="0" y="2282"/>
                </a:lnTo>
                <a:lnTo>
                  <a:pt x="2523" y="1403"/>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2" name="Google Shape;2782;p63"/>
          <p:cNvSpPr/>
          <p:nvPr/>
        </p:nvSpPr>
        <p:spPr>
          <a:xfrm>
            <a:off x="878472" y="2675345"/>
            <a:ext cx="1540" cy="1540"/>
          </a:xfrm>
          <a:custGeom>
            <a:avLst/>
            <a:gdLst/>
            <a:ahLst/>
            <a:cxnLst/>
            <a:rect l="l" t="t" r="r" b="b"/>
            <a:pathLst>
              <a:path w="2540" h="2539" extrusionOk="0">
                <a:moveTo>
                  <a:pt x="0" y="0"/>
                </a:moveTo>
                <a:lnTo>
                  <a:pt x="890" y="2492"/>
                </a:lnTo>
                <a:lnTo>
                  <a:pt x="2272"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3" name="Google Shape;2783;p63"/>
          <p:cNvSpPr/>
          <p:nvPr/>
        </p:nvSpPr>
        <p:spPr>
          <a:xfrm>
            <a:off x="878009" y="4235249"/>
            <a:ext cx="2311" cy="2310"/>
          </a:xfrm>
          <a:custGeom>
            <a:avLst/>
            <a:gdLst/>
            <a:ahLst/>
            <a:cxnLst/>
            <a:rect l="l" t="t" r="r" b="b"/>
            <a:pathLst>
              <a:path w="3809" h="3809" extrusionOk="0">
                <a:moveTo>
                  <a:pt x="1413" y="0"/>
                </a:moveTo>
                <a:lnTo>
                  <a:pt x="680" y="1099"/>
                </a:lnTo>
                <a:lnTo>
                  <a:pt x="0" y="1675"/>
                </a:lnTo>
                <a:lnTo>
                  <a:pt x="1654" y="3811"/>
                </a:lnTo>
                <a:lnTo>
                  <a:pt x="3738" y="2094"/>
                </a:lnTo>
                <a:lnTo>
                  <a:pt x="3162" y="1382"/>
                </a:lnTo>
                <a:lnTo>
                  <a:pt x="2659" y="16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4" name="Google Shape;2784;p63"/>
          <p:cNvSpPr/>
          <p:nvPr/>
        </p:nvSpPr>
        <p:spPr>
          <a:xfrm>
            <a:off x="878433" y="4505974"/>
            <a:ext cx="1155" cy="1540"/>
          </a:xfrm>
          <a:custGeom>
            <a:avLst/>
            <a:gdLst/>
            <a:ahLst/>
            <a:cxnLst/>
            <a:rect l="l" t="t" r="r" b="b"/>
            <a:pathLst>
              <a:path w="1905"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5" name="Google Shape;2785;p63"/>
          <p:cNvSpPr/>
          <p:nvPr/>
        </p:nvSpPr>
        <p:spPr>
          <a:xfrm>
            <a:off x="878888"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6" name="Google Shape;2786;p63"/>
          <p:cNvSpPr/>
          <p:nvPr/>
        </p:nvSpPr>
        <p:spPr>
          <a:xfrm>
            <a:off x="878670" y="6035522"/>
            <a:ext cx="1155" cy="1540"/>
          </a:xfrm>
          <a:custGeom>
            <a:avLst/>
            <a:gdLst/>
            <a:ahLst/>
            <a:cxnLst/>
            <a:rect l="l" t="t" r="r" b="b"/>
            <a:pathLst>
              <a:path w="1905" h="2540" extrusionOk="0">
                <a:moveTo>
                  <a:pt x="0" y="0"/>
                </a:moveTo>
                <a:lnTo>
                  <a:pt x="691"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7" name="Google Shape;2787;p63"/>
          <p:cNvSpPr/>
          <p:nvPr/>
        </p:nvSpPr>
        <p:spPr>
          <a:xfrm>
            <a:off x="878311" y="6806102"/>
            <a:ext cx="2311" cy="2310"/>
          </a:xfrm>
          <a:custGeom>
            <a:avLst/>
            <a:gdLst/>
            <a:ahLst/>
            <a:cxnLst/>
            <a:rect l="l" t="t" r="r" b="b"/>
            <a:pathLst>
              <a:path w="3809" h="3809" extrusionOk="0">
                <a:moveTo>
                  <a:pt x="1413" y="0"/>
                </a:moveTo>
                <a:lnTo>
                  <a:pt x="680" y="1015"/>
                </a:lnTo>
                <a:lnTo>
                  <a:pt x="0" y="1549"/>
                </a:lnTo>
                <a:lnTo>
                  <a:pt x="586" y="2198"/>
                </a:lnTo>
                <a:lnTo>
                  <a:pt x="1109" y="3235"/>
                </a:lnTo>
                <a:lnTo>
                  <a:pt x="2355" y="3434"/>
                </a:lnTo>
                <a:lnTo>
                  <a:pt x="3067" y="2492"/>
                </a:lnTo>
                <a:lnTo>
                  <a:pt x="3727" y="1999"/>
                </a:lnTo>
                <a:lnTo>
                  <a:pt x="3172" y="1319"/>
                </a:lnTo>
                <a:lnTo>
                  <a:pt x="2659" y="14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8" name="Google Shape;2788;p63"/>
          <p:cNvSpPr/>
          <p:nvPr/>
        </p:nvSpPr>
        <p:spPr>
          <a:xfrm>
            <a:off x="877556" y="693036"/>
            <a:ext cx="2696" cy="3466"/>
          </a:xfrm>
          <a:custGeom>
            <a:avLst/>
            <a:gdLst/>
            <a:ahLst/>
            <a:cxnLst/>
            <a:rect l="l" t="t" r="r" b="b"/>
            <a:pathLst>
              <a:path w="4444" h="5715" extrusionOk="0">
                <a:moveTo>
                  <a:pt x="0" y="0"/>
                </a:moveTo>
                <a:lnTo>
                  <a:pt x="31" y="1319"/>
                </a:lnTo>
                <a:lnTo>
                  <a:pt x="2994"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89" name="Google Shape;2789;p63"/>
          <p:cNvSpPr/>
          <p:nvPr/>
        </p:nvSpPr>
        <p:spPr>
          <a:xfrm>
            <a:off x="878553" y="357471"/>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0" name="Google Shape;2790;p63"/>
          <p:cNvSpPr/>
          <p:nvPr/>
        </p:nvSpPr>
        <p:spPr>
          <a:xfrm>
            <a:off x="860743" y="1111161"/>
            <a:ext cx="1155" cy="1540"/>
          </a:xfrm>
          <a:custGeom>
            <a:avLst/>
            <a:gdLst/>
            <a:ahLst/>
            <a:cxnLst/>
            <a:rect l="l" t="t" r="r" b="b"/>
            <a:pathLst>
              <a:path w="1905" h="2539" extrusionOk="0">
                <a:moveTo>
                  <a:pt x="0" y="0"/>
                </a:moveTo>
                <a:lnTo>
                  <a:pt x="70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1" name="Google Shape;2791;p63"/>
          <p:cNvSpPr/>
          <p:nvPr/>
        </p:nvSpPr>
        <p:spPr>
          <a:xfrm>
            <a:off x="860855" y="592380"/>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2" name="Google Shape;2792;p63"/>
          <p:cNvSpPr/>
          <p:nvPr/>
        </p:nvSpPr>
        <p:spPr>
          <a:xfrm>
            <a:off x="860686" y="1664580"/>
            <a:ext cx="1540" cy="1540"/>
          </a:xfrm>
          <a:custGeom>
            <a:avLst/>
            <a:gdLst/>
            <a:ahLst/>
            <a:cxnLst/>
            <a:rect l="l" t="t" r="r" b="b"/>
            <a:pathLst>
              <a:path w="2540" h="2539" extrusionOk="0">
                <a:moveTo>
                  <a:pt x="1392" y="0"/>
                </a:moveTo>
                <a:lnTo>
                  <a:pt x="0" y="2230"/>
                </a:lnTo>
                <a:lnTo>
                  <a:pt x="227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3" name="Google Shape;2793;p63"/>
          <p:cNvSpPr/>
          <p:nvPr/>
        </p:nvSpPr>
        <p:spPr>
          <a:xfrm>
            <a:off x="860673" y="2680195"/>
            <a:ext cx="1540" cy="1540"/>
          </a:xfrm>
          <a:custGeom>
            <a:avLst/>
            <a:gdLst/>
            <a:ahLst/>
            <a:cxnLst/>
            <a:rect l="l" t="t" r="r" b="b"/>
            <a:pathLst>
              <a:path w="2540" h="2539" extrusionOk="0">
                <a:moveTo>
                  <a:pt x="0" y="0"/>
                </a:moveTo>
                <a:lnTo>
                  <a:pt x="96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4" name="Google Shape;2794;p63"/>
          <p:cNvSpPr/>
          <p:nvPr/>
        </p:nvSpPr>
        <p:spPr>
          <a:xfrm>
            <a:off x="860824" y="1921921"/>
            <a:ext cx="1155" cy="1155"/>
          </a:xfrm>
          <a:custGeom>
            <a:avLst/>
            <a:gdLst/>
            <a:ahLst/>
            <a:cxnLst/>
            <a:rect l="l" t="t" r="r" b="b"/>
            <a:pathLst>
              <a:path w="1905" h="1905" extrusionOk="0">
                <a:moveTo>
                  <a:pt x="1099" y="0"/>
                </a:moveTo>
                <a:lnTo>
                  <a:pt x="0" y="1581"/>
                </a:lnTo>
                <a:lnTo>
                  <a:pt x="169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5" name="Google Shape;2795;p63"/>
          <p:cNvSpPr/>
          <p:nvPr/>
        </p:nvSpPr>
        <p:spPr>
          <a:xfrm>
            <a:off x="860664" y="2524498"/>
            <a:ext cx="1540" cy="1540"/>
          </a:xfrm>
          <a:custGeom>
            <a:avLst/>
            <a:gdLst/>
            <a:ahLst/>
            <a:cxnLst/>
            <a:rect l="l" t="t" r="r" b="b"/>
            <a:pathLst>
              <a:path w="2540"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6" name="Google Shape;2796;p63"/>
          <p:cNvSpPr/>
          <p:nvPr/>
        </p:nvSpPr>
        <p:spPr>
          <a:xfrm>
            <a:off x="860440" y="3805353"/>
            <a:ext cx="1540" cy="1540"/>
          </a:xfrm>
          <a:custGeom>
            <a:avLst/>
            <a:gdLst/>
            <a:ahLst/>
            <a:cxnLst/>
            <a:rect l="l" t="t" r="r" b="b"/>
            <a:pathLst>
              <a:path w="2540" h="2539" extrusionOk="0">
                <a:moveTo>
                  <a:pt x="1298" y="0"/>
                </a:moveTo>
                <a:lnTo>
                  <a:pt x="0" y="2041"/>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7" name="Google Shape;2797;p63"/>
          <p:cNvSpPr/>
          <p:nvPr/>
        </p:nvSpPr>
        <p:spPr>
          <a:xfrm>
            <a:off x="861202"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8" name="Google Shape;2798;p63"/>
          <p:cNvSpPr/>
          <p:nvPr/>
        </p:nvSpPr>
        <p:spPr>
          <a:xfrm>
            <a:off x="860311" y="6101775"/>
            <a:ext cx="1540" cy="1540"/>
          </a:xfrm>
          <a:custGeom>
            <a:avLst/>
            <a:gdLst/>
            <a:ahLst/>
            <a:cxnLst/>
            <a:rect l="l" t="t" r="r" b="b"/>
            <a:pathLst>
              <a:path w="2540" h="2540" extrusionOk="0">
                <a:moveTo>
                  <a:pt x="2282" y="0"/>
                </a:moveTo>
                <a:lnTo>
                  <a:pt x="0" y="952"/>
                </a:lnTo>
                <a:lnTo>
                  <a:pt x="206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799" name="Google Shape;2799;p63"/>
          <p:cNvSpPr/>
          <p:nvPr/>
        </p:nvSpPr>
        <p:spPr>
          <a:xfrm>
            <a:off x="869116" y="2045568"/>
            <a:ext cx="385" cy="1155"/>
          </a:xfrm>
          <a:custGeom>
            <a:avLst/>
            <a:gdLst/>
            <a:ahLst/>
            <a:cxnLst/>
            <a:rect l="l" t="t" r="r" b="b"/>
            <a:pathLst>
              <a:path w="634" h="1904" extrusionOk="0">
                <a:moveTo>
                  <a:pt x="366" y="1643"/>
                </a:moveTo>
                <a:lnTo>
                  <a:pt x="0" y="806"/>
                </a:lnTo>
                <a:lnTo>
                  <a:pt x="73"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0" name="Google Shape;2800;p63"/>
          <p:cNvSpPr/>
          <p:nvPr/>
        </p:nvSpPr>
        <p:spPr>
          <a:xfrm>
            <a:off x="868779" y="2533861"/>
            <a:ext cx="770" cy="770"/>
          </a:xfrm>
          <a:custGeom>
            <a:avLst/>
            <a:gdLst/>
            <a:ahLst/>
            <a:cxnLst/>
            <a:rect l="l" t="t" r="r" b="b"/>
            <a:pathLst>
              <a:path w="1269" h="1270" extrusionOk="0">
                <a:moveTo>
                  <a:pt x="900" y="0"/>
                </a:moveTo>
                <a:lnTo>
                  <a:pt x="910" y="554"/>
                </a:lnTo>
                <a:lnTo>
                  <a:pt x="910" y="837"/>
                </a:lnTo>
                <a:lnTo>
                  <a:pt x="0" y="251"/>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1" name="Google Shape;2801;p63"/>
          <p:cNvSpPr/>
          <p:nvPr/>
        </p:nvSpPr>
        <p:spPr>
          <a:xfrm>
            <a:off x="869184"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2" name="Google Shape;2802;p63"/>
          <p:cNvSpPr/>
          <p:nvPr/>
        </p:nvSpPr>
        <p:spPr>
          <a:xfrm>
            <a:off x="868910"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3" name="Google Shape;2803;p63"/>
          <p:cNvSpPr/>
          <p:nvPr/>
        </p:nvSpPr>
        <p:spPr>
          <a:xfrm>
            <a:off x="869167" y="2675584"/>
            <a:ext cx="385" cy="385"/>
          </a:xfrm>
          <a:custGeom>
            <a:avLst/>
            <a:gdLst/>
            <a:ahLst/>
            <a:cxnLst/>
            <a:rect l="l" t="t" r="r" b="b"/>
            <a:pathLst>
              <a:path w="634" h="635" extrusionOk="0">
                <a:moveTo>
                  <a:pt x="293" y="0"/>
                </a:moveTo>
                <a:lnTo>
                  <a:pt x="0" y="167"/>
                </a:lnTo>
                <a:lnTo>
                  <a:pt x="293" y="50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4" name="Google Shape;2804;p63"/>
          <p:cNvSpPr/>
          <p:nvPr/>
        </p:nvSpPr>
        <p:spPr>
          <a:xfrm>
            <a:off x="869127" y="707762"/>
            <a:ext cx="385" cy="1155"/>
          </a:xfrm>
          <a:custGeom>
            <a:avLst/>
            <a:gdLst/>
            <a:ahLst/>
            <a:cxnLst/>
            <a:rect l="l" t="t" r="r" b="b"/>
            <a:pathLst>
              <a:path w="634" h="1905" extrusionOk="0">
                <a:moveTo>
                  <a:pt x="502" y="83"/>
                </a:moveTo>
                <a:lnTo>
                  <a:pt x="492" y="879"/>
                </a:lnTo>
                <a:lnTo>
                  <a:pt x="492" y="1277"/>
                </a:lnTo>
                <a:lnTo>
                  <a:pt x="0" y="0"/>
                </a:lnTo>
                <a:lnTo>
                  <a:pt x="502" y="8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5" name="Google Shape;2805;p63"/>
          <p:cNvSpPr/>
          <p:nvPr/>
        </p:nvSpPr>
        <p:spPr>
          <a:xfrm>
            <a:off x="867813"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6" name="Google Shape;2806;p63"/>
          <p:cNvSpPr/>
          <p:nvPr/>
        </p:nvSpPr>
        <p:spPr>
          <a:xfrm>
            <a:off x="868579" y="3162840"/>
            <a:ext cx="1540" cy="1925"/>
          </a:xfrm>
          <a:custGeom>
            <a:avLst/>
            <a:gdLst/>
            <a:ahLst/>
            <a:cxnLst/>
            <a:rect l="l" t="t" r="r" b="b"/>
            <a:pathLst>
              <a:path w="2540" h="3175" extrusionOk="0">
                <a:moveTo>
                  <a:pt x="1853" y="0"/>
                </a:moveTo>
                <a:lnTo>
                  <a:pt x="0" y="973"/>
                </a:lnTo>
                <a:lnTo>
                  <a:pt x="628" y="1591"/>
                </a:lnTo>
                <a:lnTo>
                  <a:pt x="1235" y="2230"/>
                </a:lnTo>
                <a:lnTo>
                  <a:pt x="1863" y="2848"/>
                </a:lnTo>
                <a:lnTo>
                  <a:pt x="2282" y="1853"/>
                </a:lnTo>
                <a:lnTo>
                  <a:pt x="210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7" name="Google Shape;2807;p63"/>
          <p:cNvSpPr/>
          <p:nvPr/>
        </p:nvSpPr>
        <p:spPr>
          <a:xfrm>
            <a:off x="868491" y="4429364"/>
            <a:ext cx="1155" cy="3081"/>
          </a:xfrm>
          <a:custGeom>
            <a:avLst/>
            <a:gdLst/>
            <a:ahLst/>
            <a:cxnLst/>
            <a:rect l="l" t="t" r="r" b="b"/>
            <a:pathLst>
              <a:path w="1905" h="5079" extrusionOk="0">
                <a:moveTo>
                  <a:pt x="1570" y="0"/>
                </a:moveTo>
                <a:lnTo>
                  <a:pt x="12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8" name="Google Shape;2808;p63"/>
          <p:cNvSpPr/>
          <p:nvPr/>
        </p:nvSpPr>
        <p:spPr>
          <a:xfrm>
            <a:off x="874937" y="6079799"/>
            <a:ext cx="770" cy="1540"/>
          </a:xfrm>
          <a:custGeom>
            <a:avLst/>
            <a:gdLst/>
            <a:ahLst/>
            <a:cxnLst/>
            <a:rect l="l" t="t" r="r" b="b"/>
            <a:pathLst>
              <a:path w="1269" h="2540" extrusionOk="0">
                <a:moveTo>
                  <a:pt x="0" y="2429"/>
                </a:moveTo>
                <a:lnTo>
                  <a:pt x="0" y="0"/>
                </a:lnTo>
                <a:lnTo>
                  <a:pt x="952" y="900"/>
                </a:lnTo>
                <a:lnTo>
                  <a:pt x="1005" y="1643"/>
                </a:lnTo>
                <a:lnTo>
                  <a:pt x="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09" name="Google Shape;2809;p63"/>
          <p:cNvSpPr/>
          <p:nvPr/>
        </p:nvSpPr>
        <p:spPr>
          <a:xfrm>
            <a:off x="875204" y="5955837"/>
            <a:ext cx="770" cy="1155"/>
          </a:xfrm>
          <a:custGeom>
            <a:avLst/>
            <a:gdLst/>
            <a:ahLst/>
            <a:cxnLst/>
            <a:rect l="l" t="t" r="r" b="b"/>
            <a:pathLst>
              <a:path w="1269" h="1904" extrusionOk="0">
                <a:moveTo>
                  <a:pt x="0" y="0"/>
                </a:moveTo>
                <a:lnTo>
                  <a:pt x="0" y="1298"/>
                </a:lnTo>
                <a:lnTo>
                  <a:pt x="858" y="12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0" name="Google Shape;2810;p63"/>
          <p:cNvSpPr/>
          <p:nvPr/>
        </p:nvSpPr>
        <p:spPr>
          <a:xfrm>
            <a:off x="875077" y="5148949"/>
            <a:ext cx="770" cy="1540"/>
          </a:xfrm>
          <a:custGeom>
            <a:avLst/>
            <a:gdLst/>
            <a:ahLst/>
            <a:cxnLst/>
            <a:rect l="l" t="t" r="r" b="b"/>
            <a:pathLst>
              <a:path w="1269"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1" name="Google Shape;2811;p63"/>
          <p:cNvSpPr/>
          <p:nvPr/>
        </p:nvSpPr>
        <p:spPr>
          <a:xfrm>
            <a:off x="874563" y="1385843"/>
            <a:ext cx="1540" cy="1540"/>
          </a:xfrm>
          <a:custGeom>
            <a:avLst/>
            <a:gdLst/>
            <a:ahLst/>
            <a:cxnLst/>
            <a:rect l="l" t="t" r="r" b="b"/>
            <a:pathLst>
              <a:path w="2540" h="2539" extrusionOk="0">
                <a:moveTo>
                  <a:pt x="0" y="0"/>
                </a:moveTo>
                <a:lnTo>
                  <a:pt x="16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2" name="Google Shape;2812;p63"/>
          <p:cNvSpPr/>
          <p:nvPr/>
        </p:nvSpPr>
        <p:spPr>
          <a:xfrm>
            <a:off x="864814" y="3486090"/>
            <a:ext cx="1155" cy="1540"/>
          </a:xfrm>
          <a:custGeom>
            <a:avLst/>
            <a:gdLst/>
            <a:ahLst/>
            <a:cxnLst/>
            <a:rect l="l" t="t" r="r" b="b"/>
            <a:pathLst>
              <a:path w="1905" h="2539" extrusionOk="0">
                <a:moveTo>
                  <a:pt x="1078" y="0"/>
                </a:moveTo>
                <a:lnTo>
                  <a:pt x="0" y="2031"/>
                </a:lnTo>
                <a:lnTo>
                  <a:pt x="1727" y="2272"/>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3" name="Google Shape;2813;p63"/>
          <p:cNvSpPr/>
          <p:nvPr/>
        </p:nvSpPr>
        <p:spPr>
          <a:xfrm>
            <a:off x="864960" y="1571817"/>
            <a:ext cx="1540" cy="1925"/>
          </a:xfrm>
          <a:custGeom>
            <a:avLst/>
            <a:gdLst/>
            <a:ahLst/>
            <a:cxnLst/>
            <a:rect l="l" t="t" r="r" b="b"/>
            <a:pathLst>
              <a:path w="2540"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4" name="Google Shape;2814;p63"/>
          <p:cNvSpPr/>
          <p:nvPr/>
        </p:nvSpPr>
        <p:spPr>
          <a:xfrm>
            <a:off x="864772" y="4271290"/>
            <a:ext cx="1155" cy="1540"/>
          </a:xfrm>
          <a:custGeom>
            <a:avLst/>
            <a:gdLst/>
            <a:ahLst/>
            <a:cxnLst/>
            <a:rect l="l" t="t" r="r" b="b"/>
            <a:pathLst>
              <a:path w="1905"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5" name="Google Shape;2815;p63"/>
          <p:cNvSpPr/>
          <p:nvPr/>
        </p:nvSpPr>
        <p:spPr>
          <a:xfrm>
            <a:off x="864955"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6" name="Google Shape;2816;p63"/>
          <p:cNvSpPr/>
          <p:nvPr/>
        </p:nvSpPr>
        <p:spPr>
          <a:xfrm>
            <a:off x="865035" y="4904860"/>
            <a:ext cx="1540" cy="1540"/>
          </a:xfrm>
          <a:custGeom>
            <a:avLst/>
            <a:gdLst/>
            <a:ahLst/>
            <a:cxnLst/>
            <a:rect l="l" t="t" r="r" b="b"/>
            <a:pathLst>
              <a:path w="2540"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7" name="Google Shape;2817;p63"/>
          <p:cNvSpPr/>
          <p:nvPr/>
        </p:nvSpPr>
        <p:spPr>
          <a:xfrm>
            <a:off x="864734" y="1363634"/>
            <a:ext cx="1540" cy="1540"/>
          </a:xfrm>
          <a:custGeom>
            <a:avLst/>
            <a:gdLst/>
            <a:ahLst/>
            <a:cxnLst/>
            <a:rect l="l" t="t" r="r" b="b"/>
            <a:pathLst>
              <a:path w="2540" h="2539" extrusionOk="0">
                <a:moveTo>
                  <a:pt x="0" y="0"/>
                </a:moveTo>
                <a:lnTo>
                  <a:pt x="74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8" name="Google Shape;2818;p63"/>
          <p:cNvSpPr/>
          <p:nvPr/>
        </p:nvSpPr>
        <p:spPr>
          <a:xfrm>
            <a:off x="864811" y="264102"/>
            <a:ext cx="1155" cy="1540"/>
          </a:xfrm>
          <a:custGeom>
            <a:avLst/>
            <a:gdLst/>
            <a:ahLst/>
            <a:cxnLst/>
            <a:rect l="l" t="t" r="r" b="b"/>
            <a:pathLst>
              <a:path w="1905"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19" name="Google Shape;2819;p63"/>
          <p:cNvSpPr/>
          <p:nvPr/>
        </p:nvSpPr>
        <p:spPr>
          <a:xfrm>
            <a:off x="864688"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0" name="Google Shape;2820;p63"/>
          <p:cNvSpPr/>
          <p:nvPr/>
        </p:nvSpPr>
        <p:spPr>
          <a:xfrm>
            <a:off x="864646"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1" name="Google Shape;2821;p63"/>
          <p:cNvSpPr/>
          <p:nvPr/>
        </p:nvSpPr>
        <p:spPr>
          <a:xfrm>
            <a:off x="864300"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2" name="Google Shape;2822;p63"/>
          <p:cNvSpPr/>
          <p:nvPr/>
        </p:nvSpPr>
        <p:spPr>
          <a:xfrm>
            <a:off x="865053" y="5534153"/>
            <a:ext cx="1925" cy="1540"/>
          </a:xfrm>
          <a:custGeom>
            <a:avLst/>
            <a:gdLst/>
            <a:ahLst/>
            <a:cxnLst/>
            <a:rect l="l" t="t" r="r" b="b"/>
            <a:pathLst>
              <a:path w="3175" h="2540" extrusionOk="0">
                <a:moveTo>
                  <a:pt x="198" y="0"/>
                </a:moveTo>
                <a:lnTo>
                  <a:pt x="0" y="2335"/>
                </a:lnTo>
                <a:lnTo>
                  <a:pt x="263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3" name="Google Shape;2823;p63"/>
          <p:cNvSpPr/>
          <p:nvPr/>
        </p:nvSpPr>
        <p:spPr>
          <a:xfrm>
            <a:off x="875062" y="6828441"/>
            <a:ext cx="770" cy="1540"/>
          </a:xfrm>
          <a:custGeom>
            <a:avLst/>
            <a:gdLst/>
            <a:ahLst/>
            <a:cxnLst/>
            <a:rect l="l" t="t" r="r" b="b"/>
            <a:pathLst>
              <a:path w="1269"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4" name="Google Shape;2824;p63"/>
          <p:cNvSpPr/>
          <p:nvPr/>
        </p:nvSpPr>
        <p:spPr>
          <a:xfrm>
            <a:off x="875031" y="6744251"/>
            <a:ext cx="1155" cy="1540"/>
          </a:xfrm>
          <a:custGeom>
            <a:avLst/>
            <a:gdLst/>
            <a:ahLst/>
            <a:cxnLst/>
            <a:rect l="l" t="t" r="r" b="b"/>
            <a:pathLst>
              <a:path w="1905" h="2540" extrusionOk="0">
                <a:moveTo>
                  <a:pt x="408" y="0"/>
                </a:moveTo>
                <a:lnTo>
                  <a:pt x="0" y="492"/>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5" name="Google Shape;2825;p63"/>
          <p:cNvSpPr/>
          <p:nvPr/>
        </p:nvSpPr>
        <p:spPr>
          <a:xfrm>
            <a:off x="875014" y="4159983"/>
            <a:ext cx="1540" cy="2695"/>
          </a:xfrm>
          <a:custGeom>
            <a:avLst/>
            <a:gdLst/>
            <a:ahLst/>
            <a:cxnLst/>
            <a:rect l="l" t="t" r="r" b="b"/>
            <a:pathLst>
              <a:path w="2540" h="4445" extrusionOk="0">
                <a:moveTo>
                  <a:pt x="345" y="0"/>
                </a:moveTo>
                <a:lnTo>
                  <a:pt x="115" y="219"/>
                </a:lnTo>
                <a:lnTo>
                  <a:pt x="0" y="3549"/>
                </a:lnTo>
                <a:lnTo>
                  <a:pt x="104" y="3738"/>
                </a:lnTo>
                <a:lnTo>
                  <a:pt x="827" y="3842"/>
                </a:lnTo>
                <a:lnTo>
                  <a:pt x="1570" y="2711"/>
                </a:lnTo>
                <a:lnTo>
                  <a:pt x="2251" y="2125"/>
                </a:lnTo>
                <a:lnTo>
                  <a:pt x="1696" y="1361"/>
                </a:lnTo>
                <a:lnTo>
                  <a:pt x="1172" y="73"/>
                </a:lnTo>
                <a:lnTo>
                  <a:pt x="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6" name="Google Shape;2826;p63"/>
          <p:cNvSpPr/>
          <p:nvPr/>
        </p:nvSpPr>
        <p:spPr>
          <a:xfrm>
            <a:off x="874851" y="2817080"/>
            <a:ext cx="1155" cy="1540"/>
          </a:xfrm>
          <a:custGeom>
            <a:avLst/>
            <a:gdLst/>
            <a:ahLst/>
            <a:cxnLst/>
            <a:rect l="l" t="t" r="r" b="b"/>
            <a:pathLst>
              <a:path w="1905" h="2539" extrusionOk="0">
                <a:moveTo>
                  <a:pt x="418" y="0"/>
                </a:moveTo>
                <a:lnTo>
                  <a:pt x="41" y="481"/>
                </a:lnTo>
                <a:lnTo>
                  <a:pt x="0" y="2125"/>
                </a:lnTo>
                <a:lnTo>
                  <a:pt x="131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7" name="Google Shape;2827;p63"/>
          <p:cNvSpPr/>
          <p:nvPr/>
        </p:nvSpPr>
        <p:spPr>
          <a:xfrm>
            <a:off x="874510" y="2147694"/>
            <a:ext cx="1540" cy="1925"/>
          </a:xfrm>
          <a:custGeom>
            <a:avLst/>
            <a:gdLst/>
            <a:ahLst/>
            <a:cxnLst/>
            <a:rect l="l" t="t" r="r" b="b"/>
            <a:pathLst>
              <a:path w="2540" h="3175" extrusionOk="0">
                <a:moveTo>
                  <a:pt x="1434" y="0"/>
                </a:moveTo>
                <a:lnTo>
                  <a:pt x="0" y="2481"/>
                </a:lnTo>
                <a:lnTo>
                  <a:pt x="234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8" name="Google Shape;2828;p63"/>
          <p:cNvSpPr/>
          <p:nvPr/>
        </p:nvSpPr>
        <p:spPr>
          <a:xfrm>
            <a:off x="875154" y="689812"/>
            <a:ext cx="1540" cy="2310"/>
          </a:xfrm>
          <a:custGeom>
            <a:avLst/>
            <a:gdLst/>
            <a:ahLst/>
            <a:cxnLst/>
            <a:rect l="l" t="t" r="r" b="b"/>
            <a:pathLst>
              <a:path w="2540" h="3809" extrusionOk="0">
                <a:moveTo>
                  <a:pt x="10" y="0"/>
                </a:moveTo>
                <a:lnTo>
                  <a:pt x="0" y="2575"/>
                </a:lnTo>
                <a:lnTo>
                  <a:pt x="691" y="2889"/>
                </a:lnTo>
                <a:lnTo>
                  <a:pt x="1371" y="3235"/>
                </a:lnTo>
                <a:lnTo>
                  <a:pt x="216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29" name="Google Shape;2829;p63"/>
          <p:cNvSpPr/>
          <p:nvPr/>
        </p:nvSpPr>
        <p:spPr>
          <a:xfrm>
            <a:off x="875012" y="47275"/>
            <a:ext cx="770" cy="1155"/>
          </a:xfrm>
          <a:custGeom>
            <a:avLst/>
            <a:gdLst/>
            <a:ahLst/>
            <a:cxnLst/>
            <a:rect l="l" t="t" r="r" b="b"/>
            <a:pathLst>
              <a:path w="1269" h="1905" extrusionOk="0">
                <a:moveTo>
                  <a:pt x="0" y="1539"/>
                </a:moveTo>
                <a:lnTo>
                  <a:pt x="10" y="513"/>
                </a:lnTo>
                <a:lnTo>
                  <a:pt x="10" y="0"/>
                </a:lnTo>
                <a:lnTo>
                  <a:pt x="1015" y="178"/>
                </a:lnTo>
                <a:lnTo>
                  <a:pt x="0" y="153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0" name="Google Shape;2830;p63"/>
          <p:cNvSpPr/>
          <p:nvPr/>
        </p:nvSpPr>
        <p:spPr>
          <a:xfrm>
            <a:off x="856619" y="5977396"/>
            <a:ext cx="1540" cy="1540"/>
          </a:xfrm>
          <a:custGeom>
            <a:avLst/>
            <a:gdLst/>
            <a:ahLst/>
            <a:cxnLst/>
            <a:rect l="l" t="t" r="r" b="b"/>
            <a:pathLst>
              <a:path w="2540"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1" name="Google Shape;2831;p63"/>
          <p:cNvSpPr/>
          <p:nvPr/>
        </p:nvSpPr>
        <p:spPr>
          <a:xfrm>
            <a:off x="856756"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2" name="Google Shape;2832;p63"/>
          <p:cNvSpPr/>
          <p:nvPr/>
        </p:nvSpPr>
        <p:spPr>
          <a:xfrm>
            <a:off x="807959" y="5835561"/>
            <a:ext cx="1155" cy="1540"/>
          </a:xfrm>
          <a:custGeom>
            <a:avLst/>
            <a:gdLst/>
            <a:ahLst/>
            <a:cxnLst/>
            <a:rect l="l" t="t" r="r" b="b"/>
            <a:pathLst>
              <a:path w="1905" h="2540" extrusionOk="0">
                <a:moveTo>
                  <a:pt x="1151" y="0"/>
                </a:moveTo>
                <a:lnTo>
                  <a:pt x="0" y="1759"/>
                </a:lnTo>
                <a:lnTo>
                  <a:pt x="1842" y="2062"/>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3" name="Google Shape;2833;p63"/>
          <p:cNvSpPr/>
          <p:nvPr/>
        </p:nvSpPr>
        <p:spPr>
          <a:xfrm>
            <a:off x="807811" y="6070999"/>
            <a:ext cx="1540" cy="1540"/>
          </a:xfrm>
          <a:custGeom>
            <a:avLst/>
            <a:gdLst/>
            <a:ahLst/>
            <a:cxnLst/>
            <a:rect l="l" t="t" r="r" b="b"/>
            <a:pathLst>
              <a:path w="2540" h="2540" extrusionOk="0">
                <a:moveTo>
                  <a:pt x="0" y="0"/>
                </a:moveTo>
                <a:lnTo>
                  <a:pt x="858" y="2324"/>
                </a:lnTo>
                <a:lnTo>
                  <a:pt x="208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4" name="Google Shape;2834;p63"/>
          <p:cNvSpPr/>
          <p:nvPr/>
        </p:nvSpPr>
        <p:spPr>
          <a:xfrm>
            <a:off x="807785" y="5760077"/>
            <a:ext cx="1540" cy="1540"/>
          </a:xfrm>
          <a:custGeom>
            <a:avLst/>
            <a:gdLst/>
            <a:ahLst/>
            <a:cxnLst/>
            <a:rect l="l" t="t" r="r" b="b"/>
            <a:pathLst>
              <a:path w="2540" h="2540" extrusionOk="0">
                <a:moveTo>
                  <a:pt x="1319" y="0"/>
                </a:moveTo>
                <a:lnTo>
                  <a:pt x="0" y="1874"/>
                </a:lnTo>
                <a:lnTo>
                  <a:pt x="2177" y="2167"/>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5" name="Google Shape;2835;p63"/>
          <p:cNvSpPr/>
          <p:nvPr/>
        </p:nvSpPr>
        <p:spPr>
          <a:xfrm>
            <a:off x="807408"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6" name="Google Shape;2836;p63"/>
          <p:cNvSpPr/>
          <p:nvPr/>
        </p:nvSpPr>
        <p:spPr>
          <a:xfrm>
            <a:off x="807971" y="6722068"/>
            <a:ext cx="1540" cy="1540"/>
          </a:xfrm>
          <a:custGeom>
            <a:avLst/>
            <a:gdLst/>
            <a:ahLst/>
            <a:cxnLst/>
            <a:rect l="l" t="t" r="r" b="b"/>
            <a:pathLst>
              <a:path w="2540"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7" name="Google Shape;2837;p63"/>
          <p:cNvSpPr/>
          <p:nvPr/>
        </p:nvSpPr>
        <p:spPr>
          <a:xfrm>
            <a:off x="807771" y="3663976"/>
            <a:ext cx="1540" cy="1540"/>
          </a:xfrm>
          <a:custGeom>
            <a:avLst/>
            <a:gdLst/>
            <a:ahLst/>
            <a:cxnLst/>
            <a:rect l="l" t="t" r="r" b="b"/>
            <a:pathLst>
              <a:path w="2540"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8" name="Google Shape;2838;p63"/>
          <p:cNvSpPr/>
          <p:nvPr/>
        </p:nvSpPr>
        <p:spPr>
          <a:xfrm>
            <a:off x="808095" y="3269389"/>
            <a:ext cx="1155" cy="1540"/>
          </a:xfrm>
          <a:custGeom>
            <a:avLst/>
            <a:gdLst/>
            <a:ahLst/>
            <a:cxnLst/>
            <a:rect l="l" t="t" r="r" b="b"/>
            <a:pathLst>
              <a:path w="1905"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39" name="Google Shape;2839;p63"/>
          <p:cNvSpPr/>
          <p:nvPr/>
        </p:nvSpPr>
        <p:spPr>
          <a:xfrm>
            <a:off x="808182" y="5188668"/>
            <a:ext cx="1540" cy="1155"/>
          </a:xfrm>
          <a:custGeom>
            <a:avLst/>
            <a:gdLst/>
            <a:ahLst/>
            <a:cxnLst/>
            <a:rect l="l" t="t" r="r" b="b"/>
            <a:pathLst>
              <a:path w="2540" h="1904" extrusionOk="0">
                <a:moveTo>
                  <a:pt x="251" y="0"/>
                </a:moveTo>
                <a:lnTo>
                  <a:pt x="0" y="1832"/>
                </a:lnTo>
                <a:lnTo>
                  <a:pt x="2125" y="1193"/>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0" name="Google Shape;2840;p63"/>
          <p:cNvSpPr/>
          <p:nvPr/>
        </p:nvSpPr>
        <p:spPr>
          <a:xfrm>
            <a:off x="807831" y="5494557"/>
            <a:ext cx="1540" cy="1540"/>
          </a:xfrm>
          <a:custGeom>
            <a:avLst/>
            <a:gdLst/>
            <a:ahLst/>
            <a:cxnLst/>
            <a:rect l="l" t="t" r="r" b="b"/>
            <a:pathLst>
              <a:path w="2540"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1" name="Google Shape;2841;p63"/>
          <p:cNvSpPr/>
          <p:nvPr/>
        </p:nvSpPr>
        <p:spPr>
          <a:xfrm>
            <a:off x="807880" y="5007043"/>
            <a:ext cx="1155" cy="1155"/>
          </a:xfrm>
          <a:custGeom>
            <a:avLst/>
            <a:gdLst/>
            <a:ahLst/>
            <a:cxnLst/>
            <a:rect l="l" t="t" r="r" b="b"/>
            <a:pathLst>
              <a:path w="1905" h="1904" extrusionOk="0">
                <a:moveTo>
                  <a:pt x="1905" y="0"/>
                </a:moveTo>
                <a:lnTo>
                  <a:pt x="0" y="617"/>
                </a:lnTo>
                <a:lnTo>
                  <a:pt x="1633"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2" name="Google Shape;2842;p63"/>
          <p:cNvSpPr/>
          <p:nvPr/>
        </p:nvSpPr>
        <p:spPr>
          <a:xfrm>
            <a:off x="807602" y="4736334"/>
            <a:ext cx="1540" cy="1540"/>
          </a:xfrm>
          <a:custGeom>
            <a:avLst/>
            <a:gdLst/>
            <a:ahLst/>
            <a:cxnLst/>
            <a:rect l="l" t="t" r="r" b="b"/>
            <a:pathLst>
              <a:path w="2540"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3" name="Google Shape;2843;p63"/>
          <p:cNvSpPr/>
          <p:nvPr/>
        </p:nvSpPr>
        <p:spPr>
          <a:xfrm>
            <a:off x="808056" y="4528406"/>
            <a:ext cx="1540" cy="1540"/>
          </a:xfrm>
          <a:custGeom>
            <a:avLst/>
            <a:gdLst/>
            <a:ahLst/>
            <a:cxnLst/>
            <a:rect l="l" t="t" r="r" b="b"/>
            <a:pathLst>
              <a:path w="2540" h="2540" extrusionOk="0">
                <a:moveTo>
                  <a:pt x="0" y="0"/>
                </a:moveTo>
                <a:lnTo>
                  <a:pt x="95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4" name="Google Shape;2844;p63"/>
          <p:cNvSpPr/>
          <p:nvPr/>
        </p:nvSpPr>
        <p:spPr>
          <a:xfrm>
            <a:off x="808015"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5" name="Google Shape;2845;p63"/>
          <p:cNvSpPr/>
          <p:nvPr/>
        </p:nvSpPr>
        <p:spPr>
          <a:xfrm>
            <a:off x="807886"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6" name="Google Shape;2846;p63"/>
          <p:cNvSpPr/>
          <p:nvPr/>
        </p:nvSpPr>
        <p:spPr>
          <a:xfrm>
            <a:off x="807649" y="596794"/>
            <a:ext cx="1540" cy="1540"/>
          </a:xfrm>
          <a:custGeom>
            <a:avLst/>
            <a:gdLst/>
            <a:ahLst/>
            <a:cxnLst/>
            <a:rect l="l" t="t" r="r" b="b"/>
            <a:pathLst>
              <a:path w="2540"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7" name="Google Shape;2847;p63"/>
          <p:cNvSpPr/>
          <p:nvPr/>
        </p:nvSpPr>
        <p:spPr>
          <a:xfrm>
            <a:off x="807403" y="334473"/>
            <a:ext cx="1925" cy="2310"/>
          </a:xfrm>
          <a:custGeom>
            <a:avLst/>
            <a:gdLst/>
            <a:ahLst/>
            <a:cxnLst/>
            <a:rect l="l" t="t" r="r" b="b"/>
            <a:pathLst>
              <a:path w="3175" h="3809" extrusionOk="0">
                <a:moveTo>
                  <a:pt x="0" y="0"/>
                </a:moveTo>
                <a:lnTo>
                  <a:pt x="163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8" name="Google Shape;2848;p63"/>
          <p:cNvSpPr/>
          <p:nvPr/>
        </p:nvSpPr>
        <p:spPr>
          <a:xfrm>
            <a:off x="812015" y="529824"/>
            <a:ext cx="1155" cy="1540"/>
          </a:xfrm>
          <a:custGeom>
            <a:avLst/>
            <a:gdLst/>
            <a:ahLst/>
            <a:cxnLst/>
            <a:rect l="l" t="t" r="r" b="b"/>
            <a:pathLst>
              <a:path w="1905" h="2540" extrusionOk="0">
                <a:moveTo>
                  <a:pt x="1151" y="0"/>
                </a:moveTo>
                <a:lnTo>
                  <a:pt x="0" y="1937"/>
                </a:lnTo>
                <a:lnTo>
                  <a:pt x="185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49" name="Google Shape;2849;p63"/>
          <p:cNvSpPr/>
          <p:nvPr/>
        </p:nvSpPr>
        <p:spPr>
          <a:xfrm>
            <a:off x="812217" y="1248351"/>
            <a:ext cx="1540" cy="1540"/>
          </a:xfrm>
          <a:custGeom>
            <a:avLst/>
            <a:gdLst/>
            <a:ahLst/>
            <a:cxnLst/>
            <a:rect l="l" t="t" r="r" b="b"/>
            <a:pathLst>
              <a:path w="2540"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0" name="Google Shape;2850;p63"/>
          <p:cNvSpPr/>
          <p:nvPr/>
        </p:nvSpPr>
        <p:spPr>
          <a:xfrm>
            <a:off x="811797"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1" name="Google Shape;2851;p63"/>
          <p:cNvSpPr/>
          <p:nvPr/>
        </p:nvSpPr>
        <p:spPr>
          <a:xfrm>
            <a:off x="812024" y="5578877"/>
            <a:ext cx="1540" cy="1540"/>
          </a:xfrm>
          <a:custGeom>
            <a:avLst/>
            <a:gdLst/>
            <a:ahLst/>
            <a:cxnLst/>
            <a:rect l="l" t="t" r="r" b="b"/>
            <a:pathLst>
              <a:path w="2540" h="2540" extrusionOk="0">
                <a:moveTo>
                  <a:pt x="0" y="0"/>
                </a:moveTo>
                <a:lnTo>
                  <a:pt x="1026" y="2513"/>
                </a:lnTo>
                <a:lnTo>
                  <a:pt x="252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2" name="Google Shape;2852;p63"/>
          <p:cNvSpPr/>
          <p:nvPr/>
        </p:nvSpPr>
        <p:spPr>
          <a:xfrm>
            <a:off x="812208"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3" name="Google Shape;2853;p63"/>
          <p:cNvSpPr/>
          <p:nvPr/>
        </p:nvSpPr>
        <p:spPr>
          <a:xfrm>
            <a:off x="812417"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4" name="Google Shape;2854;p63"/>
          <p:cNvSpPr/>
          <p:nvPr/>
        </p:nvSpPr>
        <p:spPr>
          <a:xfrm>
            <a:off x="811820" y="1620848"/>
            <a:ext cx="1540" cy="1540"/>
          </a:xfrm>
          <a:custGeom>
            <a:avLst/>
            <a:gdLst/>
            <a:ahLst/>
            <a:cxnLst/>
            <a:rect l="l" t="t" r="r" b="b"/>
            <a:pathLst>
              <a:path w="2540"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5" name="Google Shape;2855;p63"/>
          <p:cNvSpPr/>
          <p:nvPr/>
        </p:nvSpPr>
        <p:spPr>
          <a:xfrm>
            <a:off x="812159" y="2835275"/>
            <a:ext cx="1540" cy="1540"/>
          </a:xfrm>
          <a:custGeom>
            <a:avLst/>
            <a:gdLst/>
            <a:ahLst/>
            <a:cxnLst/>
            <a:rect l="l" t="t" r="r" b="b"/>
            <a:pathLst>
              <a:path w="2540"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6" name="Google Shape;2856;p63"/>
          <p:cNvSpPr/>
          <p:nvPr/>
        </p:nvSpPr>
        <p:spPr>
          <a:xfrm>
            <a:off x="812029"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7" name="Google Shape;2857;p63"/>
          <p:cNvSpPr/>
          <p:nvPr/>
        </p:nvSpPr>
        <p:spPr>
          <a:xfrm>
            <a:off x="812173" y="4408353"/>
            <a:ext cx="1540" cy="1540"/>
          </a:xfrm>
          <a:custGeom>
            <a:avLst/>
            <a:gdLst/>
            <a:ahLst/>
            <a:cxnLst/>
            <a:rect l="l" t="t" r="r" b="b"/>
            <a:pathLst>
              <a:path w="2540"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8" name="Google Shape;2858;p63"/>
          <p:cNvSpPr/>
          <p:nvPr/>
        </p:nvSpPr>
        <p:spPr>
          <a:xfrm>
            <a:off x="811924" y="4812024"/>
            <a:ext cx="1540" cy="1155"/>
          </a:xfrm>
          <a:custGeom>
            <a:avLst/>
            <a:gdLst/>
            <a:ahLst/>
            <a:cxnLst/>
            <a:rect l="l" t="t" r="r" b="b"/>
            <a:pathLst>
              <a:path w="2540"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59" name="Google Shape;2859;p63"/>
          <p:cNvSpPr/>
          <p:nvPr/>
        </p:nvSpPr>
        <p:spPr>
          <a:xfrm>
            <a:off x="803822"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0" name="Google Shape;2860;p63"/>
          <p:cNvSpPr/>
          <p:nvPr/>
        </p:nvSpPr>
        <p:spPr>
          <a:xfrm>
            <a:off x="804000" y="4780737"/>
            <a:ext cx="1540" cy="1540"/>
          </a:xfrm>
          <a:custGeom>
            <a:avLst/>
            <a:gdLst/>
            <a:ahLst/>
            <a:cxnLst/>
            <a:rect l="l" t="t" r="r" b="b"/>
            <a:pathLst>
              <a:path w="2540"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1" name="Google Shape;2861;p63"/>
          <p:cNvSpPr/>
          <p:nvPr/>
        </p:nvSpPr>
        <p:spPr>
          <a:xfrm>
            <a:off x="803735" y="2454061"/>
            <a:ext cx="1540" cy="1540"/>
          </a:xfrm>
          <a:custGeom>
            <a:avLst/>
            <a:gdLst/>
            <a:ahLst/>
            <a:cxnLst/>
            <a:rect l="l" t="t" r="r" b="b"/>
            <a:pathLst>
              <a:path w="2540" h="2539" extrusionOk="0">
                <a:moveTo>
                  <a:pt x="0" y="0"/>
                </a:moveTo>
                <a:lnTo>
                  <a:pt x="921" y="1958"/>
                </a:lnTo>
                <a:lnTo>
                  <a:pt x="218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2" name="Google Shape;2862;p63"/>
          <p:cNvSpPr/>
          <p:nvPr/>
        </p:nvSpPr>
        <p:spPr>
          <a:xfrm>
            <a:off x="804011" y="3079044"/>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3" name="Google Shape;2863;p63"/>
          <p:cNvSpPr/>
          <p:nvPr/>
        </p:nvSpPr>
        <p:spPr>
          <a:xfrm>
            <a:off x="803799"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4" name="Google Shape;2864;p63"/>
          <p:cNvSpPr/>
          <p:nvPr/>
        </p:nvSpPr>
        <p:spPr>
          <a:xfrm>
            <a:off x="804077" y="5415021"/>
            <a:ext cx="1540" cy="1540"/>
          </a:xfrm>
          <a:custGeom>
            <a:avLst/>
            <a:gdLst/>
            <a:ahLst/>
            <a:cxnLst/>
            <a:rect l="l" t="t" r="r" b="b"/>
            <a:pathLst>
              <a:path w="2540" h="2540" extrusionOk="0">
                <a:moveTo>
                  <a:pt x="0" y="0"/>
                </a:moveTo>
                <a:lnTo>
                  <a:pt x="78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5" name="Google Shape;2865;p63"/>
          <p:cNvSpPr/>
          <p:nvPr/>
        </p:nvSpPr>
        <p:spPr>
          <a:xfrm>
            <a:off x="804134" y="4878672"/>
            <a:ext cx="1540" cy="1540"/>
          </a:xfrm>
          <a:custGeom>
            <a:avLst/>
            <a:gdLst/>
            <a:ahLst/>
            <a:cxnLst/>
            <a:rect l="l" t="t" r="r" b="b"/>
            <a:pathLst>
              <a:path w="2540" h="2540" extrusionOk="0">
                <a:moveTo>
                  <a:pt x="0" y="0"/>
                </a:moveTo>
                <a:lnTo>
                  <a:pt x="74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6" name="Google Shape;2866;p63"/>
          <p:cNvSpPr/>
          <p:nvPr/>
        </p:nvSpPr>
        <p:spPr>
          <a:xfrm>
            <a:off x="804108"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7" name="Google Shape;2867;p63"/>
          <p:cNvSpPr/>
          <p:nvPr/>
        </p:nvSpPr>
        <p:spPr>
          <a:xfrm>
            <a:off x="799683" y="5911429"/>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8" name="Google Shape;2868;p63"/>
          <p:cNvSpPr/>
          <p:nvPr/>
        </p:nvSpPr>
        <p:spPr>
          <a:xfrm>
            <a:off x="799506"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69" name="Google Shape;2869;p63"/>
          <p:cNvSpPr/>
          <p:nvPr/>
        </p:nvSpPr>
        <p:spPr>
          <a:xfrm>
            <a:off x="799281" y="817499"/>
            <a:ext cx="2311" cy="2695"/>
          </a:xfrm>
          <a:custGeom>
            <a:avLst/>
            <a:gdLst/>
            <a:ahLst/>
            <a:cxnLst/>
            <a:rect l="l" t="t" r="r" b="b"/>
            <a:pathLst>
              <a:path w="3809" h="4444" extrusionOk="0">
                <a:moveTo>
                  <a:pt x="1895" y="0"/>
                </a:moveTo>
                <a:lnTo>
                  <a:pt x="1235" y="670"/>
                </a:lnTo>
                <a:lnTo>
                  <a:pt x="157" y="1308"/>
                </a:lnTo>
                <a:lnTo>
                  <a:pt x="0" y="2711"/>
                </a:lnTo>
                <a:lnTo>
                  <a:pt x="1078" y="3507"/>
                </a:lnTo>
                <a:lnTo>
                  <a:pt x="1643" y="4240"/>
                </a:lnTo>
                <a:lnTo>
                  <a:pt x="3591" y="2303"/>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0" name="Google Shape;2870;p63"/>
          <p:cNvSpPr/>
          <p:nvPr/>
        </p:nvSpPr>
        <p:spPr>
          <a:xfrm>
            <a:off x="799717" y="2205470"/>
            <a:ext cx="1540" cy="1540"/>
          </a:xfrm>
          <a:custGeom>
            <a:avLst/>
            <a:gdLst/>
            <a:ahLst/>
            <a:cxnLst/>
            <a:rect l="l" t="t" r="r" b="b"/>
            <a:pathLst>
              <a:path w="2540"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1" name="Google Shape;2871;p63"/>
          <p:cNvSpPr/>
          <p:nvPr/>
        </p:nvSpPr>
        <p:spPr>
          <a:xfrm>
            <a:off x="799851" y="2302603"/>
            <a:ext cx="1540" cy="1925"/>
          </a:xfrm>
          <a:custGeom>
            <a:avLst/>
            <a:gdLst/>
            <a:ahLst/>
            <a:cxnLst/>
            <a:rect l="l" t="t" r="r" b="b"/>
            <a:pathLst>
              <a:path w="2540" h="3175" extrusionOk="0">
                <a:moveTo>
                  <a:pt x="1204" y="0"/>
                </a:moveTo>
                <a:lnTo>
                  <a:pt x="0" y="2523"/>
                </a:lnTo>
                <a:lnTo>
                  <a:pt x="1916" y="274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2" name="Google Shape;2872;p63"/>
          <p:cNvSpPr/>
          <p:nvPr/>
        </p:nvSpPr>
        <p:spPr>
          <a:xfrm>
            <a:off x="799916" y="5858405"/>
            <a:ext cx="1155" cy="1540"/>
          </a:xfrm>
          <a:custGeom>
            <a:avLst/>
            <a:gdLst/>
            <a:ahLst/>
            <a:cxnLst/>
            <a:rect l="l" t="t" r="r" b="b"/>
            <a:pathLst>
              <a:path w="1905" h="2540" extrusionOk="0">
                <a:moveTo>
                  <a:pt x="0" y="0"/>
                </a:moveTo>
                <a:lnTo>
                  <a:pt x="712" y="221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3" name="Google Shape;2873;p63"/>
          <p:cNvSpPr/>
          <p:nvPr/>
        </p:nvSpPr>
        <p:spPr>
          <a:xfrm>
            <a:off x="800099" y="3344698"/>
            <a:ext cx="1155" cy="1540"/>
          </a:xfrm>
          <a:custGeom>
            <a:avLst/>
            <a:gdLst/>
            <a:ahLst/>
            <a:cxnLst/>
            <a:rect l="l" t="t" r="r" b="b"/>
            <a:pathLst>
              <a:path w="1905"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4" name="Google Shape;2874;p63"/>
          <p:cNvSpPr/>
          <p:nvPr/>
        </p:nvSpPr>
        <p:spPr>
          <a:xfrm>
            <a:off x="803916" y="1983587"/>
            <a:ext cx="1540" cy="1925"/>
          </a:xfrm>
          <a:custGeom>
            <a:avLst/>
            <a:gdLst/>
            <a:ahLst/>
            <a:cxnLst/>
            <a:rect l="l" t="t" r="r" b="b"/>
            <a:pathLst>
              <a:path w="2540" h="3175" extrusionOk="0">
                <a:moveTo>
                  <a:pt x="1434" y="0"/>
                </a:moveTo>
                <a:lnTo>
                  <a:pt x="0" y="2376"/>
                </a:lnTo>
                <a:lnTo>
                  <a:pt x="2481" y="2649"/>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5" name="Google Shape;2875;p63"/>
          <p:cNvSpPr/>
          <p:nvPr/>
        </p:nvSpPr>
        <p:spPr>
          <a:xfrm>
            <a:off x="803896"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6" name="Google Shape;2876;p63"/>
          <p:cNvSpPr/>
          <p:nvPr/>
        </p:nvSpPr>
        <p:spPr>
          <a:xfrm>
            <a:off x="804089" y="1266238"/>
            <a:ext cx="1155" cy="1540"/>
          </a:xfrm>
          <a:custGeom>
            <a:avLst/>
            <a:gdLst/>
            <a:ahLst/>
            <a:cxnLst/>
            <a:rect l="l" t="t" r="r" b="b"/>
            <a:pathLst>
              <a:path w="1905"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7" name="Google Shape;2877;p63"/>
          <p:cNvSpPr/>
          <p:nvPr/>
        </p:nvSpPr>
        <p:spPr>
          <a:xfrm>
            <a:off x="804225" y="902582"/>
            <a:ext cx="1540" cy="1540"/>
          </a:xfrm>
          <a:custGeom>
            <a:avLst/>
            <a:gdLst/>
            <a:ahLst/>
            <a:cxnLst/>
            <a:rect l="l" t="t" r="r" b="b"/>
            <a:pathLst>
              <a:path w="2540" h="2540" extrusionOk="0">
                <a:moveTo>
                  <a:pt x="219" y="0"/>
                </a:moveTo>
                <a:lnTo>
                  <a:pt x="0" y="2261"/>
                </a:lnTo>
                <a:lnTo>
                  <a:pt x="221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8" name="Google Shape;2878;p63"/>
          <p:cNvSpPr/>
          <p:nvPr/>
        </p:nvSpPr>
        <p:spPr>
          <a:xfrm>
            <a:off x="804009" y="747296"/>
            <a:ext cx="1155" cy="1155"/>
          </a:xfrm>
          <a:custGeom>
            <a:avLst/>
            <a:gdLst/>
            <a:ahLst/>
            <a:cxnLst/>
            <a:rect l="l" t="t" r="r" b="b"/>
            <a:pathLst>
              <a:path w="1905" h="1905" extrusionOk="0">
                <a:moveTo>
                  <a:pt x="1109" y="0"/>
                </a:moveTo>
                <a:lnTo>
                  <a:pt x="0" y="1518"/>
                </a:lnTo>
                <a:lnTo>
                  <a:pt x="1800" y="1842"/>
                </a:lnTo>
                <a:lnTo>
                  <a:pt x="11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79" name="Google Shape;2879;p63"/>
          <p:cNvSpPr/>
          <p:nvPr/>
        </p:nvSpPr>
        <p:spPr>
          <a:xfrm>
            <a:off x="803749"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0" name="Google Shape;2880;p63"/>
          <p:cNvSpPr/>
          <p:nvPr/>
        </p:nvSpPr>
        <p:spPr>
          <a:xfrm>
            <a:off x="773827" y="1111161"/>
            <a:ext cx="1155" cy="1540"/>
          </a:xfrm>
          <a:custGeom>
            <a:avLst/>
            <a:gdLst/>
            <a:ahLst/>
            <a:cxnLst/>
            <a:rect l="l" t="t" r="r" b="b"/>
            <a:pathLst>
              <a:path w="1905" h="2539" extrusionOk="0">
                <a:moveTo>
                  <a:pt x="0" y="0"/>
                </a:moveTo>
                <a:lnTo>
                  <a:pt x="70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1" name="Google Shape;2881;p63"/>
          <p:cNvSpPr/>
          <p:nvPr/>
        </p:nvSpPr>
        <p:spPr>
          <a:xfrm>
            <a:off x="773939" y="592380"/>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2" name="Google Shape;2882;p63"/>
          <p:cNvSpPr/>
          <p:nvPr/>
        </p:nvSpPr>
        <p:spPr>
          <a:xfrm>
            <a:off x="773764" y="1664580"/>
            <a:ext cx="1540" cy="1540"/>
          </a:xfrm>
          <a:custGeom>
            <a:avLst/>
            <a:gdLst/>
            <a:ahLst/>
            <a:cxnLst/>
            <a:rect l="l" t="t" r="r" b="b"/>
            <a:pathLst>
              <a:path w="2540"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3" name="Google Shape;2883;p63"/>
          <p:cNvSpPr/>
          <p:nvPr/>
        </p:nvSpPr>
        <p:spPr>
          <a:xfrm>
            <a:off x="773750" y="2680195"/>
            <a:ext cx="1540" cy="1540"/>
          </a:xfrm>
          <a:custGeom>
            <a:avLst/>
            <a:gdLst/>
            <a:ahLst/>
            <a:cxnLst/>
            <a:rect l="l" t="t" r="r" b="b"/>
            <a:pathLst>
              <a:path w="2540" h="2539" extrusionOk="0">
                <a:moveTo>
                  <a:pt x="0" y="0"/>
                </a:moveTo>
                <a:lnTo>
                  <a:pt x="973" y="2418"/>
                </a:lnTo>
                <a:lnTo>
                  <a:pt x="2335"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4" name="Google Shape;2884;p63"/>
          <p:cNvSpPr/>
          <p:nvPr/>
        </p:nvSpPr>
        <p:spPr>
          <a:xfrm>
            <a:off x="773902" y="1921921"/>
            <a:ext cx="1155" cy="1155"/>
          </a:xfrm>
          <a:custGeom>
            <a:avLst/>
            <a:gdLst/>
            <a:ahLst/>
            <a:cxnLst/>
            <a:rect l="l" t="t" r="r" b="b"/>
            <a:pathLst>
              <a:path w="1905"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5" name="Google Shape;2885;p63"/>
          <p:cNvSpPr/>
          <p:nvPr/>
        </p:nvSpPr>
        <p:spPr>
          <a:xfrm>
            <a:off x="773741" y="2524498"/>
            <a:ext cx="1540" cy="1540"/>
          </a:xfrm>
          <a:custGeom>
            <a:avLst/>
            <a:gdLst/>
            <a:ahLst/>
            <a:cxnLst/>
            <a:rect l="l" t="t" r="r" b="b"/>
            <a:pathLst>
              <a:path w="2540" h="2539" extrusionOk="0">
                <a:moveTo>
                  <a:pt x="1214" y="0"/>
                </a:moveTo>
                <a:lnTo>
                  <a:pt x="0" y="1821"/>
                </a:lnTo>
                <a:lnTo>
                  <a:pt x="1958" y="2115"/>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6" name="Google Shape;2886;p63"/>
          <p:cNvSpPr/>
          <p:nvPr/>
        </p:nvSpPr>
        <p:spPr>
          <a:xfrm>
            <a:off x="773524" y="3805353"/>
            <a:ext cx="1540" cy="1540"/>
          </a:xfrm>
          <a:custGeom>
            <a:avLst/>
            <a:gdLst/>
            <a:ahLst/>
            <a:cxnLst/>
            <a:rect l="l" t="t" r="r" b="b"/>
            <a:pathLst>
              <a:path w="2540" h="2539" extrusionOk="0">
                <a:moveTo>
                  <a:pt x="1298" y="0"/>
                </a:moveTo>
                <a:lnTo>
                  <a:pt x="0" y="2041"/>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7" name="Google Shape;2887;p63"/>
          <p:cNvSpPr/>
          <p:nvPr/>
        </p:nvSpPr>
        <p:spPr>
          <a:xfrm>
            <a:off x="774287" y="6345595"/>
            <a:ext cx="1540" cy="1155"/>
          </a:xfrm>
          <a:custGeom>
            <a:avLst/>
            <a:gdLst/>
            <a:ahLst/>
            <a:cxnLst/>
            <a:rect l="l" t="t" r="r" b="b"/>
            <a:pathLst>
              <a:path w="2540" h="1904" extrusionOk="0">
                <a:moveTo>
                  <a:pt x="188" y="0"/>
                </a:moveTo>
                <a:lnTo>
                  <a:pt x="0" y="1874"/>
                </a:lnTo>
                <a:lnTo>
                  <a:pt x="2094" y="1151"/>
                </a:lnTo>
                <a:lnTo>
                  <a:pt x="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8" name="Google Shape;2888;p63"/>
          <p:cNvSpPr/>
          <p:nvPr/>
        </p:nvSpPr>
        <p:spPr>
          <a:xfrm>
            <a:off x="773395"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89" name="Google Shape;2889;p63"/>
          <p:cNvSpPr/>
          <p:nvPr/>
        </p:nvSpPr>
        <p:spPr>
          <a:xfrm>
            <a:off x="795761"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0" name="Google Shape;2890;p63"/>
          <p:cNvSpPr/>
          <p:nvPr/>
        </p:nvSpPr>
        <p:spPr>
          <a:xfrm>
            <a:off x="795909" y="4484168"/>
            <a:ext cx="1155" cy="1540"/>
          </a:xfrm>
          <a:custGeom>
            <a:avLst/>
            <a:gdLst/>
            <a:ahLst/>
            <a:cxnLst/>
            <a:rect l="l" t="t" r="r" b="b"/>
            <a:pathLst>
              <a:path w="1905"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1" name="Google Shape;2891;p63"/>
          <p:cNvSpPr/>
          <p:nvPr/>
        </p:nvSpPr>
        <p:spPr>
          <a:xfrm>
            <a:off x="795748"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2" name="Google Shape;2892;p63"/>
          <p:cNvSpPr/>
          <p:nvPr/>
        </p:nvSpPr>
        <p:spPr>
          <a:xfrm>
            <a:off x="795846" y="2316307"/>
            <a:ext cx="1540" cy="1540"/>
          </a:xfrm>
          <a:custGeom>
            <a:avLst/>
            <a:gdLst/>
            <a:ahLst/>
            <a:cxnLst/>
            <a:rect l="l" t="t" r="r" b="b"/>
            <a:pathLst>
              <a:path w="2540"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3" name="Google Shape;2893;p63"/>
          <p:cNvSpPr/>
          <p:nvPr/>
        </p:nvSpPr>
        <p:spPr>
          <a:xfrm>
            <a:off x="795680" y="3911683"/>
            <a:ext cx="1540" cy="1925"/>
          </a:xfrm>
          <a:custGeom>
            <a:avLst/>
            <a:gdLst/>
            <a:ahLst/>
            <a:cxnLst/>
            <a:rect l="l" t="t" r="r" b="b"/>
            <a:pathLst>
              <a:path w="2540"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4" name="Google Shape;2894;p63"/>
          <p:cNvSpPr/>
          <p:nvPr/>
        </p:nvSpPr>
        <p:spPr>
          <a:xfrm>
            <a:off x="795795" y="4412437"/>
            <a:ext cx="1540" cy="1925"/>
          </a:xfrm>
          <a:custGeom>
            <a:avLst/>
            <a:gdLst/>
            <a:ahLst/>
            <a:cxnLst/>
            <a:rect l="l" t="t" r="r" b="b"/>
            <a:pathLst>
              <a:path w="2540"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5" name="Google Shape;2895;p63"/>
          <p:cNvSpPr/>
          <p:nvPr/>
        </p:nvSpPr>
        <p:spPr>
          <a:xfrm>
            <a:off x="795985"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6" name="Google Shape;2896;p63"/>
          <p:cNvSpPr/>
          <p:nvPr/>
        </p:nvSpPr>
        <p:spPr>
          <a:xfrm>
            <a:off x="796003"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7" name="Google Shape;2897;p63"/>
          <p:cNvSpPr/>
          <p:nvPr/>
        </p:nvSpPr>
        <p:spPr>
          <a:xfrm>
            <a:off x="795966" y="2409802"/>
            <a:ext cx="1540" cy="1540"/>
          </a:xfrm>
          <a:custGeom>
            <a:avLst/>
            <a:gdLst/>
            <a:ahLst/>
            <a:cxnLst/>
            <a:rect l="l" t="t" r="r" b="b"/>
            <a:pathLst>
              <a:path w="2540" h="2539" extrusionOk="0">
                <a:moveTo>
                  <a:pt x="0" y="0"/>
                </a:moveTo>
                <a:lnTo>
                  <a:pt x="84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8" name="Google Shape;2898;p63"/>
          <p:cNvSpPr/>
          <p:nvPr/>
        </p:nvSpPr>
        <p:spPr>
          <a:xfrm>
            <a:off x="795804" y="1292671"/>
            <a:ext cx="1540" cy="1540"/>
          </a:xfrm>
          <a:custGeom>
            <a:avLst/>
            <a:gdLst/>
            <a:ahLst/>
            <a:cxnLst/>
            <a:rect l="l" t="t" r="r" b="b"/>
            <a:pathLst>
              <a:path w="2540" h="2539" extrusionOk="0">
                <a:moveTo>
                  <a:pt x="261" y="0"/>
                </a:moveTo>
                <a:lnTo>
                  <a:pt x="0" y="2240"/>
                </a:lnTo>
                <a:lnTo>
                  <a:pt x="2439"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899" name="Google Shape;2899;p63"/>
          <p:cNvSpPr/>
          <p:nvPr/>
        </p:nvSpPr>
        <p:spPr>
          <a:xfrm>
            <a:off x="795799" y="1026350"/>
            <a:ext cx="1155" cy="1540"/>
          </a:xfrm>
          <a:custGeom>
            <a:avLst/>
            <a:gdLst/>
            <a:ahLst/>
            <a:cxnLst/>
            <a:rect l="l" t="t" r="r" b="b"/>
            <a:pathLst>
              <a:path w="1905" h="2539" extrusionOk="0">
                <a:moveTo>
                  <a:pt x="1141" y="0"/>
                </a:moveTo>
                <a:lnTo>
                  <a:pt x="0" y="1790"/>
                </a:lnTo>
                <a:lnTo>
                  <a:pt x="1842" y="2083"/>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0" name="Google Shape;2900;p63"/>
          <p:cNvSpPr/>
          <p:nvPr/>
        </p:nvSpPr>
        <p:spPr>
          <a:xfrm>
            <a:off x="795668" y="1478961"/>
            <a:ext cx="1540" cy="1540"/>
          </a:xfrm>
          <a:custGeom>
            <a:avLst/>
            <a:gdLst/>
            <a:ahLst/>
            <a:cxnLst/>
            <a:rect l="l" t="t" r="r" b="b"/>
            <a:pathLst>
              <a:path w="2540" h="2539" extrusionOk="0">
                <a:moveTo>
                  <a:pt x="2167" y="0"/>
                </a:moveTo>
                <a:lnTo>
                  <a:pt x="0" y="670"/>
                </a:lnTo>
                <a:lnTo>
                  <a:pt x="1884"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1" name="Google Shape;2901;p63"/>
          <p:cNvSpPr/>
          <p:nvPr/>
        </p:nvSpPr>
        <p:spPr>
          <a:xfrm>
            <a:off x="791777" y="1142257"/>
            <a:ext cx="1540" cy="1540"/>
          </a:xfrm>
          <a:custGeom>
            <a:avLst/>
            <a:gdLst/>
            <a:ahLst/>
            <a:cxnLst/>
            <a:rect l="l" t="t" r="r" b="b"/>
            <a:pathLst>
              <a:path w="2540" h="2539" extrusionOk="0">
                <a:moveTo>
                  <a:pt x="0" y="0"/>
                </a:moveTo>
                <a:lnTo>
                  <a:pt x="774" y="2376"/>
                </a:lnTo>
                <a:lnTo>
                  <a:pt x="192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2" name="Google Shape;2902;p63"/>
          <p:cNvSpPr/>
          <p:nvPr/>
        </p:nvSpPr>
        <p:spPr>
          <a:xfrm>
            <a:off x="791403" y="1979690"/>
            <a:ext cx="1540" cy="1540"/>
          </a:xfrm>
          <a:custGeom>
            <a:avLst/>
            <a:gdLst/>
            <a:ahLst/>
            <a:cxnLst/>
            <a:rect l="l" t="t" r="r" b="b"/>
            <a:pathLst>
              <a:path w="2540"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3" name="Google Shape;2903;p63"/>
          <p:cNvSpPr/>
          <p:nvPr/>
        </p:nvSpPr>
        <p:spPr>
          <a:xfrm>
            <a:off x="791870" y="2498202"/>
            <a:ext cx="1540" cy="1540"/>
          </a:xfrm>
          <a:custGeom>
            <a:avLst/>
            <a:gdLst/>
            <a:ahLst/>
            <a:cxnLst/>
            <a:rect l="l" t="t" r="r" b="b"/>
            <a:pathLst>
              <a:path w="2540"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4" name="Google Shape;2904;p63"/>
          <p:cNvSpPr/>
          <p:nvPr/>
        </p:nvSpPr>
        <p:spPr>
          <a:xfrm>
            <a:off x="791672" y="4063227"/>
            <a:ext cx="1540" cy="1925"/>
          </a:xfrm>
          <a:custGeom>
            <a:avLst/>
            <a:gdLst/>
            <a:ahLst/>
            <a:cxnLst/>
            <a:rect l="l" t="t" r="r" b="b"/>
            <a:pathLst>
              <a:path w="2540" h="3175" extrusionOk="0">
                <a:moveTo>
                  <a:pt x="0" y="0"/>
                </a:moveTo>
                <a:lnTo>
                  <a:pt x="1015" y="2586"/>
                </a:lnTo>
                <a:lnTo>
                  <a:pt x="233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5" name="Google Shape;2905;p63"/>
          <p:cNvSpPr/>
          <p:nvPr/>
        </p:nvSpPr>
        <p:spPr>
          <a:xfrm>
            <a:off x="791936" y="3517850"/>
            <a:ext cx="1155" cy="1540"/>
          </a:xfrm>
          <a:custGeom>
            <a:avLst/>
            <a:gdLst/>
            <a:ahLst/>
            <a:cxnLst/>
            <a:rect l="l" t="t" r="r" b="b"/>
            <a:pathLst>
              <a:path w="1905" h="2539" extrusionOk="0">
                <a:moveTo>
                  <a:pt x="0" y="0"/>
                </a:moveTo>
                <a:lnTo>
                  <a:pt x="617" y="2010"/>
                </a:lnTo>
                <a:lnTo>
                  <a:pt x="173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6" name="Google Shape;2906;p63"/>
          <p:cNvSpPr/>
          <p:nvPr/>
        </p:nvSpPr>
        <p:spPr>
          <a:xfrm>
            <a:off x="791898" y="3442324"/>
            <a:ext cx="1540" cy="1155"/>
          </a:xfrm>
          <a:custGeom>
            <a:avLst/>
            <a:gdLst/>
            <a:ahLst/>
            <a:cxnLst/>
            <a:rect l="l" t="t" r="r" b="b"/>
            <a:pathLst>
              <a:path w="2540" h="1904" extrusionOk="0">
                <a:moveTo>
                  <a:pt x="251" y="0"/>
                </a:moveTo>
                <a:lnTo>
                  <a:pt x="0" y="1832"/>
                </a:lnTo>
                <a:lnTo>
                  <a:pt x="2073" y="1214"/>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7" name="Google Shape;2907;p63"/>
          <p:cNvSpPr/>
          <p:nvPr/>
        </p:nvSpPr>
        <p:spPr>
          <a:xfrm>
            <a:off x="791855"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8" name="Google Shape;2908;p63"/>
          <p:cNvSpPr/>
          <p:nvPr/>
        </p:nvSpPr>
        <p:spPr>
          <a:xfrm>
            <a:off x="791556" y="2675345"/>
            <a:ext cx="1540" cy="1540"/>
          </a:xfrm>
          <a:custGeom>
            <a:avLst/>
            <a:gdLst/>
            <a:ahLst/>
            <a:cxnLst/>
            <a:rect l="l" t="t" r="r" b="b"/>
            <a:pathLst>
              <a:path w="2540" h="2539" extrusionOk="0">
                <a:moveTo>
                  <a:pt x="0" y="0"/>
                </a:moveTo>
                <a:lnTo>
                  <a:pt x="890"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09" name="Google Shape;2909;p63"/>
          <p:cNvSpPr/>
          <p:nvPr/>
        </p:nvSpPr>
        <p:spPr>
          <a:xfrm>
            <a:off x="791093" y="4235249"/>
            <a:ext cx="2311" cy="2310"/>
          </a:xfrm>
          <a:custGeom>
            <a:avLst/>
            <a:gdLst/>
            <a:ahLst/>
            <a:cxnLst/>
            <a:rect l="l" t="t" r="r" b="b"/>
            <a:pathLst>
              <a:path w="3809" h="3809" extrusionOk="0">
                <a:moveTo>
                  <a:pt x="1403" y="0"/>
                </a:moveTo>
                <a:lnTo>
                  <a:pt x="670" y="1099"/>
                </a:lnTo>
                <a:lnTo>
                  <a:pt x="0" y="1675"/>
                </a:lnTo>
                <a:lnTo>
                  <a:pt x="1643" y="3811"/>
                </a:lnTo>
                <a:lnTo>
                  <a:pt x="3727" y="2094"/>
                </a:lnTo>
                <a:lnTo>
                  <a:pt x="3162" y="1382"/>
                </a:lnTo>
                <a:lnTo>
                  <a:pt x="2659" y="167"/>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0" name="Google Shape;2910;p63"/>
          <p:cNvSpPr/>
          <p:nvPr/>
        </p:nvSpPr>
        <p:spPr>
          <a:xfrm>
            <a:off x="791518" y="4505974"/>
            <a:ext cx="1155" cy="1540"/>
          </a:xfrm>
          <a:custGeom>
            <a:avLst/>
            <a:gdLst/>
            <a:ahLst/>
            <a:cxnLst/>
            <a:rect l="l" t="t" r="r" b="b"/>
            <a:pathLst>
              <a:path w="1905"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1" name="Google Shape;2911;p63"/>
          <p:cNvSpPr/>
          <p:nvPr/>
        </p:nvSpPr>
        <p:spPr>
          <a:xfrm>
            <a:off x="791972"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2" name="Google Shape;2912;p63"/>
          <p:cNvSpPr/>
          <p:nvPr/>
        </p:nvSpPr>
        <p:spPr>
          <a:xfrm>
            <a:off x="791749" y="6035522"/>
            <a:ext cx="1155" cy="1540"/>
          </a:xfrm>
          <a:custGeom>
            <a:avLst/>
            <a:gdLst/>
            <a:ahLst/>
            <a:cxnLst/>
            <a:rect l="l" t="t" r="r" b="b"/>
            <a:pathLst>
              <a:path w="1905" h="2540" extrusionOk="0">
                <a:moveTo>
                  <a:pt x="0" y="0"/>
                </a:moveTo>
                <a:lnTo>
                  <a:pt x="691" y="2031"/>
                </a:lnTo>
                <a:lnTo>
                  <a:pt x="182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3" name="Google Shape;2913;p63"/>
          <p:cNvSpPr/>
          <p:nvPr/>
        </p:nvSpPr>
        <p:spPr>
          <a:xfrm>
            <a:off x="791388" y="6806102"/>
            <a:ext cx="2311" cy="2310"/>
          </a:xfrm>
          <a:custGeom>
            <a:avLst/>
            <a:gdLst/>
            <a:ahLst/>
            <a:cxnLst/>
            <a:rect l="l" t="t" r="r" b="b"/>
            <a:pathLst>
              <a:path w="3809" h="3809" extrusionOk="0">
                <a:moveTo>
                  <a:pt x="1424" y="0"/>
                </a:moveTo>
                <a:lnTo>
                  <a:pt x="680" y="1015"/>
                </a:lnTo>
                <a:lnTo>
                  <a:pt x="0" y="1549"/>
                </a:lnTo>
                <a:lnTo>
                  <a:pt x="586" y="2198"/>
                </a:lnTo>
                <a:lnTo>
                  <a:pt x="1120" y="3235"/>
                </a:lnTo>
                <a:lnTo>
                  <a:pt x="2355" y="3434"/>
                </a:lnTo>
                <a:lnTo>
                  <a:pt x="3078" y="2492"/>
                </a:lnTo>
                <a:lnTo>
                  <a:pt x="3738" y="1999"/>
                </a:lnTo>
                <a:lnTo>
                  <a:pt x="3183" y="1319"/>
                </a:lnTo>
                <a:lnTo>
                  <a:pt x="2670"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4" name="Google Shape;2914;p63"/>
          <p:cNvSpPr/>
          <p:nvPr/>
        </p:nvSpPr>
        <p:spPr>
          <a:xfrm>
            <a:off x="790640" y="693036"/>
            <a:ext cx="2696" cy="3466"/>
          </a:xfrm>
          <a:custGeom>
            <a:avLst/>
            <a:gdLst/>
            <a:ahLst/>
            <a:cxnLst/>
            <a:rect l="l" t="t" r="r" b="b"/>
            <a:pathLst>
              <a:path w="4444" h="5715" extrusionOk="0">
                <a:moveTo>
                  <a:pt x="0" y="0"/>
                </a:moveTo>
                <a:lnTo>
                  <a:pt x="31" y="1319"/>
                </a:lnTo>
                <a:lnTo>
                  <a:pt x="2994" y="4963"/>
                </a:lnTo>
                <a:lnTo>
                  <a:pt x="425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5" name="Google Shape;2915;p63"/>
          <p:cNvSpPr/>
          <p:nvPr/>
        </p:nvSpPr>
        <p:spPr>
          <a:xfrm>
            <a:off x="791638" y="357471"/>
            <a:ext cx="1540" cy="1540"/>
          </a:xfrm>
          <a:custGeom>
            <a:avLst/>
            <a:gdLst/>
            <a:ahLst/>
            <a:cxnLst/>
            <a:rect l="l" t="t" r="r" b="b"/>
            <a:pathLst>
              <a:path w="2540" h="2540" extrusionOk="0">
                <a:moveTo>
                  <a:pt x="0" y="0"/>
                </a:moveTo>
                <a:lnTo>
                  <a:pt x="869" y="2094"/>
                </a:lnTo>
                <a:lnTo>
                  <a:pt x="2177"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6" name="Google Shape;2916;p63"/>
          <p:cNvSpPr/>
          <p:nvPr/>
        </p:nvSpPr>
        <p:spPr>
          <a:xfrm>
            <a:off x="782251" y="2675584"/>
            <a:ext cx="385" cy="385"/>
          </a:xfrm>
          <a:custGeom>
            <a:avLst/>
            <a:gdLst/>
            <a:ahLst/>
            <a:cxnLst/>
            <a:rect l="l" t="t" r="r" b="b"/>
            <a:pathLst>
              <a:path w="634" h="635" extrusionOk="0">
                <a:moveTo>
                  <a:pt x="282" y="0"/>
                </a:moveTo>
                <a:lnTo>
                  <a:pt x="0" y="167"/>
                </a:lnTo>
                <a:lnTo>
                  <a:pt x="282" y="502"/>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7" name="Google Shape;2917;p63"/>
          <p:cNvSpPr/>
          <p:nvPr/>
        </p:nvSpPr>
        <p:spPr>
          <a:xfrm>
            <a:off x="782238" y="2045568"/>
            <a:ext cx="385" cy="1155"/>
          </a:xfrm>
          <a:custGeom>
            <a:avLst/>
            <a:gdLst/>
            <a:ahLst/>
            <a:cxnLst/>
            <a:rect l="l" t="t" r="r" b="b"/>
            <a:pathLst>
              <a:path w="634" h="1904" extrusionOk="0">
                <a:moveTo>
                  <a:pt x="282" y="0"/>
                </a:moveTo>
                <a:lnTo>
                  <a:pt x="0" y="314"/>
                </a:lnTo>
                <a:lnTo>
                  <a:pt x="50" y="1088"/>
                </a:lnTo>
                <a:lnTo>
                  <a:pt x="293" y="164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8" name="Google Shape;2918;p63"/>
          <p:cNvSpPr/>
          <p:nvPr/>
        </p:nvSpPr>
        <p:spPr>
          <a:xfrm>
            <a:off x="781857"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19" name="Google Shape;2919;p63"/>
          <p:cNvSpPr/>
          <p:nvPr/>
        </p:nvSpPr>
        <p:spPr>
          <a:xfrm>
            <a:off x="782268" y="5663205"/>
            <a:ext cx="385" cy="770"/>
          </a:xfrm>
          <a:custGeom>
            <a:avLst/>
            <a:gdLst/>
            <a:ahLst/>
            <a:cxnLst/>
            <a:rect l="l" t="t" r="r" b="b"/>
            <a:pathLst>
              <a:path w="634" h="1270" extrusionOk="0">
                <a:moveTo>
                  <a:pt x="408" y="0"/>
                </a:moveTo>
                <a:lnTo>
                  <a:pt x="0" y="670"/>
                </a:lnTo>
                <a:lnTo>
                  <a:pt x="104" y="816"/>
                </a:lnTo>
                <a:lnTo>
                  <a:pt x="282" y="900"/>
                </a:lnTo>
                <a:lnTo>
                  <a:pt x="397"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0" name="Google Shape;2920;p63"/>
          <p:cNvSpPr/>
          <p:nvPr/>
        </p:nvSpPr>
        <p:spPr>
          <a:xfrm>
            <a:off x="781989" y="6594116"/>
            <a:ext cx="385" cy="770"/>
          </a:xfrm>
          <a:custGeom>
            <a:avLst/>
            <a:gdLst/>
            <a:ahLst/>
            <a:cxnLst/>
            <a:rect l="l" t="t" r="r" b="b"/>
            <a:pathLst>
              <a:path w="634" h="1270" extrusionOk="0">
                <a:moveTo>
                  <a:pt x="429" y="0"/>
                </a:moveTo>
                <a:lnTo>
                  <a:pt x="0" y="680"/>
                </a:lnTo>
                <a:lnTo>
                  <a:pt x="37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1" name="Google Shape;2921;p63"/>
          <p:cNvSpPr/>
          <p:nvPr/>
        </p:nvSpPr>
        <p:spPr>
          <a:xfrm>
            <a:off x="788015" y="6079799"/>
            <a:ext cx="770" cy="1540"/>
          </a:xfrm>
          <a:custGeom>
            <a:avLst/>
            <a:gdLst/>
            <a:ahLst/>
            <a:cxnLst/>
            <a:rect l="l" t="t" r="r" b="b"/>
            <a:pathLst>
              <a:path w="1269" h="2540" extrusionOk="0">
                <a:moveTo>
                  <a:pt x="0" y="0"/>
                </a:moveTo>
                <a:lnTo>
                  <a:pt x="10" y="2429"/>
                </a:lnTo>
                <a:lnTo>
                  <a:pt x="1005" y="1643"/>
                </a:lnTo>
                <a:lnTo>
                  <a:pt x="963" y="90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2" name="Google Shape;2922;p63"/>
          <p:cNvSpPr/>
          <p:nvPr/>
        </p:nvSpPr>
        <p:spPr>
          <a:xfrm>
            <a:off x="788283" y="5955837"/>
            <a:ext cx="770" cy="1155"/>
          </a:xfrm>
          <a:custGeom>
            <a:avLst/>
            <a:gdLst/>
            <a:ahLst/>
            <a:cxnLst/>
            <a:rect l="l" t="t" r="r" b="b"/>
            <a:pathLst>
              <a:path w="1269" h="1904" extrusionOk="0">
                <a:moveTo>
                  <a:pt x="0" y="1298"/>
                </a:moveTo>
                <a:lnTo>
                  <a:pt x="10" y="86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3" name="Google Shape;2923;p63"/>
          <p:cNvSpPr/>
          <p:nvPr/>
        </p:nvSpPr>
        <p:spPr>
          <a:xfrm>
            <a:off x="788161" y="5148949"/>
            <a:ext cx="770" cy="1540"/>
          </a:xfrm>
          <a:custGeom>
            <a:avLst/>
            <a:gdLst/>
            <a:ahLst/>
            <a:cxnLst/>
            <a:rect l="l" t="t" r="r" b="b"/>
            <a:pathLst>
              <a:path w="1269" h="2540" extrusionOk="0">
                <a:moveTo>
                  <a:pt x="900" y="0"/>
                </a:moveTo>
                <a:lnTo>
                  <a:pt x="10" y="303"/>
                </a:lnTo>
                <a:lnTo>
                  <a:pt x="0" y="1581"/>
                </a:lnTo>
                <a:lnTo>
                  <a:pt x="659" y="2020"/>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4" name="Google Shape;2924;p63"/>
          <p:cNvSpPr/>
          <p:nvPr/>
        </p:nvSpPr>
        <p:spPr>
          <a:xfrm>
            <a:off x="787641" y="1385843"/>
            <a:ext cx="1540" cy="1540"/>
          </a:xfrm>
          <a:custGeom>
            <a:avLst/>
            <a:gdLst/>
            <a:ahLst/>
            <a:cxnLst/>
            <a:rect l="l" t="t" r="r" b="b"/>
            <a:pathLst>
              <a:path w="2540" h="2539" extrusionOk="0">
                <a:moveTo>
                  <a:pt x="0" y="0"/>
                </a:moveTo>
                <a:lnTo>
                  <a:pt x="167" y="1246"/>
                </a:lnTo>
                <a:lnTo>
                  <a:pt x="61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5" name="Google Shape;2925;p63"/>
          <p:cNvSpPr/>
          <p:nvPr/>
        </p:nvSpPr>
        <p:spPr>
          <a:xfrm>
            <a:off x="782211" y="707762"/>
            <a:ext cx="385" cy="1155"/>
          </a:xfrm>
          <a:custGeom>
            <a:avLst/>
            <a:gdLst/>
            <a:ahLst/>
            <a:cxnLst/>
            <a:rect l="l" t="t" r="r" b="b"/>
            <a:pathLst>
              <a:path w="634" h="1905" extrusionOk="0">
                <a:moveTo>
                  <a:pt x="0" y="0"/>
                </a:moveTo>
                <a:lnTo>
                  <a:pt x="492" y="1277"/>
                </a:lnTo>
                <a:lnTo>
                  <a:pt x="49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6" name="Google Shape;2926;p63"/>
          <p:cNvSpPr/>
          <p:nvPr/>
        </p:nvSpPr>
        <p:spPr>
          <a:xfrm>
            <a:off x="780897"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7" name="Google Shape;2927;p63"/>
          <p:cNvSpPr/>
          <p:nvPr/>
        </p:nvSpPr>
        <p:spPr>
          <a:xfrm>
            <a:off x="781664" y="3162840"/>
            <a:ext cx="1540" cy="1925"/>
          </a:xfrm>
          <a:custGeom>
            <a:avLst/>
            <a:gdLst/>
            <a:ahLst/>
            <a:cxnLst/>
            <a:rect l="l" t="t" r="r" b="b"/>
            <a:pathLst>
              <a:path w="2540" h="3175" extrusionOk="0">
                <a:moveTo>
                  <a:pt x="1853" y="0"/>
                </a:moveTo>
                <a:lnTo>
                  <a:pt x="0" y="973"/>
                </a:lnTo>
                <a:lnTo>
                  <a:pt x="1853" y="2848"/>
                </a:lnTo>
                <a:lnTo>
                  <a:pt x="2282" y="1853"/>
                </a:lnTo>
                <a:lnTo>
                  <a:pt x="209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8" name="Google Shape;2928;p63"/>
          <p:cNvSpPr/>
          <p:nvPr/>
        </p:nvSpPr>
        <p:spPr>
          <a:xfrm>
            <a:off x="781569" y="4429364"/>
            <a:ext cx="1155" cy="3081"/>
          </a:xfrm>
          <a:custGeom>
            <a:avLst/>
            <a:gdLst/>
            <a:ahLst/>
            <a:cxnLst/>
            <a:rect l="l" t="t" r="r" b="b"/>
            <a:pathLst>
              <a:path w="1905" h="5079" extrusionOk="0">
                <a:moveTo>
                  <a:pt x="1581" y="0"/>
                </a:moveTo>
                <a:lnTo>
                  <a:pt x="125" y="1654"/>
                </a:lnTo>
                <a:lnTo>
                  <a:pt x="0" y="3162"/>
                </a:lnTo>
                <a:lnTo>
                  <a:pt x="1570" y="4659"/>
                </a:lnTo>
                <a:lnTo>
                  <a:pt x="158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29" name="Google Shape;2929;p63"/>
          <p:cNvSpPr/>
          <p:nvPr/>
        </p:nvSpPr>
        <p:spPr>
          <a:xfrm>
            <a:off x="788139" y="6828441"/>
            <a:ext cx="770" cy="1540"/>
          </a:xfrm>
          <a:custGeom>
            <a:avLst/>
            <a:gdLst/>
            <a:ahLst/>
            <a:cxnLst/>
            <a:rect l="l" t="t" r="r" b="b"/>
            <a:pathLst>
              <a:path w="1269"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0" name="Google Shape;2930;p63"/>
          <p:cNvSpPr/>
          <p:nvPr/>
        </p:nvSpPr>
        <p:spPr>
          <a:xfrm>
            <a:off x="788115" y="6744251"/>
            <a:ext cx="1155" cy="1540"/>
          </a:xfrm>
          <a:custGeom>
            <a:avLst/>
            <a:gdLst/>
            <a:ahLst/>
            <a:cxnLst/>
            <a:rect l="l" t="t" r="r" b="b"/>
            <a:pathLst>
              <a:path w="1905" h="2540" extrusionOk="0">
                <a:moveTo>
                  <a:pt x="408" y="0"/>
                </a:moveTo>
                <a:lnTo>
                  <a:pt x="0" y="492"/>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1" name="Google Shape;2931;p63"/>
          <p:cNvSpPr/>
          <p:nvPr/>
        </p:nvSpPr>
        <p:spPr>
          <a:xfrm>
            <a:off x="788099" y="4159983"/>
            <a:ext cx="1540" cy="2695"/>
          </a:xfrm>
          <a:custGeom>
            <a:avLst/>
            <a:gdLst/>
            <a:ahLst/>
            <a:cxnLst/>
            <a:rect l="l" t="t" r="r" b="b"/>
            <a:pathLst>
              <a:path w="2540" h="4445" extrusionOk="0">
                <a:moveTo>
                  <a:pt x="335" y="0"/>
                </a:moveTo>
                <a:lnTo>
                  <a:pt x="115" y="219"/>
                </a:lnTo>
                <a:lnTo>
                  <a:pt x="0" y="3549"/>
                </a:lnTo>
                <a:lnTo>
                  <a:pt x="94" y="3738"/>
                </a:lnTo>
                <a:lnTo>
                  <a:pt x="816" y="3842"/>
                </a:lnTo>
                <a:lnTo>
                  <a:pt x="1570" y="2711"/>
                </a:lnTo>
                <a:lnTo>
                  <a:pt x="2251" y="2125"/>
                </a:lnTo>
                <a:lnTo>
                  <a:pt x="1685" y="1361"/>
                </a:lnTo>
                <a:lnTo>
                  <a:pt x="116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2" name="Google Shape;2932;p63"/>
          <p:cNvSpPr/>
          <p:nvPr/>
        </p:nvSpPr>
        <p:spPr>
          <a:xfrm>
            <a:off x="787929" y="2817080"/>
            <a:ext cx="1155" cy="1540"/>
          </a:xfrm>
          <a:custGeom>
            <a:avLst/>
            <a:gdLst/>
            <a:ahLst/>
            <a:cxnLst/>
            <a:rect l="l" t="t" r="r" b="b"/>
            <a:pathLst>
              <a:path w="1905" h="2539" extrusionOk="0">
                <a:moveTo>
                  <a:pt x="418" y="0"/>
                </a:moveTo>
                <a:lnTo>
                  <a:pt x="52" y="481"/>
                </a:lnTo>
                <a:lnTo>
                  <a:pt x="0" y="2125"/>
                </a:lnTo>
                <a:lnTo>
                  <a:pt x="132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3" name="Google Shape;2933;p63"/>
          <p:cNvSpPr/>
          <p:nvPr/>
        </p:nvSpPr>
        <p:spPr>
          <a:xfrm>
            <a:off x="787594" y="2147694"/>
            <a:ext cx="1540" cy="1925"/>
          </a:xfrm>
          <a:custGeom>
            <a:avLst/>
            <a:gdLst/>
            <a:ahLst/>
            <a:cxnLst/>
            <a:rect l="l" t="t" r="r" b="b"/>
            <a:pathLst>
              <a:path w="2540"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4" name="Google Shape;2934;p63"/>
          <p:cNvSpPr/>
          <p:nvPr/>
        </p:nvSpPr>
        <p:spPr>
          <a:xfrm>
            <a:off x="788238" y="689812"/>
            <a:ext cx="1540" cy="2310"/>
          </a:xfrm>
          <a:custGeom>
            <a:avLst/>
            <a:gdLst/>
            <a:ahLst/>
            <a:cxnLst/>
            <a:rect l="l" t="t" r="r" b="b"/>
            <a:pathLst>
              <a:path w="2540" h="3809" extrusionOk="0">
                <a:moveTo>
                  <a:pt x="10" y="0"/>
                </a:moveTo>
                <a:lnTo>
                  <a:pt x="0" y="2575"/>
                </a:lnTo>
                <a:lnTo>
                  <a:pt x="691" y="2889"/>
                </a:lnTo>
                <a:lnTo>
                  <a:pt x="1361" y="3235"/>
                </a:lnTo>
                <a:lnTo>
                  <a:pt x="215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5" name="Google Shape;2935;p63"/>
          <p:cNvSpPr/>
          <p:nvPr/>
        </p:nvSpPr>
        <p:spPr>
          <a:xfrm>
            <a:off x="788096" y="47275"/>
            <a:ext cx="770" cy="1155"/>
          </a:xfrm>
          <a:custGeom>
            <a:avLst/>
            <a:gdLst/>
            <a:ahLst/>
            <a:cxnLst/>
            <a:rect l="l" t="t" r="r" b="b"/>
            <a:pathLst>
              <a:path w="1269" h="1905" extrusionOk="0">
                <a:moveTo>
                  <a:pt x="0" y="0"/>
                </a:moveTo>
                <a:lnTo>
                  <a:pt x="0" y="1539"/>
                </a:lnTo>
                <a:lnTo>
                  <a:pt x="100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6" name="Google Shape;2936;p63"/>
          <p:cNvSpPr/>
          <p:nvPr/>
        </p:nvSpPr>
        <p:spPr>
          <a:xfrm>
            <a:off x="777899" y="3486090"/>
            <a:ext cx="1155" cy="1540"/>
          </a:xfrm>
          <a:custGeom>
            <a:avLst/>
            <a:gdLst/>
            <a:ahLst/>
            <a:cxnLst/>
            <a:rect l="l" t="t" r="r" b="b"/>
            <a:pathLst>
              <a:path w="1905" h="2539" extrusionOk="0">
                <a:moveTo>
                  <a:pt x="1068" y="0"/>
                </a:moveTo>
                <a:lnTo>
                  <a:pt x="0" y="2031"/>
                </a:lnTo>
                <a:lnTo>
                  <a:pt x="1727" y="2272"/>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7" name="Google Shape;2937;p63"/>
          <p:cNvSpPr/>
          <p:nvPr/>
        </p:nvSpPr>
        <p:spPr>
          <a:xfrm>
            <a:off x="778045" y="1571817"/>
            <a:ext cx="1540" cy="1925"/>
          </a:xfrm>
          <a:custGeom>
            <a:avLst/>
            <a:gdLst/>
            <a:ahLst/>
            <a:cxnLst/>
            <a:rect l="l" t="t" r="r" b="b"/>
            <a:pathLst>
              <a:path w="2540"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8" name="Google Shape;2938;p63"/>
          <p:cNvSpPr/>
          <p:nvPr/>
        </p:nvSpPr>
        <p:spPr>
          <a:xfrm>
            <a:off x="777857" y="4271290"/>
            <a:ext cx="1155" cy="1540"/>
          </a:xfrm>
          <a:custGeom>
            <a:avLst/>
            <a:gdLst/>
            <a:ahLst/>
            <a:cxnLst/>
            <a:rect l="l" t="t" r="r" b="b"/>
            <a:pathLst>
              <a:path w="1905"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39" name="Google Shape;2939;p63"/>
          <p:cNvSpPr/>
          <p:nvPr/>
        </p:nvSpPr>
        <p:spPr>
          <a:xfrm>
            <a:off x="778039"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0" name="Google Shape;2940;p63"/>
          <p:cNvSpPr/>
          <p:nvPr/>
        </p:nvSpPr>
        <p:spPr>
          <a:xfrm>
            <a:off x="778114" y="4904860"/>
            <a:ext cx="1540" cy="1540"/>
          </a:xfrm>
          <a:custGeom>
            <a:avLst/>
            <a:gdLst/>
            <a:ahLst/>
            <a:cxnLst/>
            <a:rect l="l" t="t" r="r" b="b"/>
            <a:pathLst>
              <a:path w="2540" h="2540" extrusionOk="0">
                <a:moveTo>
                  <a:pt x="261" y="0"/>
                </a:moveTo>
                <a:lnTo>
                  <a:pt x="0" y="2240"/>
                </a:lnTo>
                <a:lnTo>
                  <a:pt x="210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1" name="Google Shape;2941;p63"/>
          <p:cNvSpPr/>
          <p:nvPr/>
        </p:nvSpPr>
        <p:spPr>
          <a:xfrm>
            <a:off x="777812" y="1363634"/>
            <a:ext cx="1540" cy="1540"/>
          </a:xfrm>
          <a:custGeom>
            <a:avLst/>
            <a:gdLst/>
            <a:ahLst/>
            <a:cxnLst/>
            <a:rect l="l" t="t" r="r" b="b"/>
            <a:pathLst>
              <a:path w="2540" h="2539" extrusionOk="0">
                <a:moveTo>
                  <a:pt x="0" y="0"/>
                </a:moveTo>
                <a:lnTo>
                  <a:pt x="75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2" name="Google Shape;2942;p63"/>
          <p:cNvSpPr/>
          <p:nvPr/>
        </p:nvSpPr>
        <p:spPr>
          <a:xfrm>
            <a:off x="777889" y="264102"/>
            <a:ext cx="1155" cy="1540"/>
          </a:xfrm>
          <a:custGeom>
            <a:avLst/>
            <a:gdLst/>
            <a:ahLst/>
            <a:cxnLst/>
            <a:rect l="l" t="t" r="r" b="b"/>
            <a:pathLst>
              <a:path w="1905"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3" name="Google Shape;2943;p63"/>
          <p:cNvSpPr/>
          <p:nvPr/>
        </p:nvSpPr>
        <p:spPr>
          <a:xfrm>
            <a:off x="777772"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4" name="Google Shape;2944;p63"/>
          <p:cNvSpPr/>
          <p:nvPr/>
        </p:nvSpPr>
        <p:spPr>
          <a:xfrm>
            <a:off x="777725"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5" name="Google Shape;2945;p63"/>
          <p:cNvSpPr/>
          <p:nvPr/>
        </p:nvSpPr>
        <p:spPr>
          <a:xfrm>
            <a:off x="777378" y="4882905"/>
            <a:ext cx="1540" cy="1540"/>
          </a:xfrm>
          <a:custGeom>
            <a:avLst/>
            <a:gdLst/>
            <a:ahLst/>
            <a:cxnLst/>
            <a:rect l="l" t="t" r="r" b="b"/>
            <a:pathLst>
              <a:path w="2540" h="2540" extrusionOk="0">
                <a:moveTo>
                  <a:pt x="2397" y="0"/>
                </a:moveTo>
                <a:lnTo>
                  <a:pt x="0" y="984"/>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6" name="Google Shape;2946;p63"/>
          <p:cNvSpPr/>
          <p:nvPr/>
        </p:nvSpPr>
        <p:spPr>
          <a:xfrm>
            <a:off x="778137" y="5534153"/>
            <a:ext cx="1925" cy="1540"/>
          </a:xfrm>
          <a:custGeom>
            <a:avLst/>
            <a:gdLst/>
            <a:ahLst/>
            <a:cxnLst/>
            <a:rect l="l" t="t" r="r" b="b"/>
            <a:pathLst>
              <a:path w="3175" h="2540" extrusionOk="0">
                <a:moveTo>
                  <a:pt x="198" y="0"/>
                </a:moveTo>
                <a:lnTo>
                  <a:pt x="0" y="2335"/>
                </a:lnTo>
                <a:lnTo>
                  <a:pt x="262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7" name="Google Shape;2947;p63"/>
          <p:cNvSpPr/>
          <p:nvPr/>
        </p:nvSpPr>
        <p:spPr>
          <a:xfrm>
            <a:off x="795970" y="6762347"/>
            <a:ext cx="1155" cy="1155"/>
          </a:xfrm>
          <a:custGeom>
            <a:avLst/>
            <a:gdLst/>
            <a:ahLst/>
            <a:cxnLst/>
            <a:rect l="l" t="t" r="r" b="b"/>
            <a:pathLst>
              <a:path w="1905" h="1904" extrusionOk="0">
                <a:moveTo>
                  <a:pt x="0" y="0"/>
                </a:moveTo>
                <a:lnTo>
                  <a:pt x="596" y="1874"/>
                </a:lnTo>
                <a:lnTo>
                  <a:pt x="167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8" name="Google Shape;2948;p63"/>
          <p:cNvSpPr/>
          <p:nvPr/>
        </p:nvSpPr>
        <p:spPr>
          <a:xfrm>
            <a:off x="795811" y="6469502"/>
            <a:ext cx="1155" cy="1155"/>
          </a:xfrm>
          <a:custGeom>
            <a:avLst/>
            <a:gdLst/>
            <a:ahLst/>
            <a:cxnLst/>
            <a:rect l="l" t="t" r="r" b="b"/>
            <a:pathLst>
              <a:path w="1905"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49" name="Google Shape;2949;p63"/>
          <p:cNvSpPr/>
          <p:nvPr/>
        </p:nvSpPr>
        <p:spPr>
          <a:xfrm>
            <a:off x="795147" y="5272468"/>
            <a:ext cx="2696" cy="2695"/>
          </a:xfrm>
          <a:custGeom>
            <a:avLst/>
            <a:gdLst/>
            <a:ahLst/>
            <a:cxnLst/>
            <a:rect l="l" t="t" r="r" b="b"/>
            <a:pathLst>
              <a:path w="4444" h="4445" extrusionOk="0">
                <a:moveTo>
                  <a:pt x="1455" y="0"/>
                </a:moveTo>
                <a:lnTo>
                  <a:pt x="691" y="1109"/>
                </a:lnTo>
                <a:lnTo>
                  <a:pt x="0" y="1706"/>
                </a:lnTo>
                <a:lnTo>
                  <a:pt x="1738" y="3853"/>
                </a:lnTo>
                <a:lnTo>
                  <a:pt x="3884" y="2115"/>
                </a:lnTo>
                <a:lnTo>
                  <a:pt x="3287" y="1392"/>
                </a:lnTo>
                <a:lnTo>
                  <a:pt x="275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0" name="Google Shape;2950;p63"/>
          <p:cNvSpPr/>
          <p:nvPr/>
        </p:nvSpPr>
        <p:spPr>
          <a:xfrm>
            <a:off x="769704" y="5977396"/>
            <a:ext cx="1540" cy="1540"/>
          </a:xfrm>
          <a:custGeom>
            <a:avLst/>
            <a:gdLst/>
            <a:ahLst/>
            <a:cxnLst/>
            <a:rect l="l" t="t" r="r" b="b"/>
            <a:pathLst>
              <a:path w="2540"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1" name="Google Shape;2951;p63"/>
          <p:cNvSpPr/>
          <p:nvPr/>
        </p:nvSpPr>
        <p:spPr>
          <a:xfrm>
            <a:off x="769834" y="5946411"/>
            <a:ext cx="1540" cy="1925"/>
          </a:xfrm>
          <a:custGeom>
            <a:avLst/>
            <a:gdLst/>
            <a:ahLst/>
            <a:cxnLst/>
            <a:rect l="l" t="t" r="r" b="b"/>
            <a:pathLst>
              <a:path w="2540" h="3175" extrusionOk="0">
                <a:moveTo>
                  <a:pt x="1424" y="0"/>
                </a:moveTo>
                <a:lnTo>
                  <a:pt x="0" y="2272"/>
                </a:lnTo>
                <a:lnTo>
                  <a:pt x="239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2" name="Google Shape;2952;p63"/>
          <p:cNvSpPr/>
          <p:nvPr/>
        </p:nvSpPr>
        <p:spPr>
          <a:xfrm>
            <a:off x="765551" y="671962"/>
            <a:ext cx="1540" cy="1925"/>
          </a:xfrm>
          <a:custGeom>
            <a:avLst/>
            <a:gdLst/>
            <a:ahLst/>
            <a:cxnLst/>
            <a:rect l="l" t="t" r="r" b="b"/>
            <a:pathLst>
              <a:path w="2540" h="3175" extrusionOk="0">
                <a:moveTo>
                  <a:pt x="0" y="0"/>
                </a:moveTo>
                <a:lnTo>
                  <a:pt x="963" y="2670"/>
                </a:lnTo>
                <a:lnTo>
                  <a:pt x="243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3" name="Google Shape;2953;p63"/>
          <p:cNvSpPr/>
          <p:nvPr/>
        </p:nvSpPr>
        <p:spPr>
          <a:xfrm>
            <a:off x="765599" y="392976"/>
            <a:ext cx="1540" cy="1540"/>
          </a:xfrm>
          <a:custGeom>
            <a:avLst/>
            <a:gdLst/>
            <a:ahLst/>
            <a:cxnLst/>
            <a:rect l="l" t="t" r="r" b="b"/>
            <a:pathLst>
              <a:path w="2540"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4" name="Google Shape;2954;p63"/>
          <p:cNvSpPr/>
          <p:nvPr/>
        </p:nvSpPr>
        <p:spPr>
          <a:xfrm>
            <a:off x="765970" y="3043269"/>
            <a:ext cx="1540" cy="1540"/>
          </a:xfrm>
          <a:custGeom>
            <a:avLst/>
            <a:gdLst/>
            <a:ahLst/>
            <a:cxnLst/>
            <a:rect l="l" t="t" r="r" b="b"/>
            <a:pathLst>
              <a:path w="2540"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5" name="Google Shape;2955;p63"/>
          <p:cNvSpPr/>
          <p:nvPr/>
        </p:nvSpPr>
        <p:spPr>
          <a:xfrm>
            <a:off x="765816"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6" name="Google Shape;2956;p63"/>
          <p:cNvSpPr/>
          <p:nvPr/>
        </p:nvSpPr>
        <p:spPr>
          <a:xfrm>
            <a:off x="765704" y="2156948"/>
            <a:ext cx="1540" cy="1540"/>
          </a:xfrm>
          <a:custGeom>
            <a:avLst/>
            <a:gdLst/>
            <a:ahLst/>
            <a:cxnLst/>
            <a:rect l="l" t="t" r="r" b="b"/>
            <a:pathLst>
              <a:path w="2540" h="2539" extrusionOk="0">
                <a:moveTo>
                  <a:pt x="0" y="0"/>
                </a:moveTo>
                <a:lnTo>
                  <a:pt x="816"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7" name="Google Shape;2957;p63"/>
          <p:cNvSpPr/>
          <p:nvPr/>
        </p:nvSpPr>
        <p:spPr>
          <a:xfrm>
            <a:off x="765031" y="3707423"/>
            <a:ext cx="2311" cy="2695"/>
          </a:xfrm>
          <a:custGeom>
            <a:avLst/>
            <a:gdLst/>
            <a:ahLst/>
            <a:cxnLst/>
            <a:rect l="l" t="t" r="r" b="b"/>
            <a:pathLst>
              <a:path w="3809" h="4445" extrusionOk="0">
                <a:moveTo>
                  <a:pt x="1392" y="0"/>
                </a:moveTo>
                <a:lnTo>
                  <a:pt x="146" y="1141"/>
                </a:lnTo>
                <a:lnTo>
                  <a:pt x="0" y="2492"/>
                </a:lnTo>
                <a:lnTo>
                  <a:pt x="1047" y="3298"/>
                </a:lnTo>
                <a:lnTo>
                  <a:pt x="1612" y="4031"/>
                </a:lnTo>
                <a:lnTo>
                  <a:pt x="3727" y="2230"/>
                </a:lnTo>
                <a:lnTo>
                  <a:pt x="3141"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8" name="Google Shape;2958;p63"/>
          <p:cNvSpPr/>
          <p:nvPr/>
        </p:nvSpPr>
        <p:spPr>
          <a:xfrm>
            <a:off x="761615" y="836094"/>
            <a:ext cx="1155" cy="1540"/>
          </a:xfrm>
          <a:custGeom>
            <a:avLst/>
            <a:gdLst/>
            <a:ahLst/>
            <a:cxnLst/>
            <a:rect l="l" t="t" r="r" b="b"/>
            <a:pathLst>
              <a:path w="1905" h="2540" extrusionOk="0">
                <a:moveTo>
                  <a:pt x="1842" y="0"/>
                </a:moveTo>
                <a:lnTo>
                  <a:pt x="0" y="795"/>
                </a:lnTo>
                <a:lnTo>
                  <a:pt x="1528" y="213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59" name="Google Shape;2959;p63"/>
          <p:cNvSpPr/>
          <p:nvPr/>
        </p:nvSpPr>
        <p:spPr>
          <a:xfrm>
            <a:off x="761723" y="1567626"/>
            <a:ext cx="1155" cy="1540"/>
          </a:xfrm>
          <a:custGeom>
            <a:avLst/>
            <a:gdLst/>
            <a:ahLst/>
            <a:cxnLst/>
            <a:rect l="l" t="t" r="r" b="b"/>
            <a:pathLst>
              <a:path w="1905" h="2539" extrusionOk="0">
                <a:moveTo>
                  <a:pt x="0" y="0"/>
                </a:moveTo>
                <a:lnTo>
                  <a:pt x="659" y="1958"/>
                </a:lnTo>
                <a:lnTo>
                  <a:pt x="178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0" name="Google Shape;2960;p63"/>
          <p:cNvSpPr/>
          <p:nvPr/>
        </p:nvSpPr>
        <p:spPr>
          <a:xfrm>
            <a:off x="761605"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1" name="Google Shape;2961;p63"/>
          <p:cNvSpPr/>
          <p:nvPr/>
        </p:nvSpPr>
        <p:spPr>
          <a:xfrm>
            <a:off x="761760" y="4887111"/>
            <a:ext cx="1155" cy="1540"/>
          </a:xfrm>
          <a:custGeom>
            <a:avLst/>
            <a:gdLst/>
            <a:ahLst/>
            <a:cxnLst/>
            <a:rect l="l" t="t" r="r" b="b"/>
            <a:pathLst>
              <a:path w="1905" h="2540" extrusionOk="0">
                <a:moveTo>
                  <a:pt x="1141" y="0"/>
                </a:moveTo>
                <a:lnTo>
                  <a:pt x="0" y="1612"/>
                </a:lnTo>
                <a:lnTo>
                  <a:pt x="1853" y="1926"/>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2" name="Google Shape;2962;p63"/>
          <p:cNvSpPr/>
          <p:nvPr/>
        </p:nvSpPr>
        <p:spPr>
          <a:xfrm>
            <a:off x="761847" y="1731324"/>
            <a:ext cx="1540" cy="1540"/>
          </a:xfrm>
          <a:custGeom>
            <a:avLst/>
            <a:gdLst/>
            <a:ahLst/>
            <a:cxnLst/>
            <a:rect l="l" t="t" r="r" b="b"/>
            <a:pathLst>
              <a:path w="2540"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3" name="Google Shape;2963;p63"/>
          <p:cNvSpPr/>
          <p:nvPr/>
        </p:nvSpPr>
        <p:spPr>
          <a:xfrm>
            <a:off x="761542" y="747472"/>
            <a:ext cx="1540" cy="1925"/>
          </a:xfrm>
          <a:custGeom>
            <a:avLst/>
            <a:gdLst/>
            <a:ahLst/>
            <a:cxnLst/>
            <a:rect l="l" t="t" r="r" b="b"/>
            <a:pathLst>
              <a:path w="2540" h="3175" extrusionOk="0">
                <a:moveTo>
                  <a:pt x="0" y="0"/>
                </a:moveTo>
                <a:lnTo>
                  <a:pt x="984"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4" name="Google Shape;2964;p63"/>
          <p:cNvSpPr/>
          <p:nvPr/>
        </p:nvSpPr>
        <p:spPr>
          <a:xfrm>
            <a:off x="761277" y="5831363"/>
            <a:ext cx="1540" cy="1540"/>
          </a:xfrm>
          <a:custGeom>
            <a:avLst/>
            <a:gdLst/>
            <a:ahLst/>
            <a:cxnLst/>
            <a:rect l="l" t="t" r="r" b="b"/>
            <a:pathLst>
              <a:path w="2540" h="2540" extrusionOk="0">
                <a:moveTo>
                  <a:pt x="2104" y="0"/>
                </a:moveTo>
                <a:lnTo>
                  <a:pt x="0" y="785"/>
                </a:lnTo>
                <a:lnTo>
                  <a:pt x="1874" y="2020"/>
                </a:lnTo>
                <a:lnTo>
                  <a:pt x="21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5" name="Google Shape;2965;p63"/>
          <p:cNvSpPr/>
          <p:nvPr/>
        </p:nvSpPr>
        <p:spPr>
          <a:xfrm>
            <a:off x="761785" y="6797717"/>
            <a:ext cx="1155" cy="1540"/>
          </a:xfrm>
          <a:custGeom>
            <a:avLst/>
            <a:gdLst/>
            <a:ahLst/>
            <a:cxnLst/>
            <a:rect l="l" t="t" r="r" b="b"/>
            <a:pathLst>
              <a:path w="1905" h="2540" extrusionOk="0">
                <a:moveTo>
                  <a:pt x="0" y="0"/>
                </a:moveTo>
                <a:lnTo>
                  <a:pt x="62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6" name="Google Shape;2966;p63"/>
          <p:cNvSpPr/>
          <p:nvPr/>
        </p:nvSpPr>
        <p:spPr>
          <a:xfrm>
            <a:off x="761908"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7" name="Google Shape;2967;p63"/>
          <p:cNvSpPr/>
          <p:nvPr/>
        </p:nvSpPr>
        <p:spPr>
          <a:xfrm>
            <a:off x="765406"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8" name="Google Shape;2968;p63"/>
          <p:cNvSpPr/>
          <p:nvPr/>
        </p:nvSpPr>
        <p:spPr>
          <a:xfrm>
            <a:off x="769801"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69" name="Google Shape;2969;p63"/>
          <p:cNvSpPr/>
          <p:nvPr/>
        </p:nvSpPr>
        <p:spPr>
          <a:xfrm>
            <a:off x="769869" y="4984379"/>
            <a:ext cx="1155" cy="1540"/>
          </a:xfrm>
          <a:custGeom>
            <a:avLst/>
            <a:gdLst/>
            <a:ahLst/>
            <a:cxnLst/>
            <a:rect l="l" t="t" r="r" b="b"/>
            <a:pathLst>
              <a:path w="1905"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0" name="Google Shape;2970;p63"/>
          <p:cNvSpPr/>
          <p:nvPr/>
        </p:nvSpPr>
        <p:spPr>
          <a:xfrm>
            <a:off x="769688" y="3229884"/>
            <a:ext cx="1925" cy="1540"/>
          </a:xfrm>
          <a:custGeom>
            <a:avLst/>
            <a:gdLst/>
            <a:ahLst/>
            <a:cxnLst/>
            <a:rect l="l" t="t" r="r" b="b"/>
            <a:pathLst>
              <a:path w="3175" h="2539" extrusionOk="0">
                <a:moveTo>
                  <a:pt x="0" y="0"/>
                </a:moveTo>
                <a:lnTo>
                  <a:pt x="1130" y="2481"/>
                </a:lnTo>
                <a:lnTo>
                  <a:pt x="263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1" name="Google Shape;2971;p63"/>
          <p:cNvSpPr/>
          <p:nvPr/>
        </p:nvSpPr>
        <p:spPr>
          <a:xfrm>
            <a:off x="769890"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2" name="Google Shape;2972;p63"/>
          <p:cNvSpPr/>
          <p:nvPr/>
        </p:nvSpPr>
        <p:spPr>
          <a:xfrm>
            <a:off x="769859" y="2055203"/>
            <a:ext cx="1540" cy="1540"/>
          </a:xfrm>
          <a:custGeom>
            <a:avLst/>
            <a:gdLst/>
            <a:ahLst/>
            <a:cxnLst/>
            <a:rect l="l" t="t" r="r" b="b"/>
            <a:pathLst>
              <a:path w="2540" h="2539" extrusionOk="0">
                <a:moveTo>
                  <a:pt x="0" y="0"/>
                </a:moveTo>
                <a:lnTo>
                  <a:pt x="848" y="2073"/>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3" name="Google Shape;2973;p63"/>
          <p:cNvSpPr/>
          <p:nvPr/>
        </p:nvSpPr>
        <p:spPr>
          <a:xfrm>
            <a:off x="769205" y="1061924"/>
            <a:ext cx="1540" cy="1540"/>
          </a:xfrm>
          <a:custGeom>
            <a:avLst/>
            <a:gdLst/>
            <a:ahLst/>
            <a:cxnLst/>
            <a:rect l="l" t="t" r="r" b="b"/>
            <a:pathLst>
              <a:path w="2540" h="2539" extrusionOk="0">
                <a:moveTo>
                  <a:pt x="2345" y="0"/>
                </a:moveTo>
                <a:lnTo>
                  <a:pt x="0" y="910"/>
                </a:lnTo>
                <a:lnTo>
                  <a:pt x="2157"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4" name="Google Shape;2974;p63"/>
          <p:cNvSpPr/>
          <p:nvPr/>
        </p:nvSpPr>
        <p:spPr>
          <a:xfrm>
            <a:off x="769883" y="955659"/>
            <a:ext cx="1540" cy="1540"/>
          </a:xfrm>
          <a:custGeom>
            <a:avLst/>
            <a:gdLst/>
            <a:ahLst/>
            <a:cxnLst/>
            <a:rect l="l" t="t" r="r" b="b"/>
            <a:pathLst>
              <a:path w="2540" h="2540" extrusionOk="0">
                <a:moveTo>
                  <a:pt x="1235" y="0"/>
                </a:moveTo>
                <a:lnTo>
                  <a:pt x="0" y="1958"/>
                </a:lnTo>
                <a:lnTo>
                  <a:pt x="1947" y="228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5" name="Google Shape;2975;p63"/>
          <p:cNvSpPr/>
          <p:nvPr/>
        </p:nvSpPr>
        <p:spPr>
          <a:xfrm>
            <a:off x="761700" y="87178"/>
            <a:ext cx="1155" cy="1540"/>
          </a:xfrm>
          <a:custGeom>
            <a:avLst/>
            <a:gdLst/>
            <a:ahLst/>
            <a:cxnLst/>
            <a:rect l="l" t="t" r="r" b="b"/>
            <a:pathLst>
              <a:path w="1905" h="2539" extrusionOk="0">
                <a:moveTo>
                  <a:pt x="0" y="0"/>
                </a:moveTo>
                <a:lnTo>
                  <a:pt x="712" y="1989"/>
                </a:lnTo>
                <a:lnTo>
                  <a:pt x="187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6" name="Google Shape;2976;p63"/>
          <p:cNvSpPr/>
          <p:nvPr/>
        </p:nvSpPr>
        <p:spPr>
          <a:xfrm>
            <a:off x="753552"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7" name="Google Shape;2977;p63"/>
          <p:cNvSpPr/>
          <p:nvPr/>
        </p:nvSpPr>
        <p:spPr>
          <a:xfrm>
            <a:off x="753190"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8" name="Google Shape;2978;p63"/>
          <p:cNvSpPr/>
          <p:nvPr/>
        </p:nvSpPr>
        <p:spPr>
          <a:xfrm>
            <a:off x="753636"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79" name="Google Shape;2979;p63"/>
          <p:cNvSpPr/>
          <p:nvPr/>
        </p:nvSpPr>
        <p:spPr>
          <a:xfrm>
            <a:off x="712767" y="5911429"/>
            <a:ext cx="1925" cy="1540"/>
          </a:xfrm>
          <a:custGeom>
            <a:avLst/>
            <a:gdLst/>
            <a:ahLst/>
            <a:cxnLst/>
            <a:rect l="l" t="t" r="r" b="b"/>
            <a:pathLst>
              <a:path w="3175" h="2540" extrusionOk="0">
                <a:moveTo>
                  <a:pt x="0" y="0"/>
                </a:moveTo>
                <a:lnTo>
                  <a:pt x="110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0" name="Google Shape;2980;p63"/>
          <p:cNvSpPr/>
          <p:nvPr/>
        </p:nvSpPr>
        <p:spPr>
          <a:xfrm>
            <a:off x="708845" y="4448456"/>
            <a:ext cx="1540" cy="1925"/>
          </a:xfrm>
          <a:custGeom>
            <a:avLst/>
            <a:gdLst/>
            <a:ahLst/>
            <a:cxnLst/>
            <a:rect l="l" t="t" r="r" b="b"/>
            <a:pathLst>
              <a:path w="2540" h="3175" extrusionOk="0">
                <a:moveTo>
                  <a:pt x="0" y="0"/>
                </a:moveTo>
                <a:lnTo>
                  <a:pt x="879" y="2649"/>
                </a:lnTo>
                <a:lnTo>
                  <a:pt x="229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1" name="Google Shape;2981;p63"/>
          <p:cNvSpPr/>
          <p:nvPr/>
        </p:nvSpPr>
        <p:spPr>
          <a:xfrm>
            <a:off x="708987" y="4484168"/>
            <a:ext cx="1155" cy="1540"/>
          </a:xfrm>
          <a:custGeom>
            <a:avLst/>
            <a:gdLst/>
            <a:ahLst/>
            <a:cxnLst/>
            <a:rect l="l" t="t" r="r" b="b"/>
            <a:pathLst>
              <a:path w="1905" h="2540" extrusionOk="0">
                <a:moveTo>
                  <a:pt x="0" y="0"/>
                </a:moveTo>
                <a:lnTo>
                  <a:pt x="691"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2" name="Google Shape;2982;p63"/>
          <p:cNvSpPr/>
          <p:nvPr/>
        </p:nvSpPr>
        <p:spPr>
          <a:xfrm>
            <a:off x="682782" y="5977396"/>
            <a:ext cx="1540" cy="1540"/>
          </a:xfrm>
          <a:custGeom>
            <a:avLst/>
            <a:gdLst/>
            <a:ahLst/>
            <a:cxnLst/>
            <a:rect l="l" t="t" r="r" b="b"/>
            <a:pathLst>
              <a:path w="2540" h="2540" extrusionOk="0">
                <a:moveTo>
                  <a:pt x="314" y="0"/>
                </a:moveTo>
                <a:lnTo>
                  <a:pt x="0" y="2282"/>
                </a:lnTo>
                <a:lnTo>
                  <a:pt x="2251"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3" name="Google Shape;2983;p63"/>
          <p:cNvSpPr/>
          <p:nvPr/>
        </p:nvSpPr>
        <p:spPr>
          <a:xfrm>
            <a:off x="682918"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4" name="Google Shape;2984;p63"/>
          <p:cNvSpPr/>
          <p:nvPr/>
        </p:nvSpPr>
        <p:spPr>
          <a:xfrm>
            <a:off x="678485"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5" name="Google Shape;2985;p63"/>
          <p:cNvSpPr/>
          <p:nvPr/>
        </p:nvSpPr>
        <p:spPr>
          <a:xfrm>
            <a:off x="674863" y="6797717"/>
            <a:ext cx="1155" cy="1540"/>
          </a:xfrm>
          <a:custGeom>
            <a:avLst/>
            <a:gdLst/>
            <a:ahLst/>
            <a:cxnLst/>
            <a:rect l="l" t="t" r="r" b="b"/>
            <a:pathLst>
              <a:path w="1905" h="2540" extrusionOk="0">
                <a:moveTo>
                  <a:pt x="0" y="0"/>
                </a:moveTo>
                <a:lnTo>
                  <a:pt x="63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6" name="Google Shape;2986;p63"/>
          <p:cNvSpPr/>
          <p:nvPr/>
        </p:nvSpPr>
        <p:spPr>
          <a:xfrm>
            <a:off x="674993"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7" name="Google Shape;2987;p63"/>
          <p:cNvSpPr/>
          <p:nvPr/>
        </p:nvSpPr>
        <p:spPr>
          <a:xfrm>
            <a:off x="674925" y="1731324"/>
            <a:ext cx="1540" cy="1540"/>
          </a:xfrm>
          <a:custGeom>
            <a:avLst/>
            <a:gdLst/>
            <a:ahLst/>
            <a:cxnLst/>
            <a:rect l="l" t="t" r="r" b="b"/>
            <a:pathLst>
              <a:path w="2540" h="2539" extrusionOk="0">
                <a:moveTo>
                  <a:pt x="261" y="0"/>
                </a:moveTo>
                <a:lnTo>
                  <a:pt x="0" y="2209"/>
                </a:lnTo>
                <a:lnTo>
                  <a:pt x="219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8" name="Google Shape;2988;p63"/>
          <p:cNvSpPr/>
          <p:nvPr/>
        </p:nvSpPr>
        <p:spPr>
          <a:xfrm>
            <a:off x="674843" y="4887106"/>
            <a:ext cx="1155" cy="1540"/>
          </a:xfrm>
          <a:custGeom>
            <a:avLst/>
            <a:gdLst/>
            <a:ahLst/>
            <a:cxnLst/>
            <a:rect l="l" t="t" r="r" b="b"/>
            <a:pathLst>
              <a:path w="1905" h="2540" extrusionOk="0">
                <a:moveTo>
                  <a:pt x="1141" y="0"/>
                </a:moveTo>
                <a:lnTo>
                  <a:pt x="0" y="1622"/>
                </a:lnTo>
                <a:lnTo>
                  <a:pt x="1853" y="1937"/>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89" name="Google Shape;2989;p63"/>
          <p:cNvSpPr/>
          <p:nvPr/>
        </p:nvSpPr>
        <p:spPr>
          <a:xfrm>
            <a:off x="674810" y="1567629"/>
            <a:ext cx="1155" cy="1540"/>
          </a:xfrm>
          <a:custGeom>
            <a:avLst/>
            <a:gdLst/>
            <a:ahLst/>
            <a:cxnLst/>
            <a:rect l="l" t="t" r="r" b="b"/>
            <a:pathLst>
              <a:path w="1905" h="2539" extrusionOk="0">
                <a:moveTo>
                  <a:pt x="0" y="0"/>
                </a:moveTo>
                <a:lnTo>
                  <a:pt x="649" y="1958"/>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0" name="Google Shape;2990;p63"/>
          <p:cNvSpPr/>
          <p:nvPr/>
        </p:nvSpPr>
        <p:spPr>
          <a:xfrm>
            <a:off x="674699" y="836094"/>
            <a:ext cx="1155" cy="1540"/>
          </a:xfrm>
          <a:custGeom>
            <a:avLst/>
            <a:gdLst/>
            <a:ahLst/>
            <a:cxnLst/>
            <a:rect l="l" t="t" r="r" b="b"/>
            <a:pathLst>
              <a:path w="1905"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1" name="Google Shape;2991;p63"/>
          <p:cNvSpPr/>
          <p:nvPr/>
        </p:nvSpPr>
        <p:spPr>
          <a:xfrm>
            <a:off x="674689" y="5192743"/>
            <a:ext cx="1540" cy="1540"/>
          </a:xfrm>
          <a:custGeom>
            <a:avLst/>
            <a:gdLst/>
            <a:ahLst/>
            <a:cxnLst/>
            <a:rect l="l" t="t" r="r" b="b"/>
            <a:pathLst>
              <a:path w="2540" h="2540" extrusionOk="0">
                <a:moveTo>
                  <a:pt x="1308" y="0"/>
                </a:moveTo>
                <a:lnTo>
                  <a:pt x="0" y="2041"/>
                </a:lnTo>
                <a:lnTo>
                  <a:pt x="2188" y="2335"/>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2" name="Google Shape;2992;p63"/>
          <p:cNvSpPr/>
          <p:nvPr/>
        </p:nvSpPr>
        <p:spPr>
          <a:xfrm>
            <a:off x="679048" y="3043269"/>
            <a:ext cx="1540" cy="1540"/>
          </a:xfrm>
          <a:custGeom>
            <a:avLst/>
            <a:gdLst/>
            <a:ahLst/>
            <a:cxnLst/>
            <a:rect l="l" t="t" r="r" b="b"/>
            <a:pathLst>
              <a:path w="2540" h="2539" extrusionOk="0">
                <a:moveTo>
                  <a:pt x="261" y="0"/>
                </a:moveTo>
                <a:lnTo>
                  <a:pt x="0" y="2303"/>
                </a:lnTo>
                <a:lnTo>
                  <a:pt x="2094"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3" name="Google Shape;2993;p63"/>
          <p:cNvSpPr/>
          <p:nvPr/>
        </p:nvSpPr>
        <p:spPr>
          <a:xfrm>
            <a:off x="678901"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4" name="Google Shape;2994;p63"/>
          <p:cNvSpPr/>
          <p:nvPr/>
        </p:nvSpPr>
        <p:spPr>
          <a:xfrm>
            <a:off x="678783"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5" name="Google Shape;2995;p63"/>
          <p:cNvSpPr/>
          <p:nvPr/>
        </p:nvSpPr>
        <p:spPr>
          <a:xfrm>
            <a:off x="678115" y="3707423"/>
            <a:ext cx="2311" cy="2695"/>
          </a:xfrm>
          <a:custGeom>
            <a:avLst/>
            <a:gdLst/>
            <a:ahLst/>
            <a:cxnLst/>
            <a:rect l="l" t="t" r="r" b="b"/>
            <a:pathLst>
              <a:path w="3809" h="4445" extrusionOk="0">
                <a:moveTo>
                  <a:pt x="1392" y="0"/>
                </a:moveTo>
                <a:lnTo>
                  <a:pt x="146" y="1141"/>
                </a:lnTo>
                <a:lnTo>
                  <a:pt x="0" y="2492"/>
                </a:lnTo>
                <a:lnTo>
                  <a:pt x="1047" y="3298"/>
                </a:lnTo>
                <a:lnTo>
                  <a:pt x="1602" y="4031"/>
                </a:lnTo>
                <a:lnTo>
                  <a:pt x="3717" y="2230"/>
                </a:lnTo>
                <a:lnTo>
                  <a:pt x="3141"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6" name="Google Shape;2996;p63"/>
          <p:cNvSpPr/>
          <p:nvPr/>
        </p:nvSpPr>
        <p:spPr>
          <a:xfrm>
            <a:off x="678636" y="671962"/>
            <a:ext cx="1540" cy="1925"/>
          </a:xfrm>
          <a:custGeom>
            <a:avLst/>
            <a:gdLst/>
            <a:ahLst/>
            <a:cxnLst/>
            <a:rect l="l" t="t" r="r" b="b"/>
            <a:pathLst>
              <a:path w="2540"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7" name="Google Shape;2997;p63"/>
          <p:cNvSpPr/>
          <p:nvPr/>
        </p:nvSpPr>
        <p:spPr>
          <a:xfrm>
            <a:off x="678677" y="392976"/>
            <a:ext cx="1540" cy="1540"/>
          </a:xfrm>
          <a:custGeom>
            <a:avLst/>
            <a:gdLst/>
            <a:ahLst/>
            <a:cxnLst/>
            <a:rect l="l" t="t" r="r" b="b"/>
            <a:pathLst>
              <a:path w="2540" h="2540" extrusionOk="0">
                <a:moveTo>
                  <a:pt x="0" y="0"/>
                </a:moveTo>
                <a:lnTo>
                  <a:pt x="785"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8" name="Google Shape;2998;p63"/>
          <p:cNvSpPr/>
          <p:nvPr/>
        </p:nvSpPr>
        <p:spPr>
          <a:xfrm>
            <a:off x="674623" y="747475"/>
            <a:ext cx="1540" cy="1925"/>
          </a:xfrm>
          <a:custGeom>
            <a:avLst/>
            <a:gdLst/>
            <a:ahLst/>
            <a:cxnLst/>
            <a:rect l="l" t="t" r="r" b="b"/>
            <a:pathLst>
              <a:path w="2540"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2999" name="Google Shape;2999;p63"/>
          <p:cNvSpPr/>
          <p:nvPr/>
        </p:nvSpPr>
        <p:spPr>
          <a:xfrm>
            <a:off x="674777" y="87174"/>
            <a:ext cx="1155" cy="1540"/>
          </a:xfrm>
          <a:custGeom>
            <a:avLst/>
            <a:gdLst/>
            <a:ahLst/>
            <a:cxnLst/>
            <a:rect l="l" t="t" r="r" b="b"/>
            <a:pathLst>
              <a:path w="1905" h="2539" extrusionOk="0">
                <a:moveTo>
                  <a:pt x="0" y="0"/>
                </a:moveTo>
                <a:lnTo>
                  <a:pt x="712" y="1989"/>
                </a:lnTo>
                <a:lnTo>
                  <a:pt x="189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0" name="Google Shape;3000;p63"/>
          <p:cNvSpPr/>
          <p:nvPr/>
        </p:nvSpPr>
        <p:spPr>
          <a:xfrm>
            <a:off x="674362" y="5831363"/>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1" name="Google Shape;3001;p63"/>
          <p:cNvSpPr/>
          <p:nvPr/>
        </p:nvSpPr>
        <p:spPr>
          <a:xfrm>
            <a:off x="682880"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2" name="Google Shape;3002;p63"/>
          <p:cNvSpPr/>
          <p:nvPr/>
        </p:nvSpPr>
        <p:spPr>
          <a:xfrm>
            <a:off x="682947" y="4984379"/>
            <a:ext cx="1540" cy="1540"/>
          </a:xfrm>
          <a:custGeom>
            <a:avLst/>
            <a:gdLst/>
            <a:ahLst/>
            <a:cxnLst/>
            <a:rect l="l" t="t" r="r" b="b"/>
            <a:pathLst>
              <a:path w="2540" h="2540" extrusionOk="0">
                <a:moveTo>
                  <a:pt x="1162" y="0"/>
                </a:moveTo>
                <a:lnTo>
                  <a:pt x="0" y="1978"/>
                </a:lnTo>
                <a:lnTo>
                  <a:pt x="1916"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3" name="Google Shape;3003;p63"/>
          <p:cNvSpPr/>
          <p:nvPr/>
        </p:nvSpPr>
        <p:spPr>
          <a:xfrm>
            <a:off x="682772" y="3229884"/>
            <a:ext cx="1925" cy="1540"/>
          </a:xfrm>
          <a:custGeom>
            <a:avLst/>
            <a:gdLst/>
            <a:ahLst/>
            <a:cxnLst/>
            <a:rect l="l" t="t" r="r" b="b"/>
            <a:pathLst>
              <a:path w="3175" h="2539" extrusionOk="0">
                <a:moveTo>
                  <a:pt x="0" y="0"/>
                </a:moveTo>
                <a:lnTo>
                  <a:pt x="113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4" name="Google Shape;3004;p63"/>
          <p:cNvSpPr/>
          <p:nvPr/>
        </p:nvSpPr>
        <p:spPr>
          <a:xfrm>
            <a:off x="682974"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5" name="Google Shape;3005;p63"/>
          <p:cNvSpPr/>
          <p:nvPr/>
        </p:nvSpPr>
        <p:spPr>
          <a:xfrm>
            <a:off x="682943"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6" name="Google Shape;3006;p63"/>
          <p:cNvSpPr/>
          <p:nvPr/>
        </p:nvSpPr>
        <p:spPr>
          <a:xfrm>
            <a:off x="682290" y="1061924"/>
            <a:ext cx="1540" cy="1540"/>
          </a:xfrm>
          <a:custGeom>
            <a:avLst/>
            <a:gdLst/>
            <a:ahLst/>
            <a:cxnLst/>
            <a:rect l="l" t="t" r="r" b="b"/>
            <a:pathLst>
              <a:path w="2540" h="2539" extrusionOk="0">
                <a:moveTo>
                  <a:pt x="2345" y="0"/>
                </a:moveTo>
                <a:lnTo>
                  <a:pt x="0" y="910"/>
                </a:lnTo>
                <a:lnTo>
                  <a:pt x="2146"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7" name="Google Shape;3007;p63"/>
          <p:cNvSpPr/>
          <p:nvPr/>
        </p:nvSpPr>
        <p:spPr>
          <a:xfrm>
            <a:off x="682968" y="955659"/>
            <a:ext cx="1540" cy="1540"/>
          </a:xfrm>
          <a:custGeom>
            <a:avLst/>
            <a:gdLst/>
            <a:ahLst/>
            <a:cxnLst/>
            <a:rect l="l" t="t" r="r" b="b"/>
            <a:pathLst>
              <a:path w="2540"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8" name="Google Shape;3008;p63"/>
          <p:cNvSpPr/>
          <p:nvPr/>
        </p:nvSpPr>
        <p:spPr>
          <a:xfrm>
            <a:off x="695278" y="2045568"/>
            <a:ext cx="385" cy="1155"/>
          </a:xfrm>
          <a:custGeom>
            <a:avLst/>
            <a:gdLst/>
            <a:ahLst/>
            <a:cxnLst/>
            <a:rect l="l" t="t" r="r" b="b"/>
            <a:pathLst>
              <a:path w="634" h="1904" extrusionOk="0">
                <a:moveTo>
                  <a:pt x="366" y="1643"/>
                </a:moveTo>
                <a:lnTo>
                  <a:pt x="0" y="806"/>
                </a:lnTo>
                <a:lnTo>
                  <a:pt x="73"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09" name="Google Shape;3009;p63"/>
          <p:cNvSpPr/>
          <p:nvPr/>
        </p:nvSpPr>
        <p:spPr>
          <a:xfrm>
            <a:off x="694942"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0" name="Google Shape;3010;p63"/>
          <p:cNvSpPr/>
          <p:nvPr/>
        </p:nvSpPr>
        <p:spPr>
          <a:xfrm>
            <a:off x="695346"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1" name="Google Shape;3011;p63"/>
          <p:cNvSpPr/>
          <p:nvPr/>
        </p:nvSpPr>
        <p:spPr>
          <a:xfrm>
            <a:off x="695073"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2" name="Google Shape;3012;p63"/>
          <p:cNvSpPr/>
          <p:nvPr/>
        </p:nvSpPr>
        <p:spPr>
          <a:xfrm>
            <a:off x="695329" y="2675584"/>
            <a:ext cx="385" cy="385"/>
          </a:xfrm>
          <a:custGeom>
            <a:avLst/>
            <a:gdLst/>
            <a:ahLst/>
            <a:cxnLst/>
            <a:rect l="l" t="t" r="r" b="b"/>
            <a:pathLst>
              <a:path w="634" h="635" extrusionOk="0">
                <a:moveTo>
                  <a:pt x="293" y="0"/>
                </a:moveTo>
                <a:lnTo>
                  <a:pt x="0" y="167"/>
                </a:lnTo>
                <a:lnTo>
                  <a:pt x="293" y="50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3" name="Google Shape;3013;p63"/>
          <p:cNvSpPr/>
          <p:nvPr/>
        </p:nvSpPr>
        <p:spPr>
          <a:xfrm>
            <a:off x="695289" y="707762"/>
            <a:ext cx="385" cy="1155"/>
          </a:xfrm>
          <a:custGeom>
            <a:avLst/>
            <a:gdLst/>
            <a:ahLst/>
            <a:cxnLst/>
            <a:rect l="l" t="t" r="r" b="b"/>
            <a:pathLst>
              <a:path w="634" h="1905" extrusionOk="0">
                <a:moveTo>
                  <a:pt x="0" y="0"/>
                </a:moveTo>
                <a:lnTo>
                  <a:pt x="502" y="1277"/>
                </a:lnTo>
                <a:lnTo>
                  <a:pt x="50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4" name="Google Shape;3014;p63"/>
          <p:cNvSpPr/>
          <p:nvPr/>
        </p:nvSpPr>
        <p:spPr>
          <a:xfrm>
            <a:off x="693975"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5" name="Google Shape;3015;p63"/>
          <p:cNvSpPr/>
          <p:nvPr/>
        </p:nvSpPr>
        <p:spPr>
          <a:xfrm>
            <a:off x="694742" y="3162840"/>
            <a:ext cx="1540" cy="1925"/>
          </a:xfrm>
          <a:custGeom>
            <a:avLst/>
            <a:gdLst/>
            <a:ahLst/>
            <a:cxnLst/>
            <a:rect l="l" t="t" r="r" b="b"/>
            <a:pathLst>
              <a:path w="2540" h="3175" extrusionOk="0">
                <a:moveTo>
                  <a:pt x="1853" y="0"/>
                </a:moveTo>
                <a:lnTo>
                  <a:pt x="0" y="973"/>
                </a:lnTo>
                <a:lnTo>
                  <a:pt x="628" y="1591"/>
                </a:lnTo>
                <a:lnTo>
                  <a:pt x="1235" y="2230"/>
                </a:lnTo>
                <a:lnTo>
                  <a:pt x="1863" y="2848"/>
                </a:lnTo>
                <a:lnTo>
                  <a:pt x="2282" y="1853"/>
                </a:lnTo>
                <a:lnTo>
                  <a:pt x="210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6" name="Google Shape;3016;p63"/>
          <p:cNvSpPr/>
          <p:nvPr/>
        </p:nvSpPr>
        <p:spPr>
          <a:xfrm>
            <a:off x="694654" y="4429364"/>
            <a:ext cx="1155" cy="3081"/>
          </a:xfrm>
          <a:custGeom>
            <a:avLst/>
            <a:gdLst/>
            <a:ahLst/>
            <a:cxnLst/>
            <a:rect l="l" t="t" r="r" b="b"/>
            <a:pathLst>
              <a:path w="1905" h="5079" extrusionOk="0">
                <a:moveTo>
                  <a:pt x="1570" y="0"/>
                </a:moveTo>
                <a:lnTo>
                  <a:pt x="12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7" name="Google Shape;3017;p63"/>
          <p:cNvSpPr/>
          <p:nvPr/>
        </p:nvSpPr>
        <p:spPr>
          <a:xfrm>
            <a:off x="701100" y="6079799"/>
            <a:ext cx="770" cy="1540"/>
          </a:xfrm>
          <a:custGeom>
            <a:avLst/>
            <a:gdLst/>
            <a:ahLst/>
            <a:cxnLst/>
            <a:rect l="l" t="t" r="r" b="b"/>
            <a:pathLst>
              <a:path w="1269" h="2540" extrusionOk="0">
                <a:moveTo>
                  <a:pt x="0" y="2429"/>
                </a:moveTo>
                <a:lnTo>
                  <a:pt x="0" y="0"/>
                </a:lnTo>
                <a:lnTo>
                  <a:pt x="952" y="900"/>
                </a:lnTo>
                <a:lnTo>
                  <a:pt x="1005" y="1643"/>
                </a:lnTo>
                <a:lnTo>
                  <a:pt x="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8" name="Google Shape;3018;p63"/>
          <p:cNvSpPr/>
          <p:nvPr/>
        </p:nvSpPr>
        <p:spPr>
          <a:xfrm>
            <a:off x="701367" y="5955837"/>
            <a:ext cx="770" cy="1155"/>
          </a:xfrm>
          <a:custGeom>
            <a:avLst/>
            <a:gdLst/>
            <a:ahLst/>
            <a:cxnLst/>
            <a:rect l="l" t="t" r="r" b="b"/>
            <a:pathLst>
              <a:path w="1269" h="1904" extrusionOk="0">
                <a:moveTo>
                  <a:pt x="0" y="0"/>
                </a:moveTo>
                <a:lnTo>
                  <a:pt x="0" y="1298"/>
                </a:lnTo>
                <a:lnTo>
                  <a:pt x="858" y="12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19" name="Google Shape;3019;p63"/>
          <p:cNvSpPr/>
          <p:nvPr/>
        </p:nvSpPr>
        <p:spPr>
          <a:xfrm>
            <a:off x="701239" y="5148949"/>
            <a:ext cx="770" cy="1540"/>
          </a:xfrm>
          <a:custGeom>
            <a:avLst/>
            <a:gdLst/>
            <a:ahLst/>
            <a:cxnLst/>
            <a:rect l="l" t="t" r="r" b="b"/>
            <a:pathLst>
              <a:path w="1269"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0" name="Google Shape;3020;p63"/>
          <p:cNvSpPr/>
          <p:nvPr/>
        </p:nvSpPr>
        <p:spPr>
          <a:xfrm>
            <a:off x="700726" y="1385843"/>
            <a:ext cx="1540" cy="1540"/>
          </a:xfrm>
          <a:custGeom>
            <a:avLst/>
            <a:gdLst/>
            <a:ahLst/>
            <a:cxnLst/>
            <a:rect l="l" t="t" r="r" b="b"/>
            <a:pathLst>
              <a:path w="2540" h="2539" extrusionOk="0">
                <a:moveTo>
                  <a:pt x="0" y="0"/>
                </a:moveTo>
                <a:lnTo>
                  <a:pt x="16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1" name="Google Shape;3021;p63"/>
          <p:cNvSpPr/>
          <p:nvPr/>
        </p:nvSpPr>
        <p:spPr>
          <a:xfrm>
            <a:off x="701174" y="47275"/>
            <a:ext cx="770" cy="1155"/>
          </a:xfrm>
          <a:custGeom>
            <a:avLst/>
            <a:gdLst/>
            <a:ahLst/>
            <a:cxnLst/>
            <a:rect l="l" t="t" r="r" b="b"/>
            <a:pathLst>
              <a:path w="1269" h="1905" extrusionOk="0">
                <a:moveTo>
                  <a:pt x="0" y="1539"/>
                </a:moveTo>
                <a:lnTo>
                  <a:pt x="10" y="513"/>
                </a:lnTo>
                <a:lnTo>
                  <a:pt x="10" y="0"/>
                </a:lnTo>
                <a:lnTo>
                  <a:pt x="1015" y="178"/>
                </a:lnTo>
                <a:lnTo>
                  <a:pt x="0" y="153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2" name="Google Shape;3022;p63"/>
          <p:cNvSpPr/>
          <p:nvPr/>
        </p:nvSpPr>
        <p:spPr>
          <a:xfrm>
            <a:off x="690935" y="4271290"/>
            <a:ext cx="1155" cy="1540"/>
          </a:xfrm>
          <a:custGeom>
            <a:avLst/>
            <a:gdLst/>
            <a:ahLst/>
            <a:cxnLst/>
            <a:rect l="l" t="t" r="r" b="b"/>
            <a:pathLst>
              <a:path w="1905" h="2540" extrusionOk="0">
                <a:moveTo>
                  <a:pt x="0" y="0"/>
                </a:moveTo>
                <a:lnTo>
                  <a:pt x="712" y="1999"/>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3" name="Google Shape;3023;p63"/>
          <p:cNvSpPr/>
          <p:nvPr/>
        </p:nvSpPr>
        <p:spPr>
          <a:xfrm>
            <a:off x="690980" y="3486092"/>
            <a:ext cx="1155" cy="1540"/>
          </a:xfrm>
          <a:custGeom>
            <a:avLst/>
            <a:gdLst/>
            <a:ahLst/>
            <a:cxnLst/>
            <a:rect l="l" t="t" r="r" b="b"/>
            <a:pathLst>
              <a:path w="1905" h="2539" extrusionOk="0">
                <a:moveTo>
                  <a:pt x="1078" y="0"/>
                </a:moveTo>
                <a:lnTo>
                  <a:pt x="0" y="2031"/>
                </a:lnTo>
                <a:lnTo>
                  <a:pt x="1727" y="2261"/>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4" name="Google Shape;3024;p63"/>
          <p:cNvSpPr/>
          <p:nvPr/>
        </p:nvSpPr>
        <p:spPr>
          <a:xfrm>
            <a:off x="691117" y="4483677"/>
            <a:ext cx="1540" cy="1540"/>
          </a:xfrm>
          <a:custGeom>
            <a:avLst/>
            <a:gdLst/>
            <a:ahLst/>
            <a:cxnLst/>
            <a:rect l="l" t="t" r="r" b="b"/>
            <a:pathLst>
              <a:path w="2540" h="2540" extrusionOk="0">
                <a:moveTo>
                  <a:pt x="1225" y="0"/>
                </a:moveTo>
                <a:lnTo>
                  <a:pt x="0" y="1780"/>
                </a:lnTo>
                <a:lnTo>
                  <a:pt x="2083" y="2083"/>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5" name="Google Shape;3025;p63"/>
          <p:cNvSpPr/>
          <p:nvPr/>
        </p:nvSpPr>
        <p:spPr>
          <a:xfrm>
            <a:off x="691129" y="1571817"/>
            <a:ext cx="1540" cy="1925"/>
          </a:xfrm>
          <a:custGeom>
            <a:avLst/>
            <a:gdLst/>
            <a:ahLst/>
            <a:cxnLst/>
            <a:rect l="l" t="t" r="r" b="b"/>
            <a:pathLst>
              <a:path w="2540"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6" name="Google Shape;3026;p63"/>
          <p:cNvSpPr/>
          <p:nvPr/>
        </p:nvSpPr>
        <p:spPr>
          <a:xfrm>
            <a:off x="691198" y="4904860"/>
            <a:ext cx="1540" cy="1540"/>
          </a:xfrm>
          <a:custGeom>
            <a:avLst/>
            <a:gdLst/>
            <a:ahLst/>
            <a:cxnLst/>
            <a:rect l="l" t="t" r="r" b="b"/>
            <a:pathLst>
              <a:path w="2540"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7" name="Google Shape;3027;p63"/>
          <p:cNvSpPr/>
          <p:nvPr/>
        </p:nvSpPr>
        <p:spPr>
          <a:xfrm>
            <a:off x="690896" y="1363634"/>
            <a:ext cx="1540" cy="1540"/>
          </a:xfrm>
          <a:custGeom>
            <a:avLst/>
            <a:gdLst/>
            <a:ahLst/>
            <a:cxnLst/>
            <a:rect l="l" t="t" r="r" b="b"/>
            <a:pathLst>
              <a:path w="2540" h="2539" extrusionOk="0">
                <a:moveTo>
                  <a:pt x="0" y="0"/>
                </a:moveTo>
                <a:lnTo>
                  <a:pt x="75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8" name="Google Shape;3028;p63"/>
          <p:cNvSpPr/>
          <p:nvPr/>
        </p:nvSpPr>
        <p:spPr>
          <a:xfrm>
            <a:off x="690974" y="264102"/>
            <a:ext cx="1155" cy="1540"/>
          </a:xfrm>
          <a:custGeom>
            <a:avLst/>
            <a:gdLst/>
            <a:ahLst/>
            <a:cxnLst/>
            <a:rect l="l" t="t" r="r" b="b"/>
            <a:pathLst>
              <a:path w="1905"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29" name="Google Shape;3029;p63"/>
          <p:cNvSpPr/>
          <p:nvPr/>
        </p:nvSpPr>
        <p:spPr>
          <a:xfrm>
            <a:off x="690850"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0" name="Google Shape;3030;p63"/>
          <p:cNvSpPr/>
          <p:nvPr/>
        </p:nvSpPr>
        <p:spPr>
          <a:xfrm>
            <a:off x="690809"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1" name="Google Shape;3031;p63"/>
          <p:cNvSpPr/>
          <p:nvPr/>
        </p:nvSpPr>
        <p:spPr>
          <a:xfrm>
            <a:off x="690462"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2" name="Google Shape;3032;p63"/>
          <p:cNvSpPr/>
          <p:nvPr/>
        </p:nvSpPr>
        <p:spPr>
          <a:xfrm>
            <a:off x="687364"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3" name="Google Shape;3033;p63"/>
          <p:cNvSpPr/>
          <p:nvPr/>
        </p:nvSpPr>
        <p:spPr>
          <a:xfrm>
            <a:off x="686473" y="6101775"/>
            <a:ext cx="1540" cy="1540"/>
          </a:xfrm>
          <a:custGeom>
            <a:avLst/>
            <a:gdLst/>
            <a:ahLst/>
            <a:cxnLst/>
            <a:rect l="l" t="t" r="r" b="b"/>
            <a:pathLst>
              <a:path w="2540" h="2540" extrusionOk="0">
                <a:moveTo>
                  <a:pt x="2282" y="0"/>
                </a:moveTo>
                <a:lnTo>
                  <a:pt x="0" y="952"/>
                </a:lnTo>
                <a:lnTo>
                  <a:pt x="206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4" name="Google Shape;3034;p63"/>
          <p:cNvSpPr/>
          <p:nvPr/>
        </p:nvSpPr>
        <p:spPr>
          <a:xfrm>
            <a:off x="686848" y="1664580"/>
            <a:ext cx="1540" cy="1540"/>
          </a:xfrm>
          <a:custGeom>
            <a:avLst/>
            <a:gdLst/>
            <a:ahLst/>
            <a:cxnLst/>
            <a:rect l="l" t="t" r="r" b="b"/>
            <a:pathLst>
              <a:path w="2540" h="2539" extrusionOk="0">
                <a:moveTo>
                  <a:pt x="1392" y="0"/>
                </a:moveTo>
                <a:lnTo>
                  <a:pt x="0" y="2230"/>
                </a:lnTo>
                <a:lnTo>
                  <a:pt x="227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5" name="Google Shape;3035;p63"/>
          <p:cNvSpPr/>
          <p:nvPr/>
        </p:nvSpPr>
        <p:spPr>
          <a:xfrm>
            <a:off x="686912" y="1111158"/>
            <a:ext cx="1155" cy="1540"/>
          </a:xfrm>
          <a:custGeom>
            <a:avLst/>
            <a:gdLst/>
            <a:ahLst/>
            <a:cxnLst/>
            <a:rect l="l" t="t" r="r" b="b"/>
            <a:pathLst>
              <a:path w="1905" h="2539" extrusionOk="0">
                <a:moveTo>
                  <a:pt x="0" y="0"/>
                </a:moveTo>
                <a:lnTo>
                  <a:pt x="680" y="2031"/>
                </a:lnTo>
                <a:lnTo>
                  <a:pt x="179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6" name="Google Shape;3036;p63"/>
          <p:cNvSpPr/>
          <p:nvPr/>
        </p:nvSpPr>
        <p:spPr>
          <a:xfrm>
            <a:off x="686987" y="1921921"/>
            <a:ext cx="1155" cy="1155"/>
          </a:xfrm>
          <a:custGeom>
            <a:avLst/>
            <a:gdLst/>
            <a:ahLst/>
            <a:cxnLst/>
            <a:rect l="l" t="t" r="r" b="b"/>
            <a:pathLst>
              <a:path w="1905"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7" name="Google Shape;3037;p63"/>
          <p:cNvSpPr/>
          <p:nvPr/>
        </p:nvSpPr>
        <p:spPr>
          <a:xfrm>
            <a:off x="686827" y="2524498"/>
            <a:ext cx="1540" cy="1540"/>
          </a:xfrm>
          <a:custGeom>
            <a:avLst/>
            <a:gdLst/>
            <a:ahLst/>
            <a:cxnLst/>
            <a:rect l="l" t="t" r="r" b="b"/>
            <a:pathLst>
              <a:path w="2540"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8" name="Google Shape;3038;p63"/>
          <p:cNvSpPr/>
          <p:nvPr/>
        </p:nvSpPr>
        <p:spPr>
          <a:xfrm>
            <a:off x="686836" y="2680195"/>
            <a:ext cx="1540" cy="1540"/>
          </a:xfrm>
          <a:custGeom>
            <a:avLst/>
            <a:gdLst/>
            <a:ahLst/>
            <a:cxnLst/>
            <a:rect l="l" t="t" r="r" b="b"/>
            <a:pathLst>
              <a:path w="2540" h="2539" extrusionOk="0">
                <a:moveTo>
                  <a:pt x="0" y="0"/>
                </a:moveTo>
                <a:lnTo>
                  <a:pt x="97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39" name="Google Shape;3039;p63"/>
          <p:cNvSpPr/>
          <p:nvPr/>
        </p:nvSpPr>
        <p:spPr>
          <a:xfrm>
            <a:off x="686603" y="3805351"/>
            <a:ext cx="1540" cy="1540"/>
          </a:xfrm>
          <a:custGeom>
            <a:avLst/>
            <a:gdLst/>
            <a:ahLst/>
            <a:cxnLst/>
            <a:rect l="l" t="t" r="r" b="b"/>
            <a:pathLst>
              <a:path w="2540" h="2539" extrusionOk="0">
                <a:moveTo>
                  <a:pt x="1298" y="0"/>
                </a:moveTo>
                <a:lnTo>
                  <a:pt x="0" y="2052"/>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0" name="Google Shape;3040;p63"/>
          <p:cNvSpPr/>
          <p:nvPr/>
        </p:nvSpPr>
        <p:spPr>
          <a:xfrm>
            <a:off x="687016" y="592382"/>
            <a:ext cx="1540" cy="1540"/>
          </a:xfrm>
          <a:custGeom>
            <a:avLst/>
            <a:gdLst/>
            <a:ahLst/>
            <a:cxnLst/>
            <a:rect l="l" t="t" r="r" b="b"/>
            <a:pathLst>
              <a:path w="2540" h="2540" extrusionOk="0">
                <a:moveTo>
                  <a:pt x="0" y="0"/>
                </a:moveTo>
                <a:lnTo>
                  <a:pt x="93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1" name="Google Shape;3041;p63"/>
          <p:cNvSpPr/>
          <p:nvPr/>
        </p:nvSpPr>
        <p:spPr>
          <a:xfrm>
            <a:off x="691222" y="5534153"/>
            <a:ext cx="1925" cy="1540"/>
          </a:xfrm>
          <a:custGeom>
            <a:avLst/>
            <a:gdLst/>
            <a:ahLst/>
            <a:cxnLst/>
            <a:rect l="l" t="t" r="r" b="b"/>
            <a:pathLst>
              <a:path w="3175" h="2540" extrusionOk="0">
                <a:moveTo>
                  <a:pt x="198" y="0"/>
                </a:moveTo>
                <a:lnTo>
                  <a:pt x="0" y="2335"/>
                </a:lnTo>
                <a:lnTo>
                  <a:pt x="262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2" name="Google Shape;3042;p63"/>
          <p:cNvSpPr/>
          <p:nvPr/>
        </p:nvSpPr>
        <p:spPr>
          <a:xfrm>
            <a:off x="701224" y="6828441"/>
            <a:ext cx="770" cy="1540"/>
          </a:xfrm>
          <a:custGeom>
            <a:avLst/>
            <a:gdLst/>
            <a:ahLst/>
            <a:cxnLst/>
            <a:rect l="l" t="t" r="r" b="b"/>
            <a:pathLst>
              <a:path w="1269"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3" name="Google Shape;3043;p63"/>
          <p:cNvSpPr/>
          <p:nvPr/>
        </p:nvSpPr>
        <p:spPr>
          <a:xfrm>
            <a:off x="701199" y="6744251"/>
            <a:ext cx="1155" cy="1540"/>
          </a:xfrm>
          <a:custGeom>
            <a:avLst/>
            <a:gdLst/>
            <a:ahLst/>
            <a:cxnLst/>
            <a:rect l="l" t="t" r="r" b="b"/>
            <a:pathLst>
              <a:path w="1905" h="2540" extrusionOk="0">
                <a:moveTo>
                  <a:pt x="397" y="0"/>
                </a:moveTo>
                <a:lnTo>
                  <a:pt x="0" y="492"/>
                </a:lnTo>
                <a:lnTo>
                  <a:pt x="0" y="1968"/>
                </a:lnTo>
                <a:lnTo>
                  <a:pt x="1403" y="2177"/>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4" name="Google Shape;3044;p63"/>
          <p:cNvSpPr/>
          <p:nvPr/>
        </p:nvSpPr>
        <p:spPr>
          <a:xfrm>
            <a:off x="701177" y="4159983"/>
            <a:ext cx="1540" cy="2695"/>
          </a:xfrm>
          <a:custGeom>
            <a:avLst/>
            <a:gdLst/>
            <a:ahLst/>
            <a:cxnLst/>
            <a:rect l="l" t="t" r="r" b="b"/>
            <a:pathLst>
              <a:path w="2540" h="4445" extrusionOk="0">
                <a:moveTo>
                  <a:pt x="345" y="0"/>
                </a:moveTo>
                <a:lnTo>
                  <a:pt x="115" y="219"/>
                </a:lnTo>
                <a:lnTo>
                  <a:pt x="0" y="3549"/>
                </a:lnTo>
                <a:lnTo>
                  <a:pt x="104" y="3738"/>
                </a:lnTo>
                <a:lnTo>
                  <a:pt x="827" y="3842"/>
                </a:lnTo>
                <a:lnTo>
                  <a:pt x="1581" y="2711"/>
                </a:lnTo>
                <a:lnTo>
                  <a:pt x="2261" y="2125"/>
                </a:lnTo>
                <a:lnTo>
                  <a:pt x="1696" y="1361"/>
                </a:lnTo>
                <a:lnTo>
                  <a:pt x="1172" y="73"/>
                </a:lnTo>
                <a:lnTo>
                  <a:pt x="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5" name="Google Shape;3045;p63"/>
          <p:cNvSpPr/>
          <p:nvPr/>
        </p:nvSpPr>
        <p:spPr>
          <a:xfrm>
            <a:off x="701013" y="2817080"/>
            <a:ext cx="1155" cy="1540"/>
          </a:xfrm>
          <a:custGeom>
            <a:avLst/>
            <a:gdLst/>
            <a:ahLst/>
            <a:cxnLst/>
            <a:rect l="l" t="t" r="r" b="b"/>
            <a:pathLst>
              <a:path w="1905" h="2539" extrusionOk="0">
                <a:moveTo>
                  <a:pt x="418" y="0"/>
                </a:moveTo>
                <a:lnTo>
                  <a:pt x="41" y="481"/>
                </a:lnTo>
                <a:lnTo>
                  <a:pt x="0" y="2125"/>
                </a:lnTo>
                <a:lnTo>
                  <a:pt x="131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6" name="Google Shape;3046;p63"/>
          <p:cNvSpPr/>
          <p:nvPr/>
        </p:nvSpPr>
        <p:spPr>
          <a:xfrm>
            <a:off x="700672" y="2147694"/>
            <a:ext cx="1540" cy="1925"/>
          </a:xfrm>
          <a:custGeom>
            <a:avLst/>
            <a:gdLst/>
            <a:ahLst/>
            <a:cxnLst/>
            <a:rect l="l" t="t" r="r" b="b"/>
            <a:pathLst>
              <a:path w="2540" h="3175" extrusionOk="0">
                <a:moveTo>
                  <a:pt x="1434" y="0"/>
                </a:moveTo>
                <a:lnTo>
                  <a:pt x="0" y="2481"/>
                </a:lnTo>
                <a:lnTo>
                  <a:pt x="234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7" name="Google Shape;3047;p63"/>
          <p:cNvSpPr/>
          <p:nvPr/>
        </p:nvSpPr>
        <p:spPr>
          <a:xfrm>
            <a:off x="701317" y="689812"/>
            <a:ext cx="1540" cy="2310"/>
          </a:xfrm>
          <a:custGeom>
            <a:avLst/>
            <a:gdLst/>
            <a:ahLst/>
            <a:cxnLst/>
            <a:rect l="l" t="t" r="r" b="b"/>
            <a:pathLst>
              <a:path w="2540" h="3809" extrusionOk="0">
                <a:moveTo>
                  <a:pt x="10" y="0"/>
                </a:moveTo>
                <a:lnTo>
                  <a:pt x="0" y="2575"/>
                </a:lnTo>
                <a:lnTo>
                  <a:pt x="691" y="2889"/>
                </a:lnTo>
                <a:lnTo>
                  <a:pt x="1371" y="3235"/>
                </a:lnTo>
                <a:lnTo>
                  <a:pt x="216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8" name="Google Shape;3048;p63"/>
          <p:cNvSpPr/>
          <p:nvPr/>
        </p:nvSpPr>
        <p:spPr>
          <a:xfrm>
            <a:off x="703718" y="693036"/>
            <a:ext cx="2696" cy="3466"/>
          </a:xfrm>
          <a:custGeom>
            <a:avLst/>
            <a:gdLst/>
            <a:ahLst/>
            <a:cxnLst/>
            <a:rect l="l" t="t" r="r" b="b"/>
            <a:pathLst>
              <a:path w="4444" h="5715" extrusionOk="0">
                <a:moveTo>
                  <a:pt x="0" y="0"/>
                </a:moveTo>
                <a:lnTo>
                  <a:pt x="31" y="1319"/>
                </a:lnTo>
                <a:lnTo>
                  <a:pt x="3005"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49" name="Google Shape;3049;p63"/>
          <p:cNvSpPr/>
          <p:nvPr/>
        </p:nvSpPr>
        <p:spPr>
          <a:xfrm>
            <a:off x="704715" y="357471"/>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0" name="Google Shape;3050;p63"/>
          <p:cNvSpPr/>
          <p:nvPr/>
        </p:nvSpPr>
        <p:spPr>
          <a:xfrm>
            <a:off x="704862"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1" name="Google Shape;3051;p63"/>
          <p:cNvSpPr/>
          <p:nvPr/>
        </p:nvSpPr>
        <p:spPr>
          <a:xfrm>
            <a:off x="704487" y="1979690"/>
            <a:ext cx="1540" cy="1540"/>
          </a:xfrm>
          <a:custGeom>
            <a:avLst/>
            <a:gdLst/>
            <a:ahLst/>
            <a:cxnLst/>
            <a:rect l="l" t="t" r="r" b="b"/>
            <a:pathLst>
              <a:path w="2540" h="2539" extrusionOk="0">
                <a:moveTo>
                  <a:pt x="0" y="0"/>
                </a:moveTo>
                <a:lnTo>
                  <a:pt x="1057" y="2450"/>
                </a:lnTo>
                <a:lnTo>
                  <a:pt x="251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2" name="Google Shape;3052;p63"/>
          <p:cNvSpPr/>
          <p:nvPr/>
        </p:nvSpPr>
        <p:spPr>
          <a:xfrm>
            <a:off x="704954" y="2498202"/>
            <a:ext cx="1540" cy="1540"/>
          </a:xfrm>
          <a:custGeom>
            <a:avLst/>
            <a:gdLst/>
            <a:ahLst/>
            <a:cxnLst/>
            <a:rect l="l" t="t" r="r" b="b"/>
            <a:pathLst>
              <a:path w="2540" h="2539" extrusionOk="0">
                <a:moveTo>
                  <a:pt x="0" y="0"/>
                </a:moveTo>
                <a:lnTo>
                  <a:pt x="69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3" name="Google Shape;3053;p63"/>
          <p:cNvSpPr/>
          <p:nvPr/>
        </p:nvSpPr>
        <p:spPr>
          <a:xfrm>
            <a:off x="704750"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4" name="Google Shape;3054;p63"/>
          <p:cNvSpPr/>
          <p:nvPr/>
        </p:nvSpPr>
        <p:spPr>
          <a:xfrm>
            <a:off x="705013" y="3517850"/>
            <a:ext cx="1155" cy="1540"/>
          </a:xfrm>
          <a:custGeom>
            <a:avLst/>
            <a:gdLst/>
            <a:ahLst/>
            <a:cxnLst/>
            <a:rect l="l" t="t" r="r" b="b"/>
            <a:pathLst>
              <a:path w="1905" h="2539" extrusionOk="0">
                <a:moveTo>
                  <a:pt x="0" y="0"/>
                </a:moveTo>
                <a:lnTo>
                  <a:pt x="628"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5" name="Google Shape;3055;p63"/>
          <p:cNvSpPr/>
          <p:nvPr/>
        </p:nvSpPr>
        <p:spPr>
          <a:xfrm>
            <a:off x="704976"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6" name="Google Shape;3056;p63"/>
          <p:cNvSpPr/>
          <p:nvPr/>
        </p:nvSpPr>
        <p:spPr>
          <a:xfrm>
            <a:off x="704939"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7" name="Google Shape;3057;p63"/>
          <p:cNvSpPr/>
          <p:nvPr/>
        </p:nvSpPr>
        <p:spPr>
          <a:xfrm>
            <a:off x="704635" y="2675345"/>
            <a:ext cx="1540" cy="1540"/>
          </a:xfrm>
          <a:custGeom>
            <a:avLst/>
            <a:gdLst/>
            <a:ahLst/>
            <a:cxnLst/>
            <a:rect l="l" t="t" r="r" b="b"/>
            <a:pathLst>
              <a:path w="2540" h="2539" extrusionOk="0">
                <a:moveTo>
                  <a:pt x="0" y="0"/>
                </a:moveTo>
                <a:lnTo>
                  <a:pt x="890" y="2492"/>
                </a:lnTo>
                <a:lnTo>
                  <a:pt x="2272"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8" name="Google Shape;3058;p63"/>
          <p:cNvSpPr/>
          <p:nvPr/>
        </p:nvSpPr>
        <p:spPr>
          <a:xfrm>
            <a:off x="704171" y="4235249"/>
            <a:ext cx="2311" cy="2310"/>
          </a:xfrm>
          <a:custGeom>
            <a:avLst/>
            <a:gdLst/>
            <a:ahLst/>
            <a:cxnLst/>
            <a:rect l="l" t="t" r="r" b="b"/>
            <a:pathLst>
              <a:path w="3809" h="3809" extrusionOk="0">
                <a:moveTo>
                  <a:pt x="1413" y="0"/>
                </a:moveTo>
                <a:lnTo>
                  <a:pt x="680" y="1099"/>
                </a:lnTo>
                <a:lnTo>
                  <a:pt x="0" y="1675"/>
                </a:lnTo>
                <a:lnTo>
                  <a:pt x="1654" y="3811"/>
                </a:lnTo>
                <a:lnTo>
                  <a:pt x="3738" y="2094"/>
                </a:lnTo>
                <a:lnTo>
                  <a:pt x="3162" y="1382"/>
                </a:lnTo>
                <a:lnTo>
                  <a:pt x="2659" y="16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59" name="Google Shape;3059;p63"/>
          <p:cNvSpPr/>
          <p:nvPr/>
        </p:nvSpPr>
        <p:spPr>
          <a:xfrm>
            <a:off x="704602" y="4505974"/>
            <a:ext cx="1155" cy="1540"/>
          </a:xfrm>
          <a:custGeom>
            <a:avLst/>
            <a:gdLst/>
            <a:ahLst/>
            <a:cxnLst/>
            <a:rect l="l" t="t" r="r" b="b"/>
            <a:pathLst>
              <a:path w="1905" h="2540" extrusionOk="0">
                <a:moveTo>
                  <a:pt x="1884" y="0"/>
                </a:moveTo>
                <a:lnTo>
                  <a:pt x="0" y="848"/>
                </a:lnTo>
                <a:lnTo>
                  <a:pt x="1622"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0" name="Google Shape;3060;p63"/>
          <p:cNvSpPr/>
          <p:nvPr/>
        </p:nvSpPr>
        <p:spPr>
          <a:xfrm>
            <a:off x="705056"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1" name="Google Shape;3061;p63"/>
          <p:cNvSpPr/>
          <p:nvPr/>
        </p:nvSpPr>
        <p:spPr>
          <a:xfrm>
            <a:off x="704834" y="6035522"/>
            <a:ext cx="1155" cy="1540"/>
          </a:xfrm>
          <a:custGeom>
            <a:avLst/>
            <a:gdLst/>
            <a:ahLst/>
            <a:cxnLst/>
            <a:rect l="l" t="t" r="r" b="b"/>
            <a:pathLst>
              <a:path w="1905" h="2540" extrusionOk="0">
                <a:moveTo>
                  <a:pt x="0" y="0"/>
                </a:moveTo>
                <a:lnTo>
                  <a:pt x="691"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2" name="Google Shape;3062;p63"/>
          <p:cNvSpPr/>
          <p:nvPr/>
        </p:nvSpPr>
        <p:spPr>
          <a:xfrm>
            <a:off x="704473" y="6806102"/>
            <a:ext cx="2311" cy="2310"/>
          </a:xfrm>
          <a:custGeom>
            <a:avLst/>
            <a:gdLst/>
            <a:ahLst/>
            <a:cxnLst/>
            <a:rect l="l" t="t" r="r" b="b"/>
            <a:pathLst>
              <a:path w="3809" h="3809" extrusionOk="0">
                <a:moveTo>
                  <a:pt x="1413" y="0"/>
                </a:moveTo>
                <a:lnTo>
                  <a:pt x="680" y="1015"/>
                </a:lnTo>
                <a:lnTo>
                  <a:pt x="0" y="1549"/>
                </a:lnTo>
                <a:lnTo>
                  <a:pt x="586" y="2198"/>
                </a:lnTo>
                <a:lnTo>
                  <a:pt x="1109" y="3235"/>
                </a:lnTo>
                <a:lnTo>
                  <a:pt x="2355" y="3434"/>
                </a:lnTo>
                <a:lnTo>
                  <a:pt x="3078" y="2492"/>
                </a:lnTo>
                <a:lnTo>
                  <a:pt x="3727" y="1999"/>
                </a:lnTo>
                <a:lnTo>
                  <a:pt x="3172" y="1319"/>
                </a:lnTo>
                <a:lnTo>
                  <a:pt x="2659" y="14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3" name="Google Shape;3063;p63"/>
          <p:cNvSpPr/>
          <p:nvPr/>
        </p:nvSpPr>
        <p:spPr>
          <a:xfrm>
            <a:off x="708746" y="1478963"/>
            <a:ext cx="1540" cy="1540"/>
          </a:xfrm>
          <a:custGeom>
            <a:avLst/>
            <a:gdLst/>
            <a:ahLst/>
            <a:cxnLst/>
            <a:rect l="l" t="t" r="r" b="b"/>
            <a:pathLst>
              <a:path w="2540"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4" name="Google Shape;3064;p63"/>
          <p:cNvSpPr/>
          <p:nvPr/>
        </p:nvSpPr>
        <p:spPr>
          <a:xfrm>
            <a:off x="708827" y="1952676"/>
            <a:ext cx="1540" cy="1540"/>
          </a:xfrm>
          <a:custGeom>
            <a:avLst/>
            <a:gdLst/>
            <a:ahLst/>
            <a:cxnLst/>
            <a:rect l="l" t="t" r="r" b="b"/>
            <a:pathLst>
              <a:path w="2540" h="2539" extrusionOk="0">
                <a:moveTo>
                  <a:pt x="1413" y="0"/>
                </a:moveTo>
                <a:lnTo>
                  <a:pt x="0" y="1958"/>
                </a:lnTo>
                <a:lnTo>
                  <a:pt x="2450" y="2261"/>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5" name="Google Shape;3065;p63"/>
          <p:cNvSpPr/>
          <p:nvPr/>
        </p:nvSpPr>
        <p:spPr>
          <a:xfrm>
            <a:off x="708930" y="2316307"/>
            <a:ext cx="1540" cy="1540"/>
          </a:xfrm>
          <a:custGeom>
            <a:avLst/>
            <a:gdLst/>
            <a:ahLst/>
            <a:cxnLst/>
            <a:rect l="l" t="t" r="r" b="b"/>
            <a:pathLst>
              <a:path w="2540" h="2539" extrusionOk="0">
                <a:moveTo>
                  <a:pt x="282" y="0"/>
                </a:moveTo>
                <a:lnTo>
                  <a:pt x="0" y="2188"/>
                </a:lnTo>
                <a:lnTo>
                  <a:pt x="2303" y="140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6" name="Google Shape;3066;p63"/>
          <p:cNvSpPr/>
          <p:nvPr/>
        </p:nvSpPr>
        <p:spPr>
          <a:xfrm>
            <a:off x="708759" y="3911683"/>
            <a:ext cx="1540" cy="1925"/>
          </a:xfrm>
          <a:custGeom>
            <a:avLst/>
            <a:gdLst/>
            <a:ahLst/>
            <a:cxnLst/>
            <a:rect l="l" t="t" r="r" b="b"/>
            <a:pathLst>
              <a:path w="2540"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7" name="Google Shape;3067;p63"/>
          <p:cNvSpPr/>
          <p:nvPr/>
        </p:nvSpPr>
        <p:spPr>
          <a:xfrm>
            <a:off x="708880" y="4412437"/>
            <a:ext cx="1540" cy="1925"/>
          </a:xfrm>
          <a:custGeom>
            <a:avLst/>
            <a:gdLst/>
            <a:ahLst/>
            <a:cxnLst/>
            <a:rect l="l" t="t" r="r" b="b"/>
            <a:pathLst>
              <a:path w="2540"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8" name="Google Shape;3068;p63"/>
          <p:cNvSpPr/>
          <p:nvPr/>
        </p:nvSpPr>
        <p:spPr>
          <a:xfrm>
            <a:off x="709069" y="3065070"/>
            <a:ext cx="1540" cy="1925"/>
          </a:xfrm>
          <a:custGeom>
            <a:avLst/>
            <a:gdLst/>
            <a:ahLst/>
            <a:cxnLst/>
            <a:rect l="l" t="t" r="r" b="b"/>
            <a:pathLst>
              <a:path w="2540" h="3175" extrusionOk="0">
                <a:moveTo>
                  <a:pt x="1277" y="0"/>
                </a:moveTo>
                <a:lnTo>
                  <a:pt x="0" y="2303"/>
                </a:lnTo>
                <a:lnTo>
                  <a:pt x="2230" y="2554"/>
                </a:lnTo>
                <a:lnTo>
                  <a:pt x="12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69" name="Google Shape;3069;p63"/>
          <p:cNvSpPr/>
          <p:nvPr/>
        </p:nvSpPr>
        <p:spPr>
          <a:xfrm>
            <a:off x="709081"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0" name="Google Shape;3070;p63"/>
          <p:cNvSpPr/>
          <p:nvPr/>
        </p:nvSpPr>
        <p:spPr>
          <a:xfrm>
            <a:off x="709044" y="2409802"/>
            <a:ext cx="1540" cy="1540"/>
          </a:xfrm>
          <a:custGeom>
            <a:avLst/>
            <a:gdLst/>
            <a:ahLst/>
            <a:cxnLst/>
            <a:rect l="l" t="t" r="r" b="b"/>
            <a:pathLst>
              <a:path w="2540" h="2539" extrusionOk="0">
                <a:moveTo>
                  <a:pt x="0" y="0"/>
                </a:moveTo>
                <a:lnTo>
                  <a:pt x="85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1" name="Google Shape;3071;p63"/>
          <p:cNvSpPr/>
          <p:nvPr/>
        </p:nvSpPr>
        <p:spPr>
          <a:xfrm>
            <a:off x="708888"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2" name="Google Shape;3072;p63"/>
          <p:cNvSpPr/>
          <p:nvPr/>
        </p:nvSpPr>
        <p:spPr>
          <a:xfrm>
            <a:off x="708876" y="1026350"/>
            <a:ext cx="1155" cy="1540"/>
          </a:xfrm>
          <a:custGeom>
            <a:avLst/>
            <a:gdLst/>
            <a:ahLst/>
            <a:cxnLst/>
            <a:rect l="l" t="t" r="r" b="b"/>
            <a:pathLst>
              <a:path w="1905"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3" name="Google Shape;3073;p63"/>
          <p:cNvSpPr/>
          <p:nvPr/>
        </p:nvSpPr>
        <p:spPr>
          <a:xfrm>
            <a:off x="666637" y="6208308"/>
            <a:ext cx="1540" cy="1540"/>
          </a:xfrm>
          <a:custGeom>
            <a:avLst/>
            <a:gdLst/>
            <a:ahLst/>
            <a:cxnLst/>
            <a:rect l="l" t="t" r="r" b="b"/>
            <a:pathLst>
              <a:path w="2540" h="2540" extrusionOk="0">
                <a:moveTo>
                  <a:pt x="0" y="0"/>
                </a:moveTo>
                <a:lnTo>
                  <a:pt x="753" y="2492"/>
                </a:lnTo>
                <a:lnTo>
                  <a:pt x="196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4" name="Google Shape;3074;p63"/>
          <p:cNvSpPr/>
          <p:nvPr/>
        </p:nvSpPr>
        <p:spPr>
          <a:xfrm>
            <a:off x="666274"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5" name="Google Shape;3075;p63"/>
          <p:cNvSpPr/>
          <p:nvPr/>
        </p:nvSpPr>
        <p:spPr>
          <a:xfrm>
            <a:off x="666720" y="6292763"/>
            <a:ext cx="1155" cy="1540"/>
          </a:xfrm>
          <a:custGeom>
            <a:avLst/>
            <a:gdLst/>
            <a:ahLst/>
            <a:cxnLst/>
            <a:rect l="l" t="t" r="r" b="b"/>
            <a:pathLst>
              <a:path w="1905" h="2540" extrusionOk="0">
                <a:moveTo>
                  <a:pt x="0" y="0"/>
                </a:moveTo>
                <a:lnTo>
                  <a:pt x="71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6" name="Google Shape;3076;p63"/>
          <p:cNvSpPr/>
          <p:nvPr/>
        </p:nvSpPr>
        <p:spPr>
          <a:xfrm>
            <a:off x="638177" y="529824"/>
            <a:ext cx="1155" cy="1540"/>
          </a:xfrm>
          <a:custGeom>
            <a:avLst/>
            <a:gdLst/>
            <a:ahLst/>
            <a:cxnLst/>
            <a:rect l="l" t="t" r="r" b="b"/>
            <a:pathLst>
              <a:path w="1905" h="2540" extrusionOk="0">
                <a:moveTo>
                  <a:pt x="1151" y="0"/>
                </a:moveTo>
                <a:lnTo>
                  <a:pt x="0" y="1937"/>
                </a:lnTo>
                <a:lnTo>
                  <a:pt x="185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7" name="Google Shape;3077;p63"/>
          <p:cNvSpPr/>
          <p:nvPr/>
        </p:nvSpPr>
        <p:spPr>
          <a:xfrm>
            <a:off x="638379" y="1248351"/>
            <a:ext cx="1540" cy="1540"/>
          </a:xfrm>
          <a:custGeom>
            <a:avLst/>
            <a:gdLst/>
            <a:ahLst/>
            <a:cxnLst/>
            <a:rect l="l" t="t" r="r" b="b"/>
            <a:pathLst>
              <a:path w="2540"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8" name="Google Shape;3078;p63"/>
          <p:cNvSpPr/>
          <p:nvPr/>
        </p:nvSpPr>
        <p:spPr>
          <a:xfrm>
            <a:off x="637960"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79" name="Google Shape;3079;p63"/>
          <p:cNvSpPr/>
          <p:nvPr/>
        </p:nvSpPr>
        <p:spPr>
          <a:xfrm>
            <a:off x="626018" y="2302605"/>
            <a:ext cx="1155" cy="1925"/>
          </a:xfrm>
          <a:custGeom>
            <a:avLst/>
            <a:gdLst/>
            <a:ahLst/>
            <a:cxnLst/>
            <a:rect l="l" t="t" r="r" b="b"/>
            <a:pathLst>
              <a:path w="1905" h="3175" extrusionOk="0">
                <a:moveTo>
                  <a:pt x="1193" y="0"/>
                </a:moveTo>
                <a:lnTo>
                  <a:pt x="0" y="2513"/>
                </a:lnTo>
                <a:lnTo>
                  <a:pt x="1905" y="274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0" name="Google Shape;3080;p63"/>
          <p:cNvSpPr/>
          <p:nvPr/>
        </p:nvSpPr>
        <p:spPr>
          <a:xfrm>
            <a:off x="625880" y="2205470"/>
            <a:ext cx="1540" cy="1540"/>
          </a:xfrm>
          <a:custGeom>
            <a:avLst/>
            <a:gdLst/>
            <a:ahLst/>
            <a:cxnLst/>
            <a:rect l="l" t="t" r="r" b="b"/>
            <a:pathLst>
              <a:path w="2540"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1" name="Google Shape;3081;p63"/>
          <p:cNvSpPr/>
          <p:nvPr/>
        </p:nvSpPr>
        <p:spPr>
          <a:xfrm>
            <a:off x="626261" y="3344698"/>
            <a:ext cx="1155" cy="1540"/>
          </a:xfrm>
          <a:custGeom>
            <a:avLst/>
            <a:gdLst/>
            <a:ahLst/>
            <a:cxnLst/>
            <a:rect l="l" t="t" r="r" b="b"/>
            <a:pathLst>
              <a:path w="1905"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2" name="Google Shape;3082;p63"/>
          <p:cNvSpPr/>
          <p:nvPr/>
        </p:nvSpPr>
        <p:spPr>
          <a:xfrm>
            <a:off x="626078" y="5858407"/>
            <a:ext cx="1155" cy="1540"/>
          </a:xfrm>
          <a:custGeom>
            <a:avLst/>
            <a:gdLst/>
            <a:ahLst/>
            <a:cxnLst/>
            <a:rect l="l" t="t" r="r" b="b"/>
            <a:pathLst>
              <a:path w="1905" h="2540" extrusionOk="0">
                <a:moveTo>
                  <a:pt x="0" y="0"/>
                </a:moveTo>
                <a:lnTo>
                  <a:pt x="712" y="220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3" name="Google Shape;3083;p63"/>
          <p:cNvSpPr/>
          <p:nvPr/>
        </p:nvSpPr>
        <p:spPr>
          <a:xfrm>
            <a:off x="630078"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4" name="Google Shape;3084;p63"/>
          <p:cNvSpPr/>
          <p:nvPr/>
        </p:nvSpPr>
        <p:spPr>
          <a:xfrm>
            <a:off x="630059"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5" name="Google Shape;3085;p63"/>
          <p:cNvSpPr/>
          <p:nvPr/>
        </p:nvSpPr>
        <p:spPr>
          <a:xfrm>
            <a:off x="630252" y="1266238"/>
            <a:ext cx="1155" cy="1540"/>
          </a:xfrm>
          <a:custGeom>
            <a:avLst/>
            <a:gdLst/>
            <a:ahLst/>
            <a:cxnLst/>
            <a:rect l="l" t="t" r="r" b="b"/>
            <a:pathLst>
              <a:path w="1905"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6" name="Google Shape;3086;p63"/>
          <p:cNvSpPr/>
          <p:nvPr/>
        </p:nvSpPr>
        <p:spPr>
          <a:xfrm>
            <a:off x="630388" y="902582"/>
            <a:ext cx="1540" cy="1540"/>
          </a:xfrm>
          <a:custGeom>
            <a:avLst/>
            <a:gdLst/>
            <a:ahLst/>
            <a:cxnLst/>
            <a:rect l="l" t="t" r="r" b="b"/>
            <a:pathLst>
              <a:path w="2540" h="2540" extrusionOk="0">
                <a:moveTo>
                  <a:pt x="219" y="0"/>
                </a:moveTo>
                <a:lnTo>
                  <a:pt x="0" y="2261"/>
                </a:lnTo>
                <a:lnTo>
                  <a:pt x="221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7" name="Google Shape;3087;p63"/>
          <p:cNvSpPr/>
          <p:nvPr/>
        </p:nvSpPr>
        <p:spPr>
          <a:xfrm>
            <a:off x="630171" y="747296"/>
            <a:ext cx="1155" cy="1155"/>
          </a:xfrm>
          <a:custGeom>
            <a:avLst/>
            <a:gdLst/>
            <a:ahLst/>
            <a:cxnLst/>
            <a:rect l="l" t="t" r="r" b="b"/>
            <a:pathLst>
              <a:path w="1905" h="1905" extrusionOk="0">
                <a:moveTo>
                  <a:pt x="1120" y="0"/>
                </a:moveTo>
                <a:lnTo>
                  <a:pt x="0" y="1518"/>
                </a:lnTo>
                <a:lnTo>
                  <a:pt x="1800"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8" name="Google Shape;3088;p63"/>
          <p:cNvSpPr/>
          <p:nvPr/>
        </p:nvSpPr>
        <p:spPr>
          <a:xfrm>
            <a:off x="629912"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89" name="Google Shape;3089;p63"/>
          <p:cNvSpPr/>
          <p:nvPr/>
        </p:nvSpPr>
        <p:spPr>
          <a:xfrm>
            <a:off x="630167" y="4780735"/>
            <a:ext cx="1155" cy="1540"/>
          </a:xfrm>
          <a:custGeom>
            <a:avLst/>
            <a:gdLst/>
            <a:ahLst/>
            <a:cxnLst/>
            <a:rect l="l" t="t" r="r" b="b"/>
            <a:pathLst>
              <a:path w="1905" h="2540" extrusionOk="0">
                <a:moveTo>
                  <a:pt x="1193" y="0"/>
                </a:moveTo>
                <a:lnTo>
                  <a:pt x="0" y="1748"/>
                </a:lnTo>
                <a:lnTo>
                  <a:pt x="1905" y="207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0" name="Google Shape;3090;p63"/>
          <p:cNvSpPr/>
          <p:nvPr/>
        </p:nvSpPr>
        <p:spPr>
          <a:xfrm>
            <a:off x="629985"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1" name="Google Shape;3091;p63"/>
          <p:cNvSpPr/>
          <p:nvPr/>
        </p:nvSpPr>
        <p:spPr>
          <a:xfrm>
            <a:off x="630297" y="4878672"/>
            <a:ext cx="1540" cy="1540"/>
          </a:xfrm>
          <a:custGeom>
            <a:avLst/>
            <a:gdLst/>
            <a:ahLst/>
            <a:cxnLst/>
            <a:rect l="l" t="t" r="r" b="b"/>
            <a:pathLst>
              <a:path w="2540" h="2540" extrusionOk="0">
                <a:moveTo>
                  <a:pt x="0" y="0"/>
                </a:moveTo>
                <a:lnTo>
                  <a:pt x="74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2" name="Google Shape;3092;p63"/>
          <p:cNvSpPr/>
          <p:nvPr/>
        </p:nvSpPr>
        <p:spPr>
          <a:xfrm>
            <a:off x="630241" y="5415024"/>
            <a:ext cx="1540" cy="1540"/>
          </a:xfrm>
          <a:custGeom>
            <a:avLst/>
            <a:gdLst/>
            <a:ahLst/>
            <a:cxnLst/>
            <a:rect l="l" t="t" r="r" b="b"/>
            <a:pathLst>
              <a:path w="2540" h="2540" extrusionOk="0">
                <a:moveTo>
                  <a:pt x="0" y="0"/>
                </a:moveTo>
                <a:lnTo>
                  <a:pt x="785" y="233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3" name="Google Shape;3093;p63"/>
          <p:cNvSpPr/>
          <p:nvPr/>
        </p:nvSpPr>
        <p:spPr>
          <a:xfrm>
            <a:off x="630271"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4" name="Google Shape;3094;p63"/>
          <p:cNvSpPr/>
          <p:nvPr/>
        </p:nvSpPr>
        <p:spPr>
          <a:xfrm>
            <a:off x="630171" y="3079043"/>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5" name="Google Shape;3095;p63"/>
          <p:cNvSpPr/>
          <p:nvPr/>
        </p:nvSpPr>
        <p:spPr>
          <a:xfrm>
            <a:off x="629898" y="2454065"/>
            <a:ext cx="1540" cy="1540"/>
          </a:xfrm>
          <a:custGeom>
            <a:avLst/>
            <a:gdLst/>
            <a:ahLst/>
            <a:cxnLst/>
            <a:rect l="l" t="t" r="r" b="b"/>
            <a:pathLst>
              <a:path w="2540" h="2539" extrusionOk="0">
                <a:moveTo>
                  <a:pt x="0" y="0"/>
                </a:moveTo>
                <a:lnTo>
                  <a:pt x="921" y="1947"/>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6" name="Google Shape;3096;p63"/>
          <p:cNvSpPr/>
          <p:nvPr/>
        </p:nvSpPr>
        <p:spPr>
          <a:xfrm>
            <a:off x="629961"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7" name="Google Shape;3097;p63"/>
          <p:cNvSpPr/>
          <p:nvPr/>
        </p:nvSpPr>
        <p:spPr>
          <a:xfrm>
            <a:off x="634121" y="5835561"/>
            <a:ext cx="1155" cy="1540"/>
          </a:xfrm>
          <a:custGeom>
            <a:avLst/>
            <a:gdLst/>
            <a:ahLst/>
            <a:cxnLst/>
            <a:rect l="l" t="t" r="r" b="b"/>
            <a:pathLst>
              <a:path w="1905" h="2540" extrusionOk="0">
                <a:moveTo>
                  <a:pt x="1162" y="0"/>
                </a:moveTo>
                <a:lnTo>
                  <a:pt x="0" y="1759"/>
                </a:lnTo>
                <a:lnTo>
                  <a:pt x="1853"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8" name="Google Shape;3098;p63"/>
          <p:cNvSpPr/>
          <p:nvPr/>
        </p:nvSpPr>
        <p:spPr>
          <a:xfrm>
            <a:off x="633974" y="6070999"/>
            <a:ext cx="1540" cy="1540"/>
          </a:xfrm>
          <a:custGeom>
            <a:avLst/>
            <a:gdLst/>
            <a:ahLst/>
            <a:cxnLst/>
            <a:rect l="l" t="t" r="r" b="b"/>
            <a:pathLst>
              <a:path w="2540" h="2540" extrusionOk="0">
                <a:moveTo>
                  <a:pt x="0" y="0"/>
                </a:moveTo>
                <a:lnTo>
                  <a:pt x="869" y="2324"/>
                </a:lnTo>
                <a:lnTo>
                  <a:pt x="208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099" name="Google Shape;3099;p63"/>
          <p:cNvSpPr/>
          <p:nvPr/>
        </p:nvSpPr>
        <p:spPr>
          <a:xfrm>
            <a:off x="633954" y="5760077"/>
            <a:ext cx="1540" cy="1540"/>
          </a:xfrm>
          <a:custGeom>
            <a:avLst/>
            <a:gdLst/>
            <a:ahLst/>
            <a:cxnLst/>
            <a:rect l="l" t="t" r="r" b="b"/>
            <a:pathLst>
              <a:path w="2540" h="2540" extrusionOk="0">
                <a:moveTo>
                  <a:pt x="1308" y="0"/>
                </a:moveTo>
                <a:lnTo>
                  <a:pt x="0" y="1874"/>
                </a:lnTo>
                <a:lnTo>
                  <a:pt x="216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0" name="Google Shape;3100;p63"/>
          <p:cNvSpPr/>
          <p:nvPr/>
        </p:nvSpPr>
        <p:spPr>
          <a:xfrm>
            <a:off x="633570"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1" name="Google Shape;3101;p63"/>
          <p:cNvSpPr/>
          <p:nvPr/>
        </p:nvSpPr>
        <p:spPr>
          <a:xfrm>
            <a:off x="634139" y="6722068"/>
            <a:ext cx="1540" cy="1540"/>
          </a:xfrm>
          <a:custGeom>
            <a:avLst/>
            <a:gdLst/>
            <a:ahLst/>
            <a:cxnLst/>
            <a:rect l="l" t="t" r="r" b="b"/>
            <a:pathLst>
              <a:path w="2540" h="2540" extrusionOk="0">
                <a:moveTo>
                  <a:pt x="1298" y="0"/>
                </a:moveTo>
                <a:lnTo>
                  <a:pt x="0" y="1738"/>
                </a:lnTo>
                <a:lnTo>
                  <a:pt x="220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2" name="Google Shape;3102;p63"/>
          <p:cNvSpPr/>
          <p:nvPr/>
        </p:nvSpPr>
        <p:spPr>
          <a:xfrm>
            <a:off x="633934" y="3663976"/>
            <a:ext cx="1540" cy="1540"/>
          </a:xfrm>
          <a:custGeom>
            <a:avLst/>
            <a:gdLst/>
            <a:ahLst/>
            <a:cxnLst/>
            <a:rect l="l" t="t" r="r" b="b"/>
            <a:pathLst>
              <a:path w="2540"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3" name="Google Shape;3103;p63"/>
          <p:cNvSpPr/>
          <p:nvPr/>
        </p:nvSpPr>
        <p:spPr>
          <a:xfrm>
            <a:off x="634258" y="3269389"/>
            <a:ext cx="1155" cy="1540"/>
          </a:xfrm>
          <a:custGeom>
            <a:avLst/>
            <a:gdLst/>
            <a:ahLst/>
            <a:cxnLst/>
            <a:rect l="l" t="t" r="r" b="b"/>
            <a:pathLst>
              <a:path w="1905"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4" name="Google Shape;3104;p63"/>
          <p:cNvSpPr/>
          <p:nvPr/>
        </p:nvSpPr>
        <p:spPr>
          <a:xfrm>
            <a:off x="634344" y="5188668"/>
            <a:ext cx="1540" cy="1155"/>
          </a:xfrm>
          <a:custGeom>
            <a:avLst/>
            <a:gdLst/>
            <a:ahLst/>
            <a:cxnLst/>
            <a:rect l="l" t="t" r="r" b="b"/>
            <a:pathLst>
              <a:path w="2540" h="1904" extrusionOk="0">
                <a:moveTo>
                  <a:pt x="251" y="0"/>
                </a:moveTo>
                <a:lnTo>
                  <a:pt x="0" y="1832"/>
                </a:lnTo>
                <a:lnTo>
                  <a:pt x="2125" y="1193"/>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5" name="Google Shape;3105;p63"/>
          <p:cNvSpPr/>
          <p:nvPr/>
        </p:nvSpPr>
        <p:spPr>
          <a:xfrm>
            <a:off x="634001" y="5494557"/>
            <a:ext cx="1540" cy="1540"/>
          </a:xfrm>
          <a:custGeom>
            <a:avLst/>
            <a:gdLst/>
            <a:ahLst/>
            <a:cxnLst/>
            <a:rect l="l" t="t" r="r" b="b"/>
            <a:pathLst>
              <a:path w="2540" h="2540" extrusionOk="0">
                <a:moveTo>
                  <a:pt x="1926" y="0"/>
                </a:moveTo>
                <a:lnTo>
                  <a:pt x="0" y="691"/>
                </a:lnTo>
                <a:lnTo>
                  <a:pt x="165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6" name="Google Shape;3106;p63"/>
          <p:cNvSpPr/>
          <p:nvPr/>
        </p:nvSpPr>
        <p:spPr>
          <a:xfrm>
            <a:off x="634043" y="5007043"/>
            <a:ext cx="1155" cy="1155"/>
          </a:xfrm>
          <a:custGeom>
            <a:avLst/>
            <a:gdLst/>
            <a:ahLst/>
            <a:cxnLst/>
            <a:rect l="l" t="t" r="r" b="b"/>
            <a:pathLst>
              <a:path w="1905" h="1904" extrusionOk="0">
                <a:moveTo>
                  <a:pt x="1905" y="0"/>
                </a:moveTo>
                <a:lnTo>
                  <a:pt x="0" y="617"/>
                </a:lnTo>
                <a:lnTo>
                  <a:pt x="1633"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7" name="Google Shape;3107;p63"/>
          <p:cNvSpPr/>
          <p:nvPr/>
        </p:nvSpPr>
        <p:spPr>
          <a:xfrm>
            <a:off x="633764" y="4736334"/>
            <a:ext cx="1540" cy="1540"/>
          </a:xfrm>
          <a:custGeom>
            <a:avLst/>
            <a:gdLst/>
            <a:ahLst/>
            <a:cxnLst/>
            <a:rect l="l" t="t" r="r" b="b"/>
            <a:pathLst>
              <a:path w="2540"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8" name="Google Shape;3108;p63"/>
          <p:cNvSpPr/>
          <p:nvPr/>
        </p:nvSpPr>
        <p:spPr>
          <a:xfrm>
            <a:off x="634219" y="4528406"/>
            <a:ext cx="1540" cy="1540"/>
          </a:xfrm>
          <a:custGeom>
            <a:avLst/>
            <a:gdLst/>
            <a:ahLst/>
            <a:cxnLst/>
            <a:rect l="l" t="t" r="r" b="b"/>
            <a:pathLst>
              <a:path w="2540" h="2540" extrusionOk="0">
                <a:moveTo>
                  <a:pt x="0" y="0"/>
                </a:moveTo>
                <a:lnTo>
                  <a:pt x="952" y="2335"/>
                </a:lnTo>
                <a:lnTo>
                  <a:pt x="241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09" name="Google Shape;3109;p63"/>
          <p:cNvSpPr/>
          <p:nvPr/>
        </p:nvSpPr>
        <p:spPr>
          <a:xfrm>
            <a:off x="634177"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0" name="Google Shape;3110;p63"/>
          <p:cNvSpPr/>
          <p:nvPr/>
        </p:nvSpPr>
        <p:spPr>
          <a:xfrm>
            <a:off x="634049"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1" name="Google Shape;3111;p63"/>
          <p:cNvSpPr/>
          <p:nvPr/>
        </p:nvSpPr>
        <p:spPr>
          <a:xfrm>
            <a:off x="633811" y="596794"/>
            <a:ext cx="1540" cy="1540"/>
          </a:xfrm>
          <a:custGeom>
            <a:avLst/>
            <a:gdLst/>
            <a:ahLst/>
            <a:cxnLst/>
            <a:rect l="l" t="t" r="r" b="b"/>
            <a:pathLst>
              <a:path w="2540"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2" name="Google Shape;3112;p63"/>
          <p:cNvSpPr/>
          <p:nvPr/>
        </p:nvSpPr>
        <p:spPr>
          <a:xfrm>
            <a:off x="633565" y="334473"/>
            <a:ext cx="1925" cy="2310"/>
          </a:xfrm>
          <a:custGeom>
            <a:avLst/>
            <a:gdLst/>
            <a:ahLst/>
            <a:cxnLst/>
            <a:rect l="l" t="t" r="r" b="b"/>
            <a:pathLst>
              <a:path w="3175" h="3809" extrusionOk="0">
                <a:moveTo>
                  <a:pt x="0" y="0"/>
                </a:moveTo>
                <a:lnTo>
                  <a:pt x="163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3" name="Google Shape;3113;p63"/>
          <p:cNvSpPr/>
          <p:nvPr/>
        </p:nvSpPr>
        <p:spPr>
          <a:xfrm>
            <a:off x="638193"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4" name="Google Shape;3114;p63"/>
          <p:cNvSpPr/>
          <p:nvPr/>
        </p:nvSpPr>
        <p:spPr>
          <a:xfrm>
            <a:off x="638371" y="6137445"/>
            <a:ext cx="1155" cy="1540"/>
          </a:xfrm>
          <a:custGeom>
            <a:avLst/>
            <a:gdLst/>
            <a:ahLst/>
            <a:cxnLst/>
            <a:rect l="l" t="t" r="r" b="b"/>
            <a:pathLst>
              <a:path w="1905" h="2540" extrusionOk="0">
                <a:moveTo>
                  <a:pt x="0" y="0"/>
                </a:moveTo>
                <a:lnTo>
                  <a:pt x="57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5" name="Google Shape;3115;p63"/>
          <p:cNvSpPr/>
          <p:nvPr/>
        </p:nvSpPr>
        <p:spPr>
          <a:xfrm>
            <a:off x="638189" y="4049486"/>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6" name="Google Shape;3116;p63"/>
          <p:cNvSpPr/>
          <p:nvPr/>
        </p:nvSpPr>
        <p:spPr>
          <a:xfrm>
            <a:off x="638335" y="4408353"/>
            <a:ext cx="1540" cy="1540"/>
          </a:xfrm>
          <a:custGeom>
            <a:avLst/>
            <a:gdLst/>
            <a:ahLst/>
            <a:cxnLst/>
            <a:rect l="l" t="t" r="r" b="b"/>
            <a:pathLst>
              <a:path w="2540" h="2540" extrusionOk="0">
                <a:moveTo>
                  <a:pt x="1172" y="0"/>
                </a:moveTo>
                <a:lnTo>
                  <a:pt x="0" y="1696"/>
                </a:lnTo>
                <a:lnTo>
                  <a:pt x="1926" y="1999"/>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7" name="Google Shape;3117;p63"/>
          <p:cNvSpPr/>
          <p:nvPr/>
        </p:nvSpPr>
        <p:spPr>
          <a:xfrm>
            <a:off x="638087" y="4812024"/>
            <a:ext cx="1540" cy="1155"/>
          </a:xfrm>
          <a:custGeom>
            <a:avLst/>
            <a:gdLst/>
            <a:ahLst/>
            <a:cxnLst/>
            <a:rect l="l" t="t" r="r" b="b"/>
            <a:pathLst>
              <a:path w="2540" h="1904" extrusionOk="0">
                <a:moveTo>
                  <a:pt x="1947" y="0"/>
                </a:moveTo>
                <a:lnTo>
                  <a:pt x="0" y="596"/>
                </a:lnTo>
                <a:lnTo>
                  <a:pt x="168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8" name="Google Shape;3118;p63"/>
          <p:cNvSpPr/>
          <p:nvPr/>
        </p:nvSpPr>
        <p:spPr>
          <a:xfrm>
            <a:off x="638580"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19" name="Google Shape;3119;p63"/>
          <p:cNvSpPr/>
          <p:nvPr/>
        </p:nvSpPr>
        <p:spPr>
          <a:xfrm>
            <a:off x="638321" y="2835272"/>
            <a:ext cx="1540" cy="1540"/>
          </a:xfrm>
          <a:custGeom>
            <a:avLst/>
            <a:gdLst/>
            <a:ahLst/>
            <a:cxnLst/>
            <a:rect l="l" t="t" r="r" b="b"/>
            <a:pathLst>
              <a:path w="2540" h="2539" extrusionOk="0">
                <a:moveTo>
                  <a:pt x="0" y="0"/>
                </a:moveTo>
                <a:lnTo>
                  <a:pt x="77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0" name="Google Shape;3120;p63"/>
          <p:cNvSpPr/>
          <p:nvPr/>
        </p:nvSpPr>
        <p:spPr>
          <a:xfrm>
            <a:off x="637984" y="1620846"/>
            <a:ext cx="1540" cy="1540"/>
          </a:xfrm>
          <a:custGeom>
            <a:avLst/>
            <a:gdLst/>
            <a:ahLst/>
            <a:cxnLst/>
            <a:rect l="l" t="t" r="r" b="b"/>
            <a:pathLst>
              <a:path w="2540"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1" name="Google Shape;3121;p63"/>
          <p:cNvSpPr/>
          <p:nvPr/>
        </p:nvSpPr>
        <p:spPr>
          <a:xfrm>
            <a:off x="621923"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2" name="Google Shape;3122;p63"/>
          <p:cNvSpPr/>
          <p:nvPr/>
        </p:nvSpPr>
        <p:spPr>
          <a:xfrm>
            <a:off x="622071" y="4484168"/>
            <a:ext cx="1155" cy="1540"/>
          </a:xfrm>
          <a:custGeom>
            <a:avLst/>
            <a:gdLst/>
            <a:ahLst/>
            <a:cxnLst/>
            <a:rect l="l" t="t" r="r" b="b"/>
            <a:pathLst>
              <a:path w="1905"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3" name="Google Shape;3123;p63"/>
          <p:cNvSpPr/>
          <p:nvPr/>
        </p:nvSpPr>
        <p:spPr>
          <a:xfrm>
            <a:off x="595866" y="5977396"/>
            <a:ext cx="1540" cy="1540"/>
          </a:xfrm>
          <a:custGeom>
            <a:avLst/>
            <a:gdLst/>
            <a:ahLst/>
            <a:cxnLst/>
            <a:rect l="l" t="t" r="r" b="b"/>
            <a:pathLst>
              <a:path w="2540"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4" name="Google Shape;3124;p63"/>
          <p:cNvSpPr/>
          <p:nvPr/>
        </p:nvSpPr>
        <p:spPr>
          <a:xfrm>
            <a:off x="596003"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5" name="Google Shape;3125;p63"/>
          <p:cNvSpPr/>
          <p:nvPr/>
        </p:nvSpPr>
        <p:spPr>
          <a:xfrm>
            <a:off x="535008" y="4448456"/>
            <a:ext cx="1540" cy="1925"/>
          </a:xfrm>
          <a:custGeom>
            <a:avLst/>
            <a:gdLst/>
            <a:ahLst/>
            <a:cxnLst/>
            <a:rect l="l" t="t" r="r" b="b"/>
            <a:pathLst>
              <a:path w="2540" h="3175" extrusionOk="0">
                <a:moveTo>
                  <a:pt x="0" y="0"/>
                </a:moveTo>
                <a:lnTo>
                  <a:pt x="879" y="2649"/>
                </a:lnTo>
                <a:lnTo>
                  <a:pt x="229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6" name="Google Shape;3126;p63"/>
          <p:cNvSpPr/>
          <p:nvPr/>
        </p:nvSpPr>
        <p:spPr>
          <a:xfrm>
            <a:off x="535150" y="4484168"/>
            <a:ext cx="1155" cy="1540"/>
          </a:xfrm>
          <a:custGeom>
            <a:avLst/>
            <a:gdLst/>
            <a:ahLst/>
            <a:cxnLst/>
            <a:rect l="l" t="t" r="r" b="b"/>
            <a:pathLst>
              <a:path w="1905" h="2540" extrusionOk="0">
                <a:moveTo>
                  <a:pt x="0" y="0"/>
                </a:moveTo>
                <a:lnTo>
                  <a:pt x="691" y="2031"/>
                </a:lnTo>
                <a:lnTo>
                  <a:pt x="182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7" name="Google Shape;3127;p63"/>
          <p:cNvSpPr/>
          <p:nvPr/>
        </p:nvSpPr>
        <p:spPr>
          <a:xfrm>
            <a:off x="508951" y="5977396"/>
            <a:ext cx="1540" cy="1540"/>
          </a:xfrm>
          <a:custGeom>
            <a:avLst/>
            <a:gdLst/>
            <a:ahLst/>
            <a:cxnLst/>
            <a:rect l="l" t="t" r="r" b="b"/>
            <a:pathLst>
              <a:path w="2540" h="2540" extrusionOk="0">
                <a:moveTo>
                  <a:pt x="303" y="0"/>
                </a:moveTo>
                <a:lnTo>
                  <a:pt x="0" y="2282"/>
                </a:lnTo>
                <a:lnTo>
                  <a:pt x="2240" y="1465"/>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8" name="Google Shape;3128;p63"/>
          <p:cNvSpPr/>
          <p:nvPr/>
        </p:nvSpPr>
        <p:spPr>
          <a:xfrm>
            <a:off x="509081"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29" name="Google Shape;3129;p63"/>
          <p:cNvSpPr/>
          <p:nvPr/>
        </p:nvSpPr>
        <p:spPr>
          <a:xfrm>
            <a:off x="476680" y="370731"/>
            <a:ext cx="1540" cy="1540"/>
          </a:xfrm>
          <a:custGeom>
            <a:avLst/>
            <a:gdLst/>
            <a:ahLst/>
            <a:cxnLst/>
            <a:rect l="l" t="t" r="r" b="b"/>
            <a:pathLst>
              <a:path w="2540" h="2540" extrusionOk="0">
                <a:moveTo>
                  <a:pt x="303" y="0"/>
                </a:moveTo>
                <a:lnTo>
                  <a:pt x="0" y="2418"/>
                </a:lnTo>
                <a:lnTo>
                  <a:pt x="2052" y="1424"/>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0" name="Google Shape;3130;p63"/>
          <p:cNvSpPr/>
          <p:nvPr/>
        </p:nvSpPr>
        <p:spPr>
          <a:xfrm>
            <a:off x="504647" y="5880034"/>
            <a:ext cx="1540" cy="1540"/>
          </a:xfrm>
          <a:custGeom>
            <a:avLst/>
            <a:gdLst/>
            <a:ahLst/>
            <a:cxnLst/>
            <a:rect l="l" t="t" r="r" b="b"/>
            <a:pathLst>
              <a:path w="2540" h="2540" extrusionOk="0">
                <a:moveTo>
                  <a:pt x="2439" y="0"/>
                </a:moveTo>
                <a:lnTo>
                  <a:pt x="0" y="984"/>
                </a:lnTo>
                <a:lnTo>
                  <a:pt x="2188"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1" name="Google Shape;3131;p63"/>
          <p:cNvSpPr/>
          <p:nvPr/>
        </p:nvSpPr>
        <p:spPr>
          <a:xfrm>
            <a:off x="504846" y="392978"/>
            <a:ext cx="1540" cy="1540"/>
          </a:xfrm>
          <a:custGeom>
            <a:avLst/>
            <a:gdLst/>
            <a:ahLst/>
            <a:cxnLst/>
            <a:rect l="l" t="t" r="r" b="b"/>
            <a:pathLst>
              <a:path w="2540" h="2540" extrusionOk="0">
                <a:moveTo>
                  <a:pt x="0" y="0"/>
                </a:moveTo>
                <a:lnTo>
                  <a:pt x="774" y="2041"/>
                </a:lnTo>
                <a:lnTo>
                  <a:pt x="194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2" name="Google Shape;3132;p63"/>
          <p:cNvSpPr/>
          <p:nvPr/>
        </p:nvSpPr>
        <p:spPr>
          <a:xfrm>
            <a:off x="504798" y="671962"/>
            <a:ext cx="1540" cy="1925"/>
          </a:xfrm>
          <a:custGeom>
            <a:avLst/>
            <a:gdLst/>
            <a:ahLst/>
            <a:cxnLst/>
            <a:rect l="l" t="t" r="r" b="b"/>
            <a:pathLst>
              <a:path w="2540"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3" name="Google Shape;3133;p63"/>
          <p:cNvSpPr/>
          <p:nvPr/>
        </p:nvSpPr>
        <p:spPr>
          <a:xfrm>
            <a:off x="500861" y="836094"/>
            <a:ext cx="1155" cy="1540"/>
          </a:xfrm>
          <a:custGeom>
            <a:avLst/>
            <a:gdLst/>
            <a:ahLst/>
            <a:cxnLst/>
            <a:rect l="l" t="t" r="r" b="b"/>
            <a:pathLst>
              <a:path w="1905"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4" name="Google Shape;3134;p63"/>
          <p:cNvSpPr/>
          <p:nvPr/>
        </p:nvSpPr>
        <p:spPr>
          <a:xfrm>
            <a:off x="500969" y="1567626"/>
            <a:ext cx="1155" cy="1540"/>
          </a:xfrm>
          <a:custGeom>
            <a:avLst/>
            <a:gdLst/>
            <a:ahLst/>
            <a:cxnLst/>
            <a:rect l="l" t="t" r="r" b="b"/>
            <a:pathLst>
              <a:path w="1905"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5" name="Google Shape;3135;p63"/>
          <p:cNvSpPr/>
          <p:nvPr/>
        </p:nvSpPr>
        <p:spPr>
          <a:xfrm>
            <a:off x="500852"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6" name="Google Shape;3136;p63"/>
          <p:cNvSpPr/>
          <p:nvPr/>
        </p:nvSpPr>
        <p:spPr>
          <a:xfrm>
            <a:off x="501007" y="4887111"/>
            <a:ext cx="1155" cy="1540"/>
          </a:xfrm>
          <a:custGeom>
            <a:avLst/>
            <a:gdLst/>
            <a:ahLst/>
            <a:cxnLst/>
            <a:rect l="l" t="t" r="r" b="b"/>
            <a:pathLst>
              <a:path w="1905" h="2540" extrusionOk="0">
                <a:moveTo>
                  <a:pt x="1130" y="0"/>
                </a:moveTo>
                <a:lnTo>
                  <a:pt x="0" y="1612"/>
                </a:lnTo>
                <a:lnTo>
                  <a:pt x="1853"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7" name="Google Shape;3137;p63"/>
          <p:cNvSpPr/>
          <p:nvPr/>
        </p:nvSpPr>
        <p:spPr>
          <a:xfrm>
            <a:off x="501093" y="1731324"/>
            <a:ext cx="1540" cy="1540"/>
          </a:xfrm>
          <a:custGeom>
            <a:avLst/>
            <a:gdLst/>
            <a:ahLst/>
            <a:cxnLst/>
            <a:rect l="l" t="t" r="r" b="b"/>
            <a:pathLst>
              <a:path w="2540"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8" name="Google Shape;3138;p63"/>
          <p:cNvSpPr/>
          <p:nvPr/>
        </p:nvSpPr>
        <p:spPr>
          <a:xfrm>
            <a:off x="500786" y="747475"/>
            <a:ext cx="1540" cy="1925"/>
          </a:xfrm>
          <a:custGeom>
            <a:avLst/>
            <a:gdLst/>
            <a:ahLst/>
            <a:cxnLst/>
            <a:rect l="l" t="t" r="r" b="b"/>
            <a:pathLst>
              <a:path w="2540"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39" name="Google Shape;3139;p63"/>
          <p:cNvSpPr/>
          <p:nvPr/>
        </p:nvSpPr>
        <p:spPr>
          <a:xfrm>
            <a:off x="500945" y="87174"/>
            <a:ext cx="1155" cy="1540"/>
          </a:xfrm>
          <a:custGeom>
            <a:avLst/>
            <a:gdLst/>
            <a:ahLst/>
            <a:cxnLst/>
            <a:rect l="l" t="t" r="r" b="b"/>
            <a:pathLst>
              <a:path w="1905"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0" name="Google Shape;3140;p63"/>
          <p:cNvSpPr/>
          <p:nvPr/>
        </p:nvSpPr>
        <p:spPr>
          <a:xfrm>
            <a:off x="500525" y="5831363"/>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1" name="Google Shape;3141;p63"/>
          <p:cNvSpPr/>
          <p:nvPr/>
        </p:nvSpPr>
        <p:spPr>
          <a:xfrm>
            <a:off x="501026" y="6797717"/>
            <a:ext cx="1155" cy="1540"/>
          </a:xfrm>
          <a:custGeom>
            <a:avLst/>
            <a:gdLst/>
            <a:ahLst/>
            <a:cxnLst/>
            <a:rect l="l" t="t" r="r" b="b"/>
            <a:pathLst>
              <a:path w="1905" h="2540" extrusionOk="0">
                <a:moveTo>
                  <a:pt x="0" y="0"/>
                </a:moveTo>
                <a:lnTo>
                  <a:pt x="638" y="2376"/>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2" name="Google Shape;3142;p63"/>
          <p:cNvSpPr/>
          <p:nvPr/>
        </p:nvSpPr>
        <p:spPr>
          <a:xfrm>
            <a:off x="501156"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3" name="Google Shape;3143;p63"/>
          <p:cNvSpPr/>
          <p:nvPr/>
        </p:nvSpPr>
        <p:spPr>
          <a:xfrm>
            <a:off x="505217" y="3043269"/>
            <a:ext cx="1540" cy="1540"/>
          </a:xfrm>
          <a:custGeom>
            <a:avLst/>
            <a:gdLst/>
            <a:ahLst/>
            <a:cxnLst/>
            <a:rect l="l" t="t" r="r" b="b"/>
            <a:pathLst>
              <a:path w="2540"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4" name="Google Shape;3144;p63"/>
          <p:cNvSpPr/>
          <p:nvPr/>
        </p:nvSpPr>
        <p:spPr>
          <a:xfrm>
            <a:off x="505063"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5" name="Google Shape;3145;p63"/>
          <p:cNvSpPr/>
          <p:nvPr/>
        </p:nvSpPr>
        <p:spPr>
          <a:xfrm>
            <a:off x="504951" y="2156948"/>
            <a:ext cx="1540" cy="1540"/>
          </a:xfrm>
          <a:custGeom>
            <a:avLst/>
            <a:gdLst/>
            <a:ahLst/>
            <a:cxnLst/>
            <a:rect l="l" t="t" r="r" b="b"/>
            <a:pathLst>
              <a:path w="2540" h="2539" extrusionOk="0">
                <a:moveTo>
                  <a:pt x="0" y="0"/>
                </a:moveTo>
                <a:lnTo>
                  <a:pt x="816" y="2324"/>
                </a:lnTo>
                <a:lnTo>
                  <a:pt x="213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6" name="Google Shape;3146;p63"/>
          <p:cNvSpPr/>
          <p:nvPr/>
        </p:nvSpPr>
        <p:spPr>
          <a:xfrm>
            <a:off x="504278" y="3707423"/>
            <a:ext cx="2311" cy="2695"/>
          </a:xfrm>
          <a:custGeom>
            <a:avLst/>
            <a:gdLst/>
            <a:ahLst/>
            <a:cxnLst/>
            <a:rect l="l" t="t" r="r" b="b"/>
            <a:pathLst>
              <a:path w="3809" h="4445" extrusionOk="0">
                <a:moveTo>
                  <a:pt x="1392" y="0"/>
                </a:moveTo>
                <a:lnTo>
                  <a:pt x="146" y="1141"/>
                </a:lnTo>
                <a:lnTo>
                  <a:pt x="0" y="2492"/>
                </a:lnTo>
                <a:lnTo>
                  <a:pt x="1047" y="3298"/>
                </a:lnTo>
                <a:lnTo>
                  <a:pt x="1602" y="4031"/>
                </a:lnTo>
                <a:lnTo>
                  <a:pt x="3717" y="2230"/>
                </a:lnTo>
                <a:lnTo>
                  <a:pt x="3141"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7" name="Google Shape;3147;p63"/>
          <p:cNvSpPr/>
          <p:nvPr/>
        </p:nvSpPr>
        <p:spPr>
          <a:xfrm>
            <a:off x="480456" y="1615917"/>
            <a:ext cx="1540" cy="1540"/>
          </a:xfrm>
          <a:custGeom>
            <a:avLst/>
            <a:gdLst/>
            <a:ahLst/>
            <a:cxnLst/>
            <a:rect l="l" t="t" r="r" b="b"/>
            <a:pathLst>
              <a:path w="2540" h="2539" extrusionOk="0">
                <a:moveTo>
                  <a:pt x="1246" y="0"/>
                </a:moveTo>
                <a:lnTo>
                  <a:pt x="0" y="1748"/>
                </a:lnTo>
                <a:lnTo>
                  <a:pt x="1999"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8" name="Google Shape;3148;p63"/>
          <p:cNvSpPr/>
          <p:nvPr/>
        </p:nvSpPr>
        <p:spPr>
          <a:xfrm>
            <a:off x="484790" y="1527491"/>
            <a:ext cx="1540" cy="1540"/>
          </a:xfrm>
          <a:custGeom>
            <a:avLst/>
            <a:gdLst/>
            <a:ahLst/>
            <a:cxnLst/>
            <a:rect l="l" t="t" r="r" b="b"/>
            <a:pathLst>
              <a:path w="2540" h="2539" extrusionOk="0">
                <a:moveTo>
                  <a:pt x="240" y="0"/>
                </a:moveTo>
                <a:lnTo>
                  <a:pt x="0" y="1947"/>
                </a:lnTo>
                <a:lnTo>
                  <a:pt x="2314" y="1256"/>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49" name="Google Shape;3149;p63"/>
          <p:cNvSpPr/>
          <p:nvPr/>
        </p:nvSpPr>
        <p:spPr>
          <a:xfrm>
            <a:off x="484829" y="2063665"/>
            <a:ext cx="1540" cy="1540"/>
          </a:xfrm>
          <a:custGeom>
            <a:avLst/>
            <a:gdLst/>
            <a:ahLst/>
            <a:cxnLst/>
            <a:rect l="l" t="t" r="r" b="b"/>
            <a:pathLst>
              <a:path w="2540" h="2539" extrusionOk="0">
                <a:moveTo>
                  <a:pt x="272" y="0"/>
                </a:moveTo>
                <a:lnTo>
                  <a:pt x="0" y="2146"/>
                </a:lnTo>
                <a:lnTo>
                  <a:pt x="213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0" name="Google Shape;3150;p63"/>
          <p:cNvSpPr/>
          <p:nvPr/>
        </p:nvSpPr>
        <p:spPr>
          <a:xfrm>
            <a:off x="484626"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1" name="Google Shape;3151;p63"/>
          <p:cNvSpPr/>
          <p:nvPr/>
        </p:nvSpPr>
        <p:spPr>
          <a:xfrm>
            <a:off x="484704" y="38362"/>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2" name="Google Shape;3152;p63"/>
          <p:cNvSpPr/>
          <p:nvPr/>
        </p:nvSpPr>
        <p:spPr>
          <a:xfrm>
            <a:off x="484361" y="4203974"/>
            <a:ext cx="2311" cy="2695"/>
          </a:xfrm>
          <a:custGeom>
            <a:avLst/>
            <a:gdLst/>
            <a:ahLst/>
            <a:cxnLst/>
            <a:rect l="l" t="t" r="r" b="b"/>
            <a:pathLst>
              <a:path w="3809" h="4445" extrusionOk="0">
                <a:moveTo>
                  <a:pt x="1790" y="0"/>
                </a:moveTo>
                <a:lnTo>
                  <a:pt x="1162" y="628"/>
                </a:lnTo>
                <a:lnTo>
                  <a:pt x="104" y="1204"/>
                </a:lnTo>
                <a:lnTo>
                  <a:pt x="0" y="2533"/>
                </a:lnTo>
                <a:lnTo>
                  <a:pt x="973" y="3287"/>
                </a:lnTo>
                <a:lnTo>
                  <a:pt x="1507" y="4010"/>
                </a:lnTo>
                <a:lnTo>
                  <a:pt x="2157" y="3392"/>
                </a:lnTo>
                <a:lnTo>
                  <a:pt x="3298" y="2827"/>
                </a:lnTo>
                <a:lnTo>
                  <a:pt x="338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3" name="Google Shape;3153;p63"/>
          <p:cNvSpPr/>
          <p:nvPr/>
        </p:nvSpPr>
        <p:spPr>
          <a:xfrm>
            <a:off x="483971" y="6473775"/>
            <a:ext cx="2696" cy="2310"/>
          </a:xfrm>
          <a:custGeom>
            <a:avLst/>
            <a:gdLst/>
            <a:ahLst/>
            <a:cxnLst/>
            <a:rect l="l" t="t" r="r" b="b"/>
            <a:pathLst>
              <a:path w="4445" h="3809" extrusionOk="0">
                <a:moveTo>
                  <a:pt x="1486" y="0"/>
                </a:moveTo>
                <a:lnTo>
                  <a:pt x="732" y="973"/>
                </a:lnTo>
                <a:lnTo>
                  <a:pt x="0" y="1497"/>
                </a:lnTo>
                <a:lnTo>
                  <a:pt x="607" y="2136"/>
                </a:lnTo>
                <a:lnTo>
                  <a:pt x="1172" y="3214"/>
                </a:lnTo>
                <a:lnTo>
                  <a:pt x="2492" y="3361"/>
                </a:lnTo>
                <a:lnTo>
                  <a:pt x="3266" y="2439"/>
                </a:lnTo>
                <a:lnTo>
                  <a:pt x="4094" y="1884"/>
                </a:lnTo>
                <a:lnTo>
                  <a:pt x="3434" y="1225"/>
                </a:lnTo>
                <a:lnTo>
                  <a:pt x="2837" y="11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4" name="Google Shape;3154;p63"/>
          <p:cNvSpPr/>
          <p:nvPr/>
        </p:nvSpPr>
        <p:spPr>
          <a:xfrm>
            <a:off x="484240"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5" name="Google Shape;3155;p63"/>
          <p:cNvSpPr/>
          <p:nvPr/>
        </p:nvSpPr>
        <p:spPr>
          <a:xfrm>
            <a:off x="484611" y="4749728"/>
            <a:ext cx="1155" cy="1155"/>
          </a:xfrm>
          <a:custGeom>
            <a:avLst/>
            <a:gdLst/>
            <a:ahLst/>
            <a:cxnLst/>
            <a:rect l="l" t="t" r="r" b="b"/>
            <a:pathLst>
              <a:path w="1904"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6" name="Google Shape;3156;p63"/>
          <p:cNvSpPr/>
          <p:nvPr/>
        </p:nvSpPr>
        <p:spPr>
          <a:xfrm>
            <a:off x="480644" y="5950866"/>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7" name="Google Shape;3157;p63"/>
          <p:cNvSpPr/>
          <p:nvPr/>
        </p:nvSpPr>
        <p:spPr>
          <a:xfrm>
            <a:off x="480890"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8" name="Google Shape;3158;p63"/>
          <p:cNvSpPr/>
          <p:nvPr/>
        </p:nvSpPr>
        <p:spPr>
          <a:xfrm>
            <a:off x="480180" y="3987611"/>
            <a:ext cx="1540" cy="1540"/>
          </a:xfrm>
          <a:custGeom>
            <a:avLst/>
            <a:gdLst/>
            <a:ahLst/>
            <a:cxnLst/>
            <a:rect l="l" t="t" r="r" b="b"/>
            <a:pathLst>
              <a:path w="2540" h="2540" extrusionOk="0">
                <a:moveTo>
                  <a:pt x="2429" y="0"/>
                </a:moveTo>
                <a:lnTo>
                  <a:pt x="0" y="795"/>
                </a:lnTo>
                <a:lnTo>
                  <a:pt x="2198"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59" name="Google Shape;3159;p63"/>
          <p:cNvSpPr/>
          <p:nvPr/>
        </p:nvSpPr>
        <p:spPr>
          <a:xfrm>
            <a:off x="496510" y="5782372"/>
            <a:ext cx="1540" cy="1540"/>
          </a:xfrm>
          <a:custGeom>
            <a:avLst/>
            <a:gdLst/>
            <a:ahLst/>
            <a:cxnLst/>
            <a:rect l="l" t="t" r="r" b="b"/>
            <a:pathLst>
              <a:path w="2540" h="2540" extrusionOk="0">
                <a:moveTo>
                  <a:pt x="1350" y="0"/>
                </a:moveTo>
                <a:lnTo>
                  <a:pt x="0" y="1947"/>
                </a:lnTo>
                <a:lnTo>
                  <a:pt x="209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0" name="Google Shape;3160;p63"/>
          <p:cNvSpPr/>
          <p:nvPr/>
        </p:nvSpPr>
        <p:spPr>
          <a:xfrm>
            <a:off x="496921" y="5543134"/>
            <a:ext cx="1155" cy="1540"/>
          </a:xfrm>
          <a:custGeom>
            <a:avLst/>
            <a:gdLst/>
            <a:ahLst/>
            <a:cxnLst/>
            <a:rect l="l" t="t" r="r" b="b"/>
            <a:pathLst>
              <a:path w="1905" h="2540" extrusionOk="0">
                <a:moveTo>
                  <a:pt x="0" y="0"/>
                </a:moveTo>
                <a:lnTo>
                  <a:pt x="607" y="2366"/>
                </a:lnTo>
                <a:lnTo>
                  <a:pt x="180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1" name="Google Shape;3161;p63"/>
          <p:cNvSpPr/>
          <p:nvPr/>
        </p:nvSpPr>
        <p:spPr>
          <a:xfrm>
            <a:off x="496385" y="5511618"/>
            <a:ext cx="2696" cy="2695"/>
          </a:xfrm>
          <a:custGeom>
            <a:avLst/>
            <a:gdLst/>
            <a:ahLst/>
            <a:cxnLst/>
            <a:rect l="l" t="t" r="r" b="b"/>
            <a:pathLst>
              <a:path w="4444" h="4445" extrusionOk="0">
                <a:moveTo>
                  <a:pt x="1455" y="0"/>
                </a:moveTo>
                <a:lnTo>
                  <a:pt x="712" y="1172"/>
                </a:lnTo>
                <a:lnTo>
                  <a:pt x="0" y="1811"/>
                </a:lnTo>
                <a:lnTo>
                  <a:pt x="617" y="2513"/>
                </a:lnTo>
                <a:lnTo>
                  <a:pt x="1183" y="3696"/>
                </a:lnTo>
                <a:lnTo>
                  <a:pt x="2481" y="3863"/>
                </a:lnTo>
                <a:lnTo>
                  <a:pt x="3225" y="2743"/>
                </a:lnTo>
                <a:lnTo>
                  <a:pt x="3905" y="2157"/>
                </a:lnTo>
                <a:lnTo>
                  <a:pt x="3308" y="1403"/>
                </a:lnTo>
                <a:lnTo>
                  <a:pt x="2753" y="104"/>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2" name="Google Shape;3162;p63"/>
          <p:cNvSpPr/>
          <p:nvPr/>
        </p:nvSpPr>
        <p:spPr>
          <a:xfrm>
            <a:off x="496792"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3" name="Google Shape;3163;p63"/>
          <p:cNvSpPr/>
          <p:nvPr/>
        </p:nvSpPr>
        <p:spPr>
          <a:xfrm>
            <a:off x="496933" y="4767322"/>
            <a:ext cx="1155" cy="1540"/>
          </a:xfrm>
          <a:custGeom>
            <a:avLst/>
            <a:gdLst/>
            <a:ahLst/>
            <a:cxnLst/>
            <a:rect l="l" t="t" r="r" b="b"/>
            <a:pathLst>
              <a:path w="1905" h="2540" extrusionOk="0">
                <a:moveTo>
                  <a:pt x="1120" y="0"/>
                </a:moveTo>
                <a:lnTo>
                  <a:pt x="0" y="1780"/>
                </a:lnTo>
                <a:lnTo>
                  <a:pt x="1800"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4" name="Google Shape;3164;p63"/>
          <p:cNvSpPr/>
          <p:nvPr/>
        </p:nvSpPr>
        <p:spPr>
          <a:xfrm>
            <a:off x="496850" y="3797190"/>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5" name="Google Shape;3165;p63"/>
          <p:cNvSpPr/>
          <p:nvPr/>
        </p:nvSpPr>
        <p:spPr>
          <a:xfrm>
            <a:off x="496876" y="2812829"/>
            <a:ext cx="1540" cy="1540"/>
          </a:xfrm>
          <a:custGeom>
            <a:avLst/>
            <a:gdLst/>
            <a:ahLst/>
            <a:cxnLst/>
            <a:rect l="l" t="t" r="r" b="b"/>
            <a:pathLst>
              <a:path w="2540" h="2539" extrusionOk="0">
                <a:moveTo>
                  <a:pt x="261" y="0"/>
                </a:moveTo>
                <a:lnTo>
                  <a:pt x="0" y="1989"/>
                </a:lnTo>
                <a:lnTo>
                  <a:pt x="2230" y="1308"/>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6" name="Google Shape;3166;p63"/>
          <p:cNvSpPr/>
          <p:nvPr/>
        </p:nvSpPr>
        <p:spPr>
          <a:xfrm>
            <a:off x="496920"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7" name="Google Shape;3167;p63"/>
          <p:cNvSpPr/>
          <p:nvPr/>
        </p:nvSpPr>
        <p:spPr>
          <a:xfrm>
            <a:off x="496840"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8" name="Google Shape;3168;p63"/>
          <p:cNvSpPr/>
          <p:nvPr/>
        </p:nvSpPr>
        <p:spPr>
          <a:xfrm>
            <a:off x="496366"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69" name="Google Shape;3169;p63"/>
          <p:cNvSpPr/>
          <p:nvPr/>
        </p:nvSpPr>
        <p:spPr>
          <a:xfrm>
            <a:off x="496852" y="1372082"/>
            <a:ext cx="1155" cy="1540"/>
          </a:xfrm>
          <a:custGeom>
            <a:avLst/>
            <a:gdLst/>
            <a:ahLst/>
            <a:cxnLst/>
            <a:rect l="l" t="t" r="r" b="b"/>
            <a:pathLst>
              <a:path w="1905" h="2539" extrusionOk="0">
                <a:moveTo>
                  <a:pt x="1162" y="0"/>
                </a:moveTo>
                <a:lnTo>
                  <a:pt x="0" y="1958"/>
                </a:lnTo>
                <a:lnTo>
                  <a:pt x="1832"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0" name="Google Shape;3170;p63"/>
          <p:cNvSpPr/>
          <p:nvPr/>
        </p:nvSpPr>
        <p:spPr>
          <a:xfrm>
            <a:off x="496765" y="2116799"/>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1" name="Google Shape;3171;p63"/>
          <p:cNvSpPr/>
          <p:nvPr/>
        </p:nvSpPr>
        <p:spPr>
          <a:xfrm>
            <a:off x="496865" y="2090735"/>
            <a:ext cx="1540" cy="1540"/>
          </a:xfrm>
          <a:custGeom>
            <a:avLst/>
            <a:gdLst/>
            <a:ahLst/>
            <a:cxnLst/>
            <a:rect l="l" t="t" r="r" b="b"/>
            <a:pathLst>
              <a:path w="2540" h="2539" extrusionOk="0">
                <a:moveTo>
                  <a:pt x="0" y="0"/>
                </a:moveTo>
                <a:lnTo>
                  <a:pt x="806" y="2335"/>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2" name="Google Shape;3172;p63"/>
          <p:cNvSpPr/>
          <p:nvPr/>
        </p:nvSpPr>
        <p:spPr>
          <a:xfrm>
            <a:off x="496741" y="933596"/>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3" name="Google Shape;3173;p63"/>
          <p:cNvSpPr/>
          <p:nvPr/>
        </p:nvSpPr>
        <p:spPr>
          <a:xfrm>
            <a:off x="496942" y="676726"/>
            <a:ext cx="1155" cy="1155"/>
          </a:xfrm>
          <a:custGeom>
            <a:avLst/>
            <a:gdLst/>
            <a:ahLst/>
            <a:cxnLst/>
            <a:rect l="l" t="t" r="r" b="b"/>
            <a:pathLst>
              <a:path w="1905" h="1905" extrusionOk="0">
                <a:moveTo>
                  <a:pt x="0" y="0"/>
                </a:moveTo>
                <a:lnTo>
                  <a:pt x="649" y="1895"/>
                </a:lnTo>
                <a:lnTo>
                  <a:pt x="174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4" name="Google Shape;3174;p63"/>
          <p:cNvSpPr/>
          <p:nvPr/>
        </p:nvSpPr>
        <p:spPr>
          <a:xfrm>
            <a:off x="496977" y="344012"/>
            <a:ext cx="1155" cy="1155"/>
          </a:xfrm>
          <a:custGeom>
            <a:avLst/>
            <a:gdLst/>
            <a:ahLst/>
            <a:cxnLst/>
            <a:rect l="l" t="t" r="r" b="b"/>
            <a:pathLst>
              <a:path w="1905" h="1904" extrusionOk="0">
                <a:moveTo>
                  <a:pt x="1078" y="0"/>
                </a:moveTo>
                <a:lnTo>
                  <a:pt x="0" y="1570"/>
                </a:lnTo>
                <a:lnTo>
                  <a:pt x="1622" y="1895"/>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5" name="Google Shape;3175;p63"/>
          <p:cNvSpPr/>
          <p:nvPr/>
        </p:nvSpPr>
        <p:spPr>
          <a:xfrm>
            <a:off x="496796" y="286287"/>
            <a:ext cx="1155" cy="1540"/>
          </a:xfrm>
          <a:custGeom>
            <a:avLst/>
            <a:gdLst/>
            <a:ahLst/>
            <a:cxnLst/>
            <a:rect l="l" t="t" r="r" b="b"/>
            <a:pathLst>
              <a:path w="1905"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6" name="Google Shape;3176;p63"/>
          <p:cNvSpPr/>
          <p:nvPr/>
        </p:nvSpPr>
        <p:spPr>
          <a:xfrm>
            <a:off x="492797"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7" name="Google Shape;3177;p63"/>
          <p:cNvSpPr/>
          <p:nvPr/>
        </p:nvSpPr>
        <p:spPr>
          <a:xfrm>
            <a:off x="492827" y="916033"/>
            <a:ext cx="1155" cy="1540"/>
          </a:xfrm>
          <a:custGeom>
            <a:avLst/>
            <a:gdLst/>
            <a:ahLst/>
            <a:cxnLst/>
            <a:rect l="l" t="t" r="r" b="b"/>
            <a:pathLst>
              <a:path w="1905" h="2540" extrusionOk="0">
                <a:moveTo>
                  <a:pt x="0" y="0"/>
                </a:moveTo>
                <a:lnTo>
                  <a:pt x="69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8" name="Google Shape;3178;p63"/>
          <p:cNvSpPr/>
          <p:nvPr/>
        </p:nvSpPr>
        <p:spPr>
          <a:xfrm>
            <a:off x="492775"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79" name="Google Shape;3179;p63"/>
          <p:cNvSpPr/>
          <p:nvPr/>
        </p:nvSpPr>
        <p:spPr>
          <a:xfrm>
            <a:off x="492700" y="2905920"/>
            <a:ext cx="1540" cy="1925"/>
          </a:xfrm>
          <a:custGeom>
            <a:avLst/>
            <a:gdLst/>
            <a:ahLst/>
            <a:cxnLst/>
            <a:rect l="l" t="t" r="r" b="b"/>
            <a:pathLst>
              <a:path w="2540" h="3175" extrusionOk="0">
                <a:moveTo>
                  <a:pt x="0" y="0"/>
                </a:moveTo>
                <a:lnTo>
                  <a:pt x="753" y="2596"/>
                </a:lnTo>
                <a:lnTo>
                  <a:pt x="201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0" name="Google Shape;3180;p63"/>
          <p:cNvSpPr/>
          <p:nvPr/>
        </p:nvSpPr>
        <p:spPr>
          <a:xfrm>
            <a:off x="492728" y="3602008"/>
            <a:ext cx="1155" cy="1155"/>
          </a:xfrm>
          <a:custGeom>
            <a:avLst/>
            <a:gdLst/>
            <a:ahLst/>
            <a:cxnLst/>
            <a:rect l="l" t="t" r="r" b="b"/>
            <a:pathLst>
              <a:path w="1905" h="1904" extrusionOk="0">
                <a:moveTo>
                  <a:pt x="0" y="0"/>
                </a:moveTo>
                <a:lnTo>
                  <a:pt x="680" y="187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1" name="Google Shape;3181;p63"/>
          <p:cNvSpPr/>
          <p:nvPr/>
        </p:nvSpPr>
        <p:spPr>
          <a:xfrm>
            <a:off x="488989" y="3442071"/>
            <a:ext cx="1540" cy="1540"/>
          </a:xfrm>
          <a:custGeom>
            <a:avLst/>
            <a:gdLst/>
            <a:ahLst/>
            <a:cxnLst/>
            <a:rect l="l" t="t" r="r" b="b"/>
            <a:pathLst>
              <a:path w="2540" h="2539" extrusionOk="0">
                <a:moveTo>
                  <a:pt x="1183" y="0"/>
                </a:moveTo>
                <a:lnTo>
                  <a:pt x="0" y="1738"/>
                </a:lnTo>
                <a:lnTo>
                  <a:pt x="2083" y="2052"/>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2" name="Google Shape;3182;p63"/>
          <p:cNvSpPr/>
          <p:nvPr/>
        </p:nvSpPr>
        <p:spPr>
          <a:xfrm>
            <a:off x="488693" y="3544213"/>
            <a:ext cx="1925" cy="2310"/>
          </a:xfrm>
          <a:custGeom>
            <a:avLst/>
            <a:gdLst/>
            <a:ahLst/>
            <a:cxnLst/>
            <a:rect l="l" t="t" r="r" b="b"/>
            <a:pathLst>
              <a:path w="3175" h="3810" extrusionOk="0">
                <a:moveTo>
                  <a:pt x="1497" y="0"/>
                </a:moveTo>
                <a:lnTo>
                  <a:pt x="0" y="1905"/>
                </a:lnTo>
                <a:lnTo>
                  <a:pt x="2963" y="3256"/>
                </a:lnTo>
                <a:lnTo>
                  <a:pt x="14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3" name="Google Shape;3183;p63"/>
          <p:cNvSpPr/>
          <p:nvPr/>
        </p:nvSpPr>
        <p:spPr>
          <a:xfrm>
            <a:off x="488679" y="2688454"/>
            <a:ext cx="1540" cy="1540"/>
          </a:xfrm>
          <a:custGeom>
            <a:avLst/>
            <a:gdLst/>
            <a:ahLst/>
            <a:cxnLst/>
            <a:rect l="l" t="t" r="r" b="b"/>
            <a:pathLst>
              <a:path w="2540" h="2539" extrusionOk="0">
                <a:moveTo>
                  <a:pt x="1246" y="0"/>
                </a:moveTo>
                <a:lnTo>
                  <a:pt x="0" y="1968"/>
                </a:lnTo>
                <a:lnTo>
                  <a:pt x="2041" y="2261"/>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4" name="Google Shape;3184;p63"/>
          <p:cNvSpPr/>
          <p:nvPr/>
        </p:nvSpPr>
        <p:spPr>
          <a:xfrm>
            <a:off x="488766" y="2524916"/>
            <a:ext cx="1540" cy="1540"/>
          </a:xfrm>
          <a:custGeom>
            <a:avLst/>
            <a:gdLst/>
            <a:ahLst/>
            <a:cxnLst/>
            <a:rect l="l" t="t" r="r" b="b"/>
            <a:pathLst>
              <a:path w="2540"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5" name="Google Shape;3185;p63"/>
          <p:cNvSpPr/>
          <p:nvPr/>
        </p:nvSpPr>
        <p:spPr>
          <a:xfrm>
            <a:off x="488850" y="2405318"/>
            <a:ext cx="1155" cy="1155"/>
          </a:xfrm>
          <a:custGeom>
            <a:avLst/>
            <a:gdLst/>
            <a:ahLst/>
            <a:cxnLst/>
            <a:rect l="l" t="t" r="r" b="b"/>
            <a:pathLst>
              <a:path w="1904" h="1904" extrusionOk="0">
                <a:moveTo>
                  <a:pt x="0" y="0"/>
                </a:moveTo>
                <a:lnTo>
                  <a:pt x="64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6" name="Google Shape;3186;p63"/>
          <p:cNvSpPr/>
          <p:nvPr/>
        </p:nvSpPr>
        <p:spPr>
          <a:xfrm>
            <a:off x="488662" y="1806924"/>
            <a:ext cx="1540" cy="1540"/>
          </a:xfrm>
          <a:custGeom>
            <a:avLst/>
            <a:gdLst/>
            <a:ahLst/>
            <a:cxnLst/>
            <a:rect l="l" t="t" r="r" b="b"/>
            <a:pathLst>
              <a:path w="2540"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7" name="Google Shape;3187;p63"/>
          <p:cNvSpPr/>
          <p:nvPr/>
        </p:nvSpPr>
        <p:spPr>
          <a:xfrm>
            <a:off x="488541"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8" name="Google Shape;3188;p63"/>
          <p:cNvSpPr/>
          <p:nvPr/>
        </p:nvSpPr>
        <p:spPr>
          <a:xfrm>
            <a:off x="492798"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89" name="Google Shape;3189;p63"/>
          <p:cNvSpPr/>
          <p:nvPr/>
        </p:nvSpPr>
        <p:spPr>
          <a:xfrm>
            <a:off x="492883"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0" name="Google Shape;3190;p63"/>
          <p:cNvSpPr/>
          <p:nvPr/>
        </p:nvSpPr>
        <p:spPr>
          <a:xfrm>
            <a:off x="492437"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1" name="Google Shape;3191;p63"/>
          <p:cNvSpPr/>
          <p:nvPr/>
        </p:nvSpPr>
        <p:spPr>
          <a:xfrm>
            <a:off x="480350" y="897840"/>
            <a:ext cx="1540" cy="1540"/>
          </a:xfrm>
          <a:custGeom>
            <a:avLst/>
            <a:gdLst/>
            <a:ahLst/>
            <a:cxnLst/>
            <a:rect l="l" t="t" r="r" b="b"/>
            <a:pathLst>
              <a:path w="2540"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2" name="Google Shape;3192;p63"/>
          <p:cNvSpPr/>
          <p:nvPr/>
        </p:nvSpPr>
        <p:spPr>
          <a:xfrm>
            <a:off x="480568" y="441188"/>
            <a:ext cx="1540" cy="1540"/>
          </a:xfrm>
          <a:custGeom>
            <a:avLst/>
            <a:gdLst/>
            <a:ahLst/>
            <a:cxnLst/>
            <a:rect l="l" t="t" r="r" b="b"/>
            <a:pathLst>
              <a:path w="2540"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3" name="Google Shape;3193;p63"/>
          <p:cNvSpPr/>
          <p:nvPr/>
        </p:nvSpPr>
        <p:spPr>
          <a:xfrm>
            <a:off x="476479" y="1390274"/>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4" name="Google Shape;3194;p63"/>
          <p:cNvSpPr/>
          <p:nvPr/>
        </p:nvSpPr>
        <p:spPr>
          <a:xfrm>
            <a:off x="476531" y="3504296"/>
            <a:ext cx="1540" cy="1540"/>
          </a:xfrm>
          <a:custGeom>
            <a:avLst/>
            <a:gdLst/>
            <a:ahLst/>
            <a:cxnLst/>
            <a:rect l="l" t="t" r="r" b="b"/>
            <a:pathLst>
              <a:path w="2540" h="2539" extrusionOk="0">
                <a:moveTo>
                  <a:pt x="0" y="0"/>
                </a:moveTo>
                <a:lnTo>
                  <a:pt x="80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5" name="Google Shape;3195;p63"/>
          <p:cNvSpPr/>
          <p:nvPr/>
        </p:nvSpPr>
        <p:spPr>
          <a:xfrm>
            <a:off x="476414" y="2179097"/>
            <a:ext cx="1540" cy="1155"/>
          </a:xfrm>
          <a:custGeom>
            <a:avLst/>
            <a:gdLst/>
            <a:ahLst/>
            <a:cxnLst/>
            <a:rect l="l" t="t" r="r" b="b"/>
            <a:pathLst>
              <a:path w="2540" h="1904" extrusionOk="0">
                <a:moveTo>
                  <a:pt x="1958" y="0"/>
                </a:moveTo>
                <a:lnTo>
                  <a:pt x="0" y="680"/>
                </a:lnTo>
                <a:lnTo>
                  <a:pt x="1685"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6" name="Google Shape;3196;p63"/>
          <p:cNvSpPr/>
          <p:nvPr/>
        </p:nvSpPr>
        <p:spPr>
          <a:xfrm>
            <a:off x="476383"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7" name="Google Shape;3197;p63"/>
          <p:cNvSpPr/>
          <p:nvPr/>
        </p:nvSpPr>
        <p:spPr>
          <a:xfrm>
            <a:off x="476593" y="5326307"/>
            <a:ext cx="1540" cy="1540"/>
          </a:xfrm>
          <a:custGeom>
            <a:avLst/>
            <a:gdLst/>
            <a:ahLst/>
            <a:cxnLst/>
            <a:rect l="l" t="t" r="r" b="b"/>
            <a:pathLst>
              <a:path w="2540"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8" name="Google Shape;3198;p63"/>
          <p:cNvSpPr/>
          <p:nvPr/>
        </p:nvSpPr>
        <p:spPr>
          <a:xfrm>
            <a:off x="476667" y="5148770"/>
            <a:ext cx="1540" cy="1540"/>
          </a:xfrm>
          <a:custGeom>
            <a:avLst/>
            <a:gdLst/>
            <a:ahLst/>
            <a:cxnLst/>
            <a:rect l="l" t="t" r="r" b="b"/>
            <a:pathLst>
              <a:path w="2540" h="2540" extrusionOk="0">
                <a:moveTo>
                  <a:pt x="282" y="0"/>
                </a:moveTo>
                <a:lnTo>
                  <a:pt x="0" y="1958"/>
                </a:lnTo>
                <a:lnTo>
                  <a:pt x="2083" y="1277"/>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199" name="Google Shape;3199;p63"/>
          <p:cNvSpPr/>
          <p:nvPr/>
        </p:nvSpPr>
        <p:spPr>
          <a:xfrm>
            <a:off x="476562" y="3925160"/>
            <a:ext cx="1540" cy="1540"/>
          </a:xfrm>
          <a:custGeom>
            <a:avLst/>
            <a:gdLst/>
            <a:ahLst/>
            <a:cxnLst/>
            <a:rect l="l" t="t" r="r" b="b"/>
            <a:pathLst>
              <a:path w="2540" h="2539" extrusionOk="0">
                <a:moveTo>
                  <a:pt x="1329" y="0"/>
                </a:moveTo>
                <a:lnTo>
                  <a:pt x="0" y="2104"/>
                </a:lnTo>
                <a:lnTo>
                  <a:pt x="216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0" name="Google Shape;3200;p63"/>
          <p:cNvSpPr/>
          <p:nvPr/>
        </p:nvSpPr>
        <p:spPr>
          <a:xfrm>
            <a:off x="476168"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1" name="Google Shape;3201;p63"/>
          <p:cNvSpPr/>
          <p:nvPr/>
        </p:nvSpPr>
        <p:spPr>
          <a:xfrm>
            <a:off x="476243" y="5782738"/>
            <a:ext cx="1540" cy="1155"/>
          </a:xfrm>
          <a:custGeom>
            <a:avLst/>
            <a:gdLst/>
            <a:ahLst/>
            <a:cxnLst/>
            <a:rect l="l" t="t" r="r" b="b"/>
            <a:pathLst>
              <a:path w="2540"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2" name="Google Shape;3202;p63"/>
          <p:cNvSpPr/>
          <p:nvPr/>
        </p:nvSpPr>
        <p:spPr>
          <a:xfrm>
            <a:off x="476640" y="6301305"/>
            <a:ext cx="1540" cy="1540"/>
          </a:xfrm>
          <a:custGeom>
            <a:avLst/>
            <a:gdLst/>
            <a:ahLst/>
            <a:cxnLst/>
            <a:rect l="l" t="t" r="r" b="b"/>
            <a:pathLst>
              <a:path w="2540"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3" name="Google Shape;3203;p63"/>
          <p:cNvSpPr/>
          <p:nvPr/>
        </p:nvSpPr>
        <p:spPr>
          <a:xfrm>
            <a:off x="472304" y="5698481"/>
            <a:ext cx="1540" cy="1540"/>
          </a:xfrm>
          <a:custGeom>
            <a:avLst/>
            <a:gdLst/>
            <a:ahLst/>
            <a:cxnLst/>
            <a:rect l="l" t="t" r="r" b="b"/>
            <a:pathLst>
              <a:path w="2540" h="2540" extrusionOk="0">
                <a:moveTo>
                  <a:pt x="2418" y="0"/>
                </a:moveTo>
                <a:lnTo>
                  <a:pt x="0" y="722"/>
                </a:lnTo>
                <a:lnTo>
                  <a:pt x="2157"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4" name="Google Shape;3204;p63"/>
          <p:cNvSpPr/>
          <p:nvPr/>
        </p:nvSpPr>
        <p:spPr>
          <a:xfrm>
            <a:off x="472492"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5" name="Google Shape;3205;p63"/>
          <p:cNvSpPr/>
          <p:nvPr/>
        </p:nvSpPr>
        <p:spPr>
          <a:xfrm>
            <a:off x="476624" y="977635"/>
            <a:ext cx="1540" cy="1540"/>
          </a:xfrm>
          <a:custGeom>
            <a:avLst/>
            <a:gdLst/>
            <a:ahLst/>
            <a:cxnLst/>
            <a:rect l="l" t="t" r="r" b="b"/>
            <a:pathLst>
              <a:path w="2540" h="2540" extrusionOk="0">
                <a:moveTo>
                  <a:pt x="1235" y="0"/>
                </a:moveTo>
                <a:lnTo>
                  <a:pt x="0" y="1895"/>
                </a:lnTo>
                <a:lnTo>
                  <a:pt x="2010" y="2198"/>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6" name="Google Shape;3206;p63"/>
          <p:cNvSpPr/>
          <p:nvPr/>
        </p:nvSpPr>
        <p:spPr>
          <a:xfrm>
            <a:off x="472432" y="1115455"/>
            <a:ext cx="1540" cy="1540"/>
          </a:xfrm>
          <a:custGeom>
            <a:avLst/>
            <a:gdLst/>
            <a:ahLst/>
            <a:cxnLst/>
            <a:rect l="l" t="t" r="r" b="b"/>
            <a:pathLst>
              <a:path w="2540" h="2539" extrusionOk="0">
                <a:moveTo>
                  <a:pt x="0" y="0"/>
                </a:moveTo>
                <a:lnTo>
                  <a:pt x="837" y="2188"/>
                </a:lnTo>
                <a:lnTo>
                  <a:pt x="210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7" name="Google Shape;3207;p63"/>
          <p:cNvSpPr/>
          <p:nvPr/>
        </p:nvSpPr>
        <p:spPr>
          <a:xfrm>
            <a:off x="472134" y="609316"/>
            <a:ext cx="2311" cy="2695"/>
          </a:xfrm>
          <a:custGeom>
            <a:avLst/>
            <a:gdLst/>
            <a:ahLst/>
            <a:cxnLst/>
            <a:rect l="l" t="t" r="r" b="b"/>
            <a:pathLst>
              <a:path w="3809" h="4444" extrusionOk="0">
                <a:moveTo>
                  <a:pt x="2041" y="0"/>
                </a:moveTo>
                <a:lnTo>
                  <a:pt x="0" y="1884"/>
                </a:lnTo>
                <a:lnTo>
                  <a:pt x="596" y="2586"/>
                </a:lnTo>
                <a:lnTo>
                  <a:pt x="1130" y="3738"/>
                </a:lnTo>
                <a:lnTo>
                  <a:pt x="2376" y="3926"/>
                </a:lnTo>
                <a:lnTo>
                  <a:pt x="3099" y="2816"/>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8" name="Google Shape;3208;p63"/>
          <p:cNvSpPr/>
          <p:nvPr/>
        </p:nvSpPr>
        <p:spPr>
          <a:xfrm>
            <a:off x="472478" y="255610"/>
            <a:ext cx="1155" cy="1540"/>
          </a:xfrm>
          <a:custGeom>
            <a:avLst/>
            <a:gdLst/>
            <a:ahLst/>
            <a:cxnLst/>
            <a:rect l="l" t="t" r="r" b="b"/>
            <a:pathLst>
              <a:path w="1904"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09" name="Google Shape;3209;p63"/>
          <p:cNvSpPr/>
          <p:nvPr/>
        </p:nvSpPr>
        <p:spPr>
          <a:xfrm>
            <a:off x="467894" y="6234743"/>
            <a:ext cx="1540" cy="1540"/>
          </a:xfrm>
          <a:custGeom>
            <a:avLst/>
            <a:gdLst/>
            <a:ahLst/>
            <a:cxnLst/>
            <a:rect l="l" t="t" r="r" b="b"/>
            <a:pathLst>
              <a:path w="2540" h="2540" extrusionOk="0">
                <a:moveTo>
                  <a:pt x="2282" y="0"/>
                </a:moveTo>
                <a:lnTo>
                  <a:pt x="0" y="764"/>
                </a:lnTo>
                <a:lnTo>
                  <a:pt x="2094" y="1958"/>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0" name="Google Shape;3210;p63"/>
          <p:cNvSpPr/>
          <p:nvPr/>
        </p:nvSpPr>
        <p:spPr>
          <a:xfrm>
            <a:off x="468460" y="6762044"/>
            <a:ext cx="1540" cy="1540"/>
          </a:xfrm>
          <a:custGeom>
            <a:avLst/>
            <a:gdLst/>
            <a:ahLst/>
            <a:cxnLst/>
            <a:rect l="l" t="t" r="r" b="b"/>
            <a:pathLst>
              <a:path w="2540" h="2540" extrusionOk="0">
                <a:moveTo>
                  <a:pt x="1246" y="0"/>
                </a:moveTo>
                <a:lnTo>
                  <a:pt x="0" y="1832"/>
                </a:lnTo>
                <a:lnTo>
                  <a:pt x="1978" y="2167"/>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1" name="Google Shape;3211;p63"/>
          <p:cNvSpPr/>
          <p:nvPr/>
        </p:nvSpPr>
        <p:spPr>
          <a:xfrm>
            <a:off x="468477"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2" name="Google Shape;3212;p63"/>
          <p:cNvSpPr/>
          <p:nvPr/>
        </p:nvSpPr>
        <p:spPr>
          <a:xfrm>
            <a:off x="468318"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3" name="Google Shape;3213;p63"/>
          <p:cNvSpPr/>
          <p:nvPr/>
        </p:nvSpPr>
        <p:spPr>
          <a:xfrm>
            <a:off x="467936" y="3800599"/>
            <a:ext cx="2311" cy="3081"/>
          </a:xfrm>
          <a:custGeom>
            <a:avLst/>
            <a:gdLst/>
            <a:ahLst/>
            <a:cxnLst/>
            <a:rect l="l" t="t" r="r" b="b"/>
            <a:pathLst>
              <a:path w="3809" h="5079" extrusionOk="0">
                <a:moveTo>
                  <a:pt x="1968" y="0"/>
                </a:moveTo>
                <a:lnTo>
                  <a:pt x="1287" y="722"/>
                </a:lnTo>
                <a:lnTo>
                  <a:pt x="125" y="1382"/>
                </a:lnTo>
                <a:lnTo>
                  <a:pt x="0" y="2910"/>
                </a:lnTo>
                <a:lnTo>
                  <a:pt x="1078" y="3769"/>
                </a:lnTo>
                <a:lnTo>
                  <a:pt x="1664" y="4575"/>
                </a:lnTo>
                <a:lnTo>
                  <a:pt x="3706" y="2481"/>
                </a:lnTo>
                <a:lnTo>
                  <a:pt x="19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4" name="Google Shape;3214;p63"/>
          <p:cNvSpPr/>
          <p:nvPr/>
        </p:nvSpPr>
        <p:spPr>
          <a:xfrm>
            <a:off x="468399" y="1562995"/>
            <a:ext cx="1540" cy="1540"/>
          </a:xfrm>
          <a:custGeom>
            <a:avLst/>
            <a:gdLst/>
            <a:ahLst/>
            <a:cxnLst/>
            <a:rect l="l" t="t" r="r" b="b"/>
            <a:pathLst>
              <a:path w="2540" h="2539" extrusionOk="0">
                <a:moveTo>
                  <a:pt x="0" y="0"/>
                </a:moveTo>
                <a:lnTo>
                  <a:pt x="900" y="2513"/>
                </a:lnTo>
                <a:lnTo>
                  <a:pt x="2324"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5" name="Google Shape;3215;p63"/>
          <p:cNvSpPr/>
          <p:nvPr/>
        </p:nvSpPr>
        <p:spPr>
          <a:xfrm>
            <a:off x="468643" y="552596"/>
            <a:ext cx="1540" cy="1540"/>
          </a:xfrm>
          <a:custGeom>
            <a:avLst/>
            <a:gdLst/>
            <a:ahLst/>
            <a:cxnLst/>
            <a:rect l="l" t="t" r="r" b="b"/>
            <a:pathLst>
              <a:path w="2540" h="2540" extrusionOk="0">
                <a:moveTo>
                  <a:pt x="0" y="0"/>
                </a:moveTo>
                <a:lnTo>
                  <a:pt x="858"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6" name="Google Shape;3216;p63"/>
          <p:cNvSpPr/>
          <p:nvPr/>
        </p:nvSpPr>
        <p:spPr>
          <a:xfrm>
            <a:off x="468241" y="1846841"/>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7" name="Google Shape;3217;p63"/>
          <p:cNvSpPr/>
          <p:nvPr/>
        </p:nvSpPr>
        <p:spPr>
          <a:xfrm>
            <a:off x="468371" y="3034727"/>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8" name="Google Shape;3218;p63"/>
          <p:cNvSpPr/>
          <p:nvPr/>
        </p:nvSpPr>
        <p:spPr>
          <a:xfrm>
            <a:off x="468201" y="3535510"/>
            <a:ext cx="1155" cy="1155"/>
          </a:xfrm>
          <a:custGeom>
            <a:avLst/>
            <a:gdLst/>
            <a:ahLst/>
            <a:cxnLst/>
            <a:rect l="l" t="t" r="r" b="b"/>
            <a:pathLst>
              <a:path w="1904"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19" name="Google Shape;3219;p63"/>
          <p:cNvSpPr/>
          <p:nvPr/>
        </p:nvSpPr>
        <p:spPr>
          <a:xfrm>
            <a:off x="468443" y="3552913"/>
            <a:ext cx="1155" cy="1540"/>
          </a:xfrm>
          <a:custGeom>
            <a:avLst/>
            <a:gdLst/>
            <a:ahLst/>
            <a:cxnLst/>
            <a:rect l="l" t="t" r="r" b="b"/>
            <a:pathLst>
              <a:path w="1904" h="2539" extrusionOk="0">
                <a:moveTo>
                  <a:pt x="1183" y="0"/>
                </a:moveTo>
                <a:lnTo>
                  <a:pt x="0" y="2062"/>
                </a:lnTo>
                <a:lnTo>
                  <a:pt x="1832" y="2366"/>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0" name="Google Shape;3220;p63"/>
          <p:cNvSpPr/>
          <p:nvPr/>
        </p:nvSpPr>
        <p:spPr>
          <a:xfrm>
            <a:off x="452015" y="5911429"/>
            <a:ext cx="1925" cy="1540"/>
          </a:xfrm>
          <a:custGeom>
            <a:avLst/>
            <a:gdLst/>
            <a:ahLst/>
            <a:cxnLst/>
            <a:rect l="l" t="t" r="r" b="b"/>
            <a:pathLst>
              <a:path w="3175" h="2540" extrusionOk="0">
                <a:moveTo>
                  <a:pt x="0" y="0"/>
                </a:moveTo>
                <a:lnTo>
                  <a:pt x="109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1" name="Google Shape;3221;p63"/>
          <p:cNvSpPr/>
          <p:nvPr/>
        </p:nvSpPr>
        <p:spPr>
          <a:xfrm>
            <a:off x="448301" y="6762347"/>
            <a:ext cx="1155" cy="1155"/>
          </a:xfrm>
          <a:custGeom>
            <a:avLst/>
            <a:gdLst/>
            <a:ahLst/>
            <a:cxnLst/>
            <a:rect l="l" t="t" r="r" b="b"/>
            <a:pathLst>
              <a:path w="1904"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2" name="Google Shape;3222;p63"/>
          <p:cNvSpPr/>
          <p:nvPr/>
        </p:nvSpPr>
        <p:spPr>
          <a:xfrm>
            <a:off x="448136" y="6469502"/>
            <a:ext cx="1155" cy="1155"/>
          </a:xfrm>
          <a:custGeom>
            <a:avLst/>
            <a:gdLst/>
            <a:ahLst/>
            <a:cxnLst/>
            <a:rect l="l" t="t" r="r" b="b"/>
            <a:pathLst>
              <a:path w="1904" h="1904" extrusionOk="0">
                <a:moveTo>
                  <a:pt x="1141" y="0"/>
                </a:moveTo>
                <a:lnTo>
                  <a:pt x="0" y="1591"/>
                </a:lnTo>
                <a:lnTo>
                  <a:pt x="182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3" name="Google Shape;3223;p63"/>
          <p:cNvSpPr/>
          <p:nvPr/>
        </p:nvSpPr>
        <p:spPr>
          <a:xfrm>
            <a:off x="447472" y="5272468"/>
            <a:ext cx="2696" cy="2695"/>
          </a:xfrm>
          <a:custGeom>
            <a:avLst/>
            <a:gdLst/>
            <a:ahLst/>
            <a:cxnLst/>
            <a:rect l="l" t="t" r="r" b="b"/>
            <a:pathLst>
              <a:path w="4445" h="4445" extrusionOk="0">
                <a:moveTo>
                  <a:pt x="1465" y="0"/>
                </a:moveTo>
                <a:lnTo>
                  <a:pt x="701" y="1109"/>
                </a:lnTo>
                <a:lnTo>
                  <a:pt x="0" y="1706"/>
                </a:lnTo>
                <a:lnTo>
                  <a:pt x="1738" y="3853"/>
                </a:lnTo>
                <a:lnTo>
                  <a:pt x="3895" y="2115"/>
                </a:lnTo>
                <a:lnTo>
                  <a:pt x="3287" y="1392"/>
                </a:lnTo>
                <a:lnTo>
                  <a:pt x="2753"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4" name="Google Shape;3224;p63"/>
          <p:cNvSpPr/>
          <p:nvPr/>
        </p:nvSpPr>
        <p:spPr>
          <a:xfrm>
            <a:off x="365093" y="5911429"/>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5" name="Google Shape;3225;p63"/>
          <p:cNvSpPr/>
          <p:nvPr/>
        </p:nvSpPr>
        <p:spPr>
          <a:xfrm>
            <a:off x="369159"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6" name="Google Shape;3226;p63"/>
          <p:cNvSpPr/>
          <p:nvPr/>
        </p:nvSpPr>
        <p:spPr>
          <a:xfrm>
            <a:off x="369417" y="747297"/>
            <a:ext cx="1155" cy="1155"/>
          </a:xfrm>
          <a:custGeom>
            <a:avLst/>
            <a:gdLst/>
            <a:ahLst/>
            <a:cxnLst/>
            <a:rect l="l" t="t" r="r" b="b"/>
            <a:pathLst>
              <a:path w="1904" h="1905" extrusionOk="0">
                <a:moveTo>
                  <a:pt x="1120" y="0"/>
                </a:moveTo>
                <a:lnTo>
                  <a:pt x="0" y="1518"/>
                </a:lnTo>
                <a:lnTo>
                  <a:pt x="1800"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7" name="Google Shape;3227;p63"/>
          <p:cNvSpPr/>
          <p:nvPr/>
        </p:nvSpPr>
        <p:spPr>
          <a:xfrm>
            <a:off x="369318"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8" name="Google Shape;3228;p63"/>
          <p:cNvSpPr/>
          <p:nvPr/>
        </p:nvSpPr>
        <p:spPr>
          <a:xfrm>
            <a:off x="369305"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29" name="Google Shape;3229;p63"/>
          <p:cNvSpPr/>
          <p:nvPr/>
        </p:nvSpPr>
        <p:spPr>
          <a:xfrm>
            <a:off x="369499" y="1266238"/>
            <a:ext cx="1155" cy="1540"/>
          </a:xfrm>
          <a:custGeom>
            <a:avLst/>
            <a:gdLst/>
            <a:ahLst/>
            <a:cxnLst/>
            <a:rect l="l" t="t" r="r" b="b"/>
            <a:pathLst>
              <a:path w="1904"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0" name="Google Shape;3230;p63"/>
          <p:cNvSpPr/>
          <p:nvPr/>
        </p:nvSpPr>
        <p:spPr>
          <a:xfrm>
            <a:off x="369635" y="902582"/>
            <a:ext cx="1540" cy="1540"/>
          </a:xfrm>
          <a:custGeom>
            <a:avLst/>
            <a:gdLst/>
            <a:ahLst/>
            <a:cxnLst/>
            <a:rect l="l" t="t" r="r" b="b"/>
            <a:pathLst>
              <a:path w="2540"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1" name="Google Shape;3231;p63"/>
          <p:cNvSpPr/>
          <p:nvPr/>
        </p:nvSpPr>
        <p:spPr>
          <a:xfrm>
            <a:off x="364690" y="817497"/>
            <a:ext cx="2311" cy="2695"/>
          </a:xfrm>
          <a:custGeom>
            <a:avLst/>
            <a:gdLst/>
            <a:ahLst/>
            <a:cxnLst/>
            <a:rect l="l" t="t" r="r" b="b"/>
            <a:pathLst>
              <a:path w="3809" h="4444" extrusionOk="0">
                <a:moveTo>
                  <a:pt x="1895" y="0"/>
                </a:moveTo>
                <a:lnTo>
                  <a:pt x="1246" y="670"/>
                </a:lnTo>
                <a:lnTo>
                  <a:pt x="157" y="1308"/>
                </a:lnTo>
                <a:lnTo>
                  <a:pt x="0" y="2711"/>
                </a:lnTo>
                <a:lnTo>
                  <a:pt x="107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2" name="Google Shape;3232;p63"/>
          <p:cNvSpPr/>
          <p:nvPr/>
        </p:nvSpPr>
        <p:spPr>
          <a:xfrm>
            <a:off x="364916"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3" name="Google Shape;3233;p63"/>
          <p:cNvSpPr/>
          <p:nvPr/>
        </p:nvSpPr>
        <p:spPr>
          <a:xfrm>
            <a:off x="365120" y="2205470"/>
            <a:ext cx="1540" cy="1540"/>
          </a:xfrm>
          <a:custGeom>
            <a:avLst/>
            <a:gdLst/>
            <a:ahLst/>
            <a:cxnLst/>
            <a:rect l="l" t="t" r="r" b="b"/>
            <a:pathLst>
              <a:path w="2540" h="2539" extrusionOk="0">
                <a:moveTo>
                  <a:pt x="1308" y="0"/>
                </a:moveTo>
                <a:lnTo>
                  <a:pt x="0" y="1706"/>
                </a:lnTo>
                <a:lnTo>
                  <a:pt x="2115" y="2031"/>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4" name="Google Shape;3234;p63"/>
          <p:cNvSpPr/>
          <p:nvPr/>
        </p:nvSpPr>
        <p:spPr>
          <a:xfrm>
            <a:off x="365261" y="2302603"/>
            <a:ext cx="1540" cy="1925"/>
          </a:xfrm>
          <a:custGeom>
            <a:avLst/>
            <a:gdLst/>
            <a:ahLst/>
            <a:cxnLst/>
            <a:rect l="l" t="t" r="r" b="b"/>
            <a:pathLst>
              <a:path w="2540" h="3175" extrusionOk="0">
                <a:moveTo>
                  <a:pt x="1204" y="0"/>
                </a:moveTo>
                <a:lnTo>
                  <a:pt x="0" y="2523"/>
                </a:lnTo>
                <a:lnTo>
                  <a:pt x="1916" y="274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5" name="Google Shape;3235;p63"/>
          <p:cNvSpPr/>
          <p:nvPr/>
        </p:nvSpPr>
        <p:spPr>
          <a:xfrm>
            <a:off x="365325" y="5858405"/>
            <a:ext cx="1155" cy="1540"/>
          </a:xfrm>
          <a:custGeom>
            <a:avLst/>
            <a:gdLst/>
            <a:ahLst/>
            <a:cxnLst/>
            <a:rect l="l" t="t" r="r" b="b"/>
            <a:pathLst>
              <a:path w="1904" h="2540" extrusionOk="0">
                <a:moveTo>
                  <a:pt x="0" y="0"/>
                </a:moveTo>
                <a:lnTo>
                  <a:pt x="701" y="221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6" name="Google Shape;3236;p63"/>
          <p:cNvSpPr/>
          <p:nvPr/>
        </p:nvSpPr>
        <p:spPr>
          <a:xfrm>
            <a:off x="365509" y="3344698"/>
            <a:ext cx="1155" cy="1540"/>
          </a:xfrm>
          <a:custGeom>
            <a:avLst/>
            <a:gdLst/>
            <a:ahLst/>
            <a:cxnLst/>
            <a:rect l="l" t="t" r="r" b="b"/>
            <a:pathLst>
              <a:path w="1904"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7" name="Google Shape;3237;p63"/>
          <p:cNvSpPr/>
          <p:nvPr/>
        </p:nvSpPr>
        <p:spPr>
          <a:xfrm>
            <a:off x="369407" y="4780735"/>
            <a:ext cx="1540" cy="1540"/>
          </a:xfrm>
          <a:custGeom>
            <a:avLst/>
            <a:gdLst/>
            <a:ahLst/>
            <a:cxnLst/>
            <a:rect l="l" t="t" r="r" b="b"/>
            <a:pathLst>
              <a:path w="2540"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8" name="Google Shape;3238;p63"/>
          <p:cNvSpPr/>
          <p:nvPr/>
        </p:nvSpPr>
        <p:spPr>
          <a:xfrm>
            <a:off x="369226" y="4453032"/>
            <a:ext cx="1540" cy="1540"/>
          </a:xfrm>
          <a:custGeom>
            <a:avLst/>
            <a:gdLst/>
            <a:ahLst/>
            <a:cxnLst/>
            <a:rect l="l" t="t" r="r" b="b"/>
            <a:pathLst>
              <a:path w="2540" h="2540" extrusionOk="0">
                <a:moveTo>
                  <a:pt x="0" y="0"/>
                </a:moveTo>
                <a:lnTo>
                  <a:pt x="87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39" name="Google Shape;3239;p63"/>
          <p:cNvSpPr/>
          <p:nvPr/>
        </p:nvSpPr>
        <p:spPr>
          <a:xfrm>
            <a:off x="369544" y="4878672"/>
            <a:ext cx="1540" cy="1540"/>
          </a:xfrm>
          <a:custGeom>
            <a:avLst/>
            <a:gdLst/>
            <a:ahLst/>
            <a:cxnLst/>
            <a:rect l="l" t="t" r="r" b="b"/>
            <a:pathLst>
              <a:path w="2540" h="2540" extrusionOk="0">
                <a:moveTo>
                  <a:pt x="0" y="0"/>
                </a:moveTo>
                <a:lnTo>
                  <a:pt x="74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0" name="Google Shape;3240;p63"/>
          <p:cNvSpPr/>
          <p:nvPr/>
        </p:nvSpPr>
        <p:spPr>
          <a:xfrm>
            <a:off x="369489" y="5415024"/>
            <a:ext cx="1540" cy="1540"/>
          </a:xfrm>
          <a:custGeom>
            <a:avLst/>
            <a:gdLst/>
            <a:ahLst/>
            <a:cxnLst/>
            <a:rect l="l" t="t" r="r" b="b"/>
            <a:pathLst>
              <a:path w="2540" h="2540" extrusionOk="0">
                <a:moveTo>
                  <a:pt x="0" y="0"/>
                </a:moveTo>
                <a:lnTo>
                  <a:pt x="785" y="2335"/>
                </a:lnTo>
                <a:lnTo>
                  <a:pt x="201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1" name="Google Shape;3241;p63"/>
          <p:cNvSpPr/>
          <p:nvPr/>
        </p:nvSpPr>
        <p:spPr>
          <a:xfrm>
            <a:off x="369517"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2" name="Google Shape;3242;p63"/>
          <p:cNvSpPr/>
          <p:nvPr/>
        </p:nvSpPr>
        <p:spPr>
          <a:xfrm>
            <a:off x="369418" y="3079043"/>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3" name="Google Shape;3243;p63"/>
          <p:cNvSpPr/>
          <p:nvPr/>
        </p:nvSpPr>
        <p:spPr>
          <a:xfrm>
            <a:off x="369145" y="2454065"/>
            <a:ext cx="1540" cy="1540"/>
          </a:xfrm>
          <a:custGeom>
            <a:avLst/>
            <a:gdLst/>
            <a:ahLst/>
            <a:cxnLst/>
            <a:rect l="l" t="t" r="r" b="b"/>
            <a:pathLst>
              <a:path w="2540" h="2539" extrusionOk="0">
                <a:moveTo>
                  <a:pt x="0" y="0"/>
                </a:moveTo>
                <a:lnTo>
                  <a:pt x="921" y="1947"/>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4" name="Google Shape;3244;p63"/>
          <p:cNvSpPr/>
          <p:nvPr/>
        </p:nvSpPr>
        <p:spPr>
          <a:xfrm>
            <a:off x="369208"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5" name="Google Shape;3245;p63"/>
          <p:cNvSpPr/>
          <p:nvPr/>
        </p:nvSpPr>
        <p:spPr>
          <a:xfrm>
            <a:off x="373591" y="5188668"/>
            <a:ext cx="1540" cy="1155"/>
          </a:xfrm>
          <a:custGeom>
            <a:avLst/>
            <a:gdLst/>
            <a:ahLst/>
            <a:cxnLst/>
            <a:rect l="l" t="t" r="r" b="b"/>
            <a:pathLst>
              <a:path w="2540"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6" name="Google Shape;3246;p63"/>
          <p:cNvSpPr/>
          <p:nvPr/>
        </p:nvSpPr>
        <p:spPr>
          <a:xfrm>
            <a:off x="373241" y="5494557"/>
            <a:ext cx="1540" cy="1540"/>
          </a:xfrm>
          <a:custGeom>
            <a:avLst/>
            <a:gdLst/>
            <a:ahLst/>
            <a:cxnLst/>
            <a:rect l="l" t="t" r="r" b="b"/>
            <a:pathLst>
              <a:path w="2540"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7" name="Google Shape;3247;p63"/>
          <p:cNvSpPr/>
          <p:nvPr/>
        </p:nvSpPr>
        <p:spPr>
          <a:xfrm>
            <a:off x="373287" y="5007041"/>
            <a:ext cx="1540" cy="1155"/>
          </a:xfrm>
          <a:custGeom>
            <a:avLst/>
            <a:gdLst/>
            <a:ahLst/>
            <a:cxnLst/>
            <a:rect l="l" t="t" r="r" b="b"/>
            <a:pathLst>
              <a:path w="2540" h="1904" extrusionOk="0">
                <a:moveTo>
                  <a:pt x="1916" y="0"/>
                </a:moveTo>
                <a:lnTo>
                  <a:pt x="0" y="617"/>
                </a:lnTo>
                <a:lnTo>
                  <a:pt x="1633" y="1800"/>
                </a:lnTo>
                <a:lnTo>
                  <a:pt x="191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8" name="Google Shape;3248;p63"/>
          <p:cNvSpPr/>
          <p:nvPr/>
        </p:nvSpPr>
        <p:spPr>
          <a:xfrm>
            <a:off x="373466" y="4528406"/>
            <a:ext cx="1540" cy="1540"/>
          </a:xfrm>
          <a:custGeom>
            <a:avLst/>
            <a:gdLst/>
            <a:ahLst/>
            <a:cxnLst/>
            <a:rect l="l" t="t" r="r" b="b"/>
            <a:pathLst>
              <a:path w="2540" h="2540" extrusionOk="0">
                <a:moveTo>
                  <a:pt x="0" y="0"/>
                </a:moveTo>
                <a:lnTo>
                  <a:pt x="94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49" name="Google Shape;3249;p63"/>
          <p:cNvSpPr/>
          <p:nvPr/>
        </p:nvSpPr>
        <p:spPr>
          <a:xfrm>
            <a:off x="373181" y="3663976"/>
            <a:ext cx="1540" cy="1540"/>
          </a:xfrm>
          <a:custGeom>
            <a:avLst/>
            <a:gdLst/>
            <a:ahLst/>
            <a:cxnLst/>
            <a:rect l="l" t="t" r="r" b="b"/>
            <a:pathLst>
              <a:path w="2540" h="2539" extrusionOk="0">
                <a:moveTo>
                  <a:pt x="2272" y="0"/>
                </a:moveTo>
                <a:lnTo>
                  <a:pt x="0" y="785"/>
                </a:lnTo>
                <a:lnTo>
                  <a:pt x="198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0" name="Google Shape;3250;p63"/>
          <p:cNvSpPr/>
          <p:nvPr/>
        </p:nvSpPr>
        <p:spPr>
          <a:xfrm>
            <a:off x="373505" y="3269389"/>
            <a:ext cx="1155" cy="1540"/>
          </a:xfrm>
          <a:custGeom>
            <a:avLst/>
            <a:gdLst/>
            <a:ahLst/>
            <a:cxnLst/>
            <a:rect l="l" t="t" r="r" b="b"/>
            <a:pathLst>
              <a:path w="1904" h="2539" extrusionOk="0">
                <a:moveTo>
                  <a:pt x="1088" y="0"/>
                </a:moveTo>
                <a:lnTo>
                  <a:pt x="0" y="1591"/>
                </a:lnTo>
                <a:lnTo>
                  <a:pt x="167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1" name="Google Shape;3251;p63"/>
          <p:cNvSpPr/>
          <p:nvPr/>
        </p:nvSpPr>
        <p:spPr>
          <a:xfrm>
            <a:off x="373424"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2" name="Google Shape;3252;p63"/>
          <p:cNvSpPr/>
          <p:nvPr/>
        </p:nvSpPr>
        <p:spPr>
          <a:xfrm>
            <a:off x="373295"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3" name="Google Shape;3253;p63"/>
          <p:cNvSpPr/>
          <p:nvPr/>
        </p:nvSpPr>
        <p:spPr>
          <a:xfrm>
            <a:off x="373058" y="596794"/>
            <a:ext cx="1540" cy="1540"/>
          </a:xfrm>
          <a:custGeom>
            <a:avLst/>
            <a:gdLst/>
            <a:ahLst/>
            <a:cxnLst/>
            <a:rect l="l" t="t" r="r" b="b"/>
            <a:pathLst>
              <a:path w="2540"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4" name="Google Shape;3254;p63"/>
          <p:cNvSpPr/>
          <p:nvPr/>
        </p:nvSpPr>
        <p:spPr>
          <a:xfrm>
            <a:off x="373008" y="4736332"/>
            <a:ext cx="1540" cy="1540"/>
          </a:xfrm>
          <a:custGeom>
            <a:avLst/>
            <a:gdLst/>
            <a:ahLst/>
            <a:cxnLst/>
            <a:rect l="l" t="t" r="r" b="b"/>
            <a:pathLst>
              <a:path w="2540" h="2540" extrusionOk="0">
                <a:moveTo>
                  <a:pt x="2240" y="0"/>
                </a:moveTo>
                <a:lnTo>
                  <a:pt x="0" y="1015"/>
                </a:lnTo>
                <a:lnTo>
                  <a:pt x="2010" y="2418"/>
                </a:lnTo>
                <a:lnTo>
                  <a:pt x="2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5" name="Google Shape;3255;p63"/>
          <p:cNvSpPr/>
          <p:nvPr/>
        </p:nvSpPr>
        <p:spPr>
          <a:xfrm>
            <a:off x="373195" y="5760077"/>
            <a:ext cx="1540" cy="1540"/>
          </a:xfrm>
          <a:custGeom>
            <a:avLst/>
            <a:gdLst/>
            <a:ahLst/>
            <a:cxnLst/>
            <a:rect l="l" t="t" r="r" b="b"/>
            <a:pathLst>
              <a:path w="2540" h="2540" extrusionOk="0">
                <a:moveTo>
                  <a:pt x="1319" y="0"/>
                </a:moveTo>
                <a:lnTo>
                  <a:pt x="0" y="1874"/>
                </a:lnTo>
                <a:lnTo>
                  <a:pt x="2177" y="2167"/>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6" name="Google Shape;3256;p63"/>
          <p:cNvSpPr/>
          <p:nvPr/>
        </p:nvSpPr>
        <p:spPr>
          <a:xfrm>
            <a:off x="373367" y="5835563"/>
            <a:ext cx="1155" cy="1540"/>
          </a:xfrm>
          <a:custGeom>
            <a:avLst/>
            <a:gdLst/>
            <a:ahLst/>
            <a:cxnLst/>
            <a:rect l="l" t="t" r="r" b="b"/>
            <a:pathLst>
              <a:path w="1904" h="2540" extrusionOk="0">
                <a:moveTo>
                  <a:pt x="1162" y="0"/>
                </a:moveTo>
                <a:lnTo>
                  <a:pt x="0" y="1759"/>
                </a:lnTo>
                <a:lnTo>
                  <a:pt x="1842"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7" name="Google Shape;3257;p63"/>
          <p:cNvSpPr/>
          <p:nvPr/>
        </p:nvSpPr>
        <p:spPr>
          <a:xfrm>
            <a:off x="373214" y="6070999"/>
            <a:ext cx="1540" cy="1540"/>
          </a:xfrm>
          <a:custGeom>
            <a:avLst/>
            <a:gdLst/>
            <a:ahLst/>
            <a:cxnLst/>
            <a:rect l="l" t="t" r="r" b="b"/>
            <a:pathLst>
              <a:path w="2540"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8" name="Google Shape;3258;p63"/>
          <p:cNvSpPr/>
          <p:nvPr/>
        </p:nvSpPr>
        <p:spPr>
          <a:xfrm>
            <a:off x="373381" y="6722068"/>
            <a:ext cx="1540" cy="1540"/>
          </a:xfrm>
          <a:custGeom>
            <a:avLst/>
            <a:gdLst/>
            <a:ahLst/>
            <a:cxnLst/>
            <a:rect l="l" t="t" r="r" b="b"/>
            <a:pathLst>
              <a:path w="2540"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59" name="Google Shape;3259;p63"/>
          <p:cNvSpPr/>
          <p:nvPr/>
        </p:nvSpPr>
        <p:spPr>
          <a:xfrm>
            <a:off x="372817"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0" name="Google Shape;3260;p63"/>
          <p:cNvSpPr/>
          <p:nvPr/>
        </p:nvSpPr>
        <p:spPr>
          <a:xfrm>
            <a:off x="377424" y="529824"/>
            <a:ext cx="1155" cy="1540"/>
          </a:xfrm>
          <a:custGeom>
            <a:avLst/>
            <a:gdLst/>
            <a:ahLst/>
            <a:cxnLst/>
            <a:rect l="l" t="t" r="r" b="b"/>
            <a:pathLst>
              <a:path w="1904" h="2540" extrusionOk="0">
                <a:moveTo>
                  <a:pt x="1141" y="0"/>
                </a:moveTo>
                <a:lnTo>
                  <a:pt x="0" y="1937"/>
                </a:lnTo>
                <a:lnTo>
                  <a:pt x="1853" y="2198"/>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1" name="Google Shape;3261;p63"/>
          <p:cNvSpPr/>
          <p:nvPr/>
        </p:nvSpPr>
        <p:spPr>
          <a:xfrm>
            <a:off x="377625" y="1248351"/>
            <a:ext cx="1540" cy="1540"/>
          </a:xfrm>
          <a:custGeom>
            <a:avLst/>
            <a:gdLst/>
            <a:ahLst/>
            <a:cxnLst/>
            <a:rect l="l" t="t" r="r" b="b"/>
            <a:pathLst>
              <a:path w="2540"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2" name="Google Shape;3262;p63"/>
          <p:cNvSpPr/>
          <p:nvPr/>
        </p:nvSpPr>
        <p:spPr>
          <a:xfrm>
            <a:off x="377206"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3" name="Google Shape;3263;p63"/>
          <p:cNvSpPr/>
          <p:nvPr/>
        </p:nvSpPr>
        <p:spPr>
          <a:xfrm>
            <a:off x="377434" y="5578877"/>
            <a:ext cx="1540" cy="1540"/>
          </a:xfrm>
          <a:custGeom>
            <a:avLst/>
            <a:gdLst/>
            <a:ahLst/>
            <a:cxnLst/>
            <a:rect l="l" t="t" r="r" b="b"/>
            <a:pathLst>
              <a:path w="2540" h="2540" extrusionOk="0">
                <a:moveTo>
                  <a:pt x="0" y="0"/>
                </a:moveTo>
                <a:lnTo>
                  <a:pt x="1026"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4" name="Google Shape;3264;p63"/>
          <p:cNvSpPr/>
          <p:nvPr/>
        </p:nvSpPr>
        <p:spPr>
          <a:xfrm>
            <a:off x="377618" y="6137445"/>
            <a:ext cx="1155" cy="1540"/>
          </a:xfrm>
          <a:custGeom>
            <a:avLst/>
            <a:gdLst/>
            <a:ahLst/>
            <a:cxnLst/>
            <a:rect l="l" t="t" r="r" b="b"/>
            <a:pathLst>
              <a:path w="1904"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5" name="Google Shape;3265;p63"/>
          <p:cNvSpPr/>
          <p:nvPr/>
        </p:nvSpPr>
        <p:spPr>
          <a:xfrm>
            <a:off x="377827"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6" name="Google Shape;3266;p63"/>
          <p:cNvSpPr/>
          <p:nvPr/>
        </p:nvSpPr>
        <p:spPr>
          <a:xfrm>
            <a:off x="377230" y="1620848"/>
            <a:ext cx="1540" cy="1540"/>
          </a:xfrm>
          <a:custGeom>
            <a:avLst/>
            <a:gdLst/>
            <a:ahLst/>
            <a:cxnLst/>
            <a:rect l="l" t="t" r="r" b="b"/>
            <a:pathLst>
              <a:path w="2540"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7" name="Google Shape;3267;p63"/>
          <p:cNvSpPr/>
          <p:nvPr/>
        </p:nvSpPr>
        <p:spPr>
          <a:xfrm>
            <a:off x="377569" y="2835275"/>
            <a:ext cx="1540" cy="1540"/>
          </a:xfrm>
          <a:custGeom>
            <a:avLst/>
            <a:gdLst/>
            <a:ahLst/>
            <a:cxnLst/>
            <a:rect l="l" t="t" r="r" b="b"/>
            <a:pathLst>
              <a:path w="2540"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8" name="Google Shape;3268;p63"/>
          <p:cNvSpPr/>
          <p:nvPr/>
        </p:nvSpPr>
        <p:spPr>
          <a:xfrm>
            <a:off x="377439" y="4049489"/>
            <a:ext cx="1155" cy="1155"/>
          </a:xfrm>
          <a:custGeom>
            <a:avLst/>
            <a:gdLst/>
            <a:ahLst/>
            <a:cxnLst/>
            <a:rect l="l" t="t" r="r" b="b"/>
            <a:pathLst>
              <a:path w="1904"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69" name="Google Shape;3269;p63"/>
          <p:cNvSpPr/>
          <p:nvPr/>
        </p:nvSpPr>
        <p:spPr>
          <a:xfrm>
            <a:off x="377582" y="4408353"/>
            <a:ext cx="1540" cy="1540"/>
          </a:xfrm>
          <a:custGeom>
            <a:avLst/>
            <a:gdLst/>
            <a:ahLst/>
            <a:cxnLst/>
            <a:rect l="l" t="t" r="r" b="b"/>
            <a:pathLst>
              <a:path w="2540"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0" name="Google Shape;3270;p63"/>
          <p:cNvSpPr/>
          <p:nvPr/>
        </p:nvSpPr>
        <p:spPr>
          <a:xfrm>
            <a:off x="377334" y="4812024"/>
            <a:ext cx="1540" cy="1155"/>
          </a:xfrm>
          <a:custGeom>
            <a:avLst/>
            <a:gdLst/>
            <a:ahLst/>
            <a:cxnLst/>
            <a:rect l="l" t="t" r="r" b="b"/>
            <a:pathLst>
              <a:path w="2540"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1" name="Google Shape;3271;p63"/>
          <p:cNvSpPr/>
          <p:nvPr/>
        </p:nvSpPr>
        <p:spPr>
          <a:xfrm>
            <a:off x="372806" y="334473"/>
            <a:ext cx="1925" cy="2310"/>
          </a:xfrm>
          <a:custGeom>
            <a:avLst/>
            <a:gdLst/>
            <a:ahLst/>
            <a:cxnLst/>
            <a:rect l="l" t="t" r="r" b="b"/>
            <a:pathLst>
              <a:path w="3175" h="3809" extrusionOk="0">
                <a:moveTo>
                  <a:pt x="0" y="0"/>
                </a:moveTo>
                <a:lnTo>
                  <a:pt x="1643" y="3403"/>
                </a:lnTo>
                <a:lnTo>
                  <a:pt x="3141"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2" name="Google Shape;3272;p63"/>
          <p:cNvSpPr/>
          <p:nvPr/>
        </p:nvSpPr>
        <p:spPr>
          <a:xfrm>
            <a:off x="361379" y="6762347"/>
            <a:ext cx="1155" cy="1155"/>
          </a:xfrm>
          <a:custGeom>
            <a:avLst/>
            <a:gdLst/>
            <a:ahLst/>
            <a:cxnLst/>
            <a:rect l="l" t="t" r="r" b="b"/>
            <a:pathLst>
              <a:path w="1904" h="1904" extrusionOk="0">
                <a:moveTo>
                  <a:pt x="0" y="0"/>
                </a:moveTo>
                <a:lnTo>
                  <a:pt x="596" y="1874"/>
                </a:lnTo>
                <a:lnTo>
                  <a:pt x="167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3" name="Google Shape;3273;p63"/>
          <p:cNvSpPr/>
          <p:nvPr/>
        </p:nvSpPr>
        <p:spPr>
          <a:xfrm>
            <a:off x="361221" y="6469502"/>
            <a:ext cx="1155" cy="1155"/>
          </a:xfrm>
          <a:custGeom>
            <a:avLst/>
            <a:gdLst/>
            <a:ahLst/>
            <a:cxnLst/>
            <a:rect l="l" t="t" r="r" b="b"/>
            <a:pathLst>
              <a:path w="1904"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4" name="Google Shape;3274;p63"/>
          <p:cNvSpPr/>
          <p:nvPr/>
        </p:nvSpPr>
        <p:spPr>
          <a:xfrm>
            <a:off x="360557" y="5272468"/>
            <a:ext cx="2696" cy="2695"/>
          </a:xfrm>
          <a:custGeom>
            <a:avLst/>
            <a:gdLst/>
            <a:ahLst/>
            <a:cxnLst/>
            <a:rect l="l" t="t" r="r" b="b"/>
            <a:pathLst>
              <a:path w="4445" h="4445" extrusionOk="0">
                <a:moveTo>
                  <a:pt x="1455" y="0"/>
                </a:moveTo>
                <a:lnTo>
                  <a:pt x="691" y="1109"/>
                </a:lnTo>
                <a:lnTo>
                  <a:pt x="0" y="1706"/>
                </a:lnTo>
                <a:lnTo>
                  <a:pt x="1727" y="3853"/>
                </a:lnTo>
                <a:lnTo>
                  <a:pt x="3884" y="2115"/>
                </a:lnTo>
                <a:lnTo>
                  <a:pt x="3287" y="1392"/>
                </a:lnTo>
                <a:lnTo>
                  <a:pt x="275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5" name="Google Shape;3275;p63"/>
          <p:cNvSpPr/>
          <p:nvPr/>
        </p:nvSpPr>
        <p:spPr>
          <a:xfrm>
            <a:off x="339236" y="1111161"/>
            <a:ext cx="1155" cy="1540"/>
          </a:xfrm>
          <a:custGeom>
            <a:avLst/>
            <a:gdLst/>
            <a:ahLst/>
            <a:cxnLst/>
            <a:rect l="l" t="t" r="r" b="b"/>
            <a:pathLst>
              <a:path w="1904" h="2539" extrusionOk="0">
                <a:moveTo>
                  <a:pt x="0" y="0"/>
                </a:moveTo>
                <a:lnTo>
                  <a:pt x="701" y="2031"/>
                </a:lnTo>
                <a:lnTo>
                  <a:pt x="179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6" name="Google Shape;3276;p63"/>
          <p:cNvSpPr/>
          <p:nvPr/>
        </p:nvSpPr>
        <p:spPr>
          <a:xfrm>
            <a:off x="339348" y="592380"/>
            <a:ext cx="1540" cy="1540"/>
          </a:xfrm>
          <a:custGeom>
            <a:avLst/>
            <a:gdLst/>
            <a:ahLst/>
            <a:cxnLst/>
            <a:rect l="l" t="t" r="r" b="b"/>
            <a:pathLst>
              <a:path w="2540" h="2540" extrusionOk="0">
                <a:moveTo>
                  <a:pt x="0" y="0"/>
                </a:moveTo>
                <a:lnTo>
                  <a:pt x="921" y="2439"/>
                </a:lnTo>
                <a:lnTo>
                  <a:pt x="237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7" name="Google Shape;3277;p63"/>
          <p:cNvSpPr/>
          <p:nvPr/>
        </p:nvSpPr>
        <p:spPr>
          <a:xfrm>
            <a:off x="339174" y="1664580"/>
            <a:ext cx="1540" cy="1540"/>
          </a:xfrm>
          <a:custGeom>
            <a:avLst/>
            <a:gdLst/>
            <a:ahLst/>
            <a:cxnLst/>
            <a:rect l="l" t="t" r="r" b="b"/>
            <a:pathLst>
              <a:path w="2540"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8" name="Google Shape;3278;p63"/>
          <p:cNvSpPr/>
          <p:nvPr/>
        </p:nvSpPr>
        <p:spPr>
          <a:xfrm>
            <a:off x="339160" y="2680195"/>
            <a:ext cx="1540" cy="1540"/>
          </a:xfrm>
          <a:custGeom>
            <a:avLst/>
            <a:gdLst/>
            <a:ahLst/>
            <a:cxnLst/>
            <a:rect l="l" t="t" r="r" b="b"/>
            <a:pathLst>
              <a:path w="2540" h="2539" extrusionOk="0">
                <a:moveTo>
                  <a:pt x="0" y="0"/>
                </a:moveTo>
                <a:lnTo>
                  <a:pt x="97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79" name="Google Shape;3279;p63"/>
          <p:cNvSpPr/>
          <p:nvPr/>
        </p:nvSpPr>
        <p:spPr>
          <a:xfrm>
            <a:off x="339312" y="1921921"/>
            <a:ext cx="1155" cy="1155"/>
          </a:xfrm>
          <a:custGeom>
            <a:avLst/>
            <a:gdLst/>
            <a:ahLst/>
            <a:cxnLst/>
            <a:rect l="l" t="t" r="r" b="b"/>
            <a:pathLst>
              <a:path w="1904"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0" name="Google Shape;3280;p63"/>
          <p:cNvSpPr/>
          <p:nvPr/>
        </p:nvSpPr>
        <p:spPr>
          <a:xfrm>
            <a:off x="339151" y="2524498"/>
            <a:ext cx="1540" cy="1540"/>
          </a:xfrm>
          <a:custGeom>
            <a:avLst/>
            <a:gdLst/>
            <a:ahLst/>
            <a:cxnLst/>
            <a:rect l="l" t="t" r="r" b="b"/>
            <a:pathLst>
              <a:path w="2540" h="2539" extrusionOk="0">
                <a:moveTo>
                  <a:pt x="1214" y="0"/>
                </a:moveTo>
                <a:lnTo>
                  <a:pt x="0" y="1821"/>
                </a:lnTo>
                <a:lnTo>
                  <a:pt x="1958" y="2115"/>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1" name="Google Shape;3281;p63"/>
          <p:cNvSpPr/>
          <p:nvPr/>
        </p:nvSpPr>
        <p:spPr>
          <a:xfrm>
            <a:off x="338933" y="3805353"/>
            <a:ext cx="1540" cy="1540"/>
          </a:xfrm>
          <a:custGeom>
            <a:avLst/>
            <a:gdLst/>
            <a:ahLst/>
            <a:cxnLst/>
            <a:rect l="l" t="t" r="r" b="b"/>
            <a:pathLst>
              <a:path w="2540" h="2539" extrusionOk="0">
                <a:moveTo>
                  <a:pt x="1298" y="0"/>
                </a:moveTo>
                <a:lnTo>
                  <a:pt x="0" y="2041"/>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2" name="Google Shape;3282;p63"/>
          <p:cNvSpPr/>
          <p:nvPr/>
        </p:nvSpPr>
        <p:spPr>
          <a:xfrm>
            <a:off x="339689"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3" name="Google Shape;3283;p63"/>
          <p:cNvSpPr/>
          <p:nvPr/>
        </p:nvSpPr>
        <p:spPr>
          <a:xfrm>
            <a:off x="338805"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4" name="Google Shape;3284;p63"/>
          <p:cNvSpPr/>
          <p:nvPr/>
        </p:nvSpPr>
        <p:spPr>
          <a:xfrm>
            <a:off x="347654" y="2675590"/>
            <a:ext cx="385" cy="385"/>
          </a:xfrm>
          <a:custGeom>
            <a:avLst/>
            <a:gdLst/>
            <a:ahLst/>
            <a:cxnLst/>
            <a:rect l="l" t="t" r="r" b="b"/>
            <a:pathLst>
              <a:path w="634" h="635" extrusionOk="0">
                <a:moveTo>
                  <a:pt x="293" y="0"/>
                </a:moveTo>
                <a:lnTo>
                  <a:pt x="0" y="157"/>
                </a:lnTo>
                <a:lnTo>
                  <a:pt x="293" y="49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5" name="Google Shape;3285;p63"/>
          <p:cNvSpPr/>
          <p:nvPr/>
        </p:nvSpPr>
        <p:spPr>
          <a:xfrm>
            <a:off x="347648" y="2045568"/>
            <a:ext cx="385" cy="1155"/>
          </a:xfrm>
          <a:custGeom>
            <a:avLst/>
            <a:gdLst/>
            <a:ahLst/>
            <a:cxnLst/>
            <a:rect l="l" t="t" r="r" b="b"/>
            <a:pathLst>
              <a:path w="634" h="1904" extrusionOk="0">
                <a:moveTo>
                  <a:pt x="282" y="0"/>
                </a:moveTo>
                <a:lnTo>
                  <a:pt x="0" y="314"/>
                </a:lnTo>
                <a:lnTo>
                  <a:pt x="50" y="1088"/>
                </a:lnTo>
                <a:lnTo>
                  <a:pt x="293" y="164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6" name="Google Shape;3286;p63"/>
          <p:cNvSpPr/>
          <p:nvPr/>
        </p:nvSpPr>
        <p:spPr>
          <a:xfrm>
            <a:off x="347267" y="2533861"/>
            <a:ext cx="770" cy="770"/>
          </a:xfrm>
          <a:custGeom>
            <a:avLst/>
            <a:gdLst/>
            <a:ahLst/>
            <a:cxnLst/>
            <a:rect l="l" t="t" r="r" b="b"/>
            <a:pathLst>
              <a:path w="1270"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7" name="Google Shape;3287;p63"/>
          <p:cNvSpPr/>
          <p:nvPr/>
        </p:nvSpPr>
        <p:spPr>
          <a:xfrm>
            <a:off x="347671"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8" name="Google Shape;3288;p63"/>
          <p:cNvSpPr/>
          <p:nvPr/>
        </p:nvSpPr>
        <p:spPr>
          <a:xfrm>
            <a:off x="347398"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89" name="Google Shape;3289;p63"/>
          <p:cNvSpPr/>
          <p:nvPr/>
        </p:nvSpPr>
        <p:spPr>
          <a:xfrm>
            <a:off x="353425" y="6079799"/>
            <a:ext cx="770" cy="1540"/>
          </a:xfrm>
          <a:custGeom>
            <a:avLst/>
            <a:gdLst/>
            <a:ahLst/>
            <a:cxnLst/>
            <a:rect l="l" t="t" r="r" b="b"/>
            <a:pathLst>
              <a:path w="1270" h="2540" extrusionOk="0">
                <a:moveTo>
                  <a:pt x="0" y="2429"/>
                </a:moveTo>
                <a:lnTo>
                  <a:pt x="0" y="0"/>
                </a:lnTo>
                <a:lnTo>
                  <a:pt x="963" y="900"/>
                </a:lnTo>
                <a:lnTo>
                  <a:pt x="1005" y="1643"/>
                </a:lnTo>
                <a:lnTo>
                  <a:pt x="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0" name="Google Shape;3290;p63"/>
          <p:cNvSpPr/>
          <p:nvPr/>
        </p:nvSpPr>
        <p:spPr>
          <a:xfrm>
            <a:off x="353692" y="5955837"/>
            <a:ext cx="770" cy="1155"/>
          </a:xfrm>
          <a:custGeom>
            <a:avLst/>
            <a:gdLst/>
            <a:ahLst/>
            <a:cxnLst/>
            <a:rect l="l" t="t" r="r" b="b"/>
            <a:pathLst>
              <a:path w="1270" h="1904" extrusionOk="0">
                <a:moveTo>
                  <a:pt x="0" y="1298"/>
                </a:moveTo>
                <a:lnTo>
                  <a:pt x="10" y="42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1" name="Google Shape;3291;p63"/>
          <p:cNvSpPr/>
          <p:nvPr/>
        </p:nvSpPr>
        <p:spPr>
          <a:xfrm>
            <a:off x="353571" y="5148949"/>
            <a:ext cx="770" cy="1540"/>
          </a:xfrm>
          <a:custGeom>
            <a:avLst/>
            <a:gdLst/>
            <a:ahLst/>
            <a:cxnLst/>
            <a:rect l="l" t="t" r="r" b="b"/>
            <a:pathLst>
              <a:path w="1270" h="2540" extrusionOk="0">
                <a:moveTo>
                  <a:pt x="659" y="2020"/>
                </a:moveTo>
                <a:lnTo>
                  <a:pt x="0" y="1581"/>
                </a:lnTo>
                <a:lnTo>
                  <a:pt x="10" y="303"/>
                </a:lnTo>
                <a:lnTo>
                  <a:pt x="900" y="0"/>
                </a:lnTo>
                <a:lnTo>
                  <a:pt x="659"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2" name="Google Shape;3292;p63"/>
          <p:cNvSpPr/>
          <p:nvPr/>
        </p:nvSpPr>
        <p:spPr>
          <a:xfrm>
            <a:off x="353050" y="1385843"/>
            <a:ext cx="1540" cy="1540"/>
          </a:xfrm>
          <a:custGeom>
            <a:avLst/>
            <a:gdLst/>
            <a:ahLst/>
            <a:cxnLst/>
            <a:rect l="l" t="t" r="r" b="b"/>
            <a:pathLst>
              <a:path w="2540" h="2539" extrusionOk="0">
                <a:moveTo>
                  <a:pt x="0" y="0"/>
                </a:moveTo>
                <a:lnTo>
                  <a:pt x="16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3" name="Google Shape;3293;p63"/>
          <p:cNvSpPr/>
          <p:nvPr/>
        </p:nvSpPr>
        <p:spPr>
          <a:xfrm>
            <a:off x="347614" y="707762"/>
            <a:ext cx="385" cy="1155"/>
          </a:xfrm>
          <a:custGeom>
            <a:avLst/>
            <a:gdLst/>
            <a:ahLst/>
            <a:cxnLst/>
            <a:rect l="l" t="t" r="r" b="b"/>
            <a:pathLst>
              <a:path w="634" h="1905" extrusionOk="0">
                <a:moveTo>
                  <a:pt x="0" y="0"/>
                </a:moveTo>
                <a:lnTo>
                  <a:pt x="502" y="1277"/>
                </a:lnTo>
                <a:lnTo>
                  <a:pt x="50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4" name="Google Shape;3294;p63"/>
          <p:cNvSpPr/>
          <p:nvPr/>
        </p:nvSpPr>
        <p:spPr>
          <a:xfrm>
            <a:off x="346306" y="1930046"/>
            <a:ext cx="1925" cy="3466"/>
          </a:xfrm>
          <a:custGeom>
            <a:avLst/>
            <a:gdLst/>
            <a:ahLst/>
            <a:cxnLst/>
            <a:rect l="l" t="t" r="r" b="b"/>
            <a:pathLst>
              <a:path w="3175" h="5714" extrusionOk="0">
                <a:moveTo>
                  <a:pt x="3057" y="0"/>
                </a:moveTo>
                <a:lnTo>
                  <a:pt x="2335" y="481"/>
                </a:lnTo>
                <a:lnTo>
                  <a:pt x="1643"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5" name="Google Shape;3295;p63"/>
          <p:cNvSpPr/>
          <p:nvPr/>
        </p:nvSpPr>
        <p:spPr>
          <a:xfrm>
            <a:off x="347067" y="3162840"/>
            <a:ext cx="1540" cy="1925"/>
          </a:xfrm>
          <a:custGeom>
            <a:avLst/>
            <a:gdLst/>
            <a:ahLst/>
            <a:cxnLst/>
            <a:rect l="l" t="t" r="r" b="b"/>
            <a:pathLst>
              <a:path w="2540" h="3175" extrusionOk="0">
                <a:moveTo>
                  <a:pt x="1863" y="0"/>
                </a:moveTo>
                <a:lnTo>
                  <a:pt x="0" y="973"/>
                </a:lnTo>
                <a:lnTo>
                  <a:pt x="628" y="1591"/>
                </a:lnTo>
                <a:lnTo>
                  <a:pt x="1235" y="2230"/>
                </a:lnTo>
                <a:lnTo>
                  <a:pt x="1863" y="2848"/>
                </a:lnTo>
                <a:lnTo>
                  <a:pt x="2282" y="1853"/>
                </a:lnTo>
                <a:lnTo>
                  <a:pt x="2104" y="1246"/>
                </a:lnTo>
                <a:lnTo>
                  <a:pt x="186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6" name="Google Shape;3296;p63"/>
          <p:cNvSpPr/>
          <p:nvPr/>
        </p:nvSpPr>
        <p:spPr>
          <a:xfrm>
            <a:off x="346979" y="4429364"/>
            <a:ext cx="1155" cy="3081"/>
          </a:xfrm>
          <a:custGeom>
            <a:avLst/>
            <a:gdLst/>
            <a:ahLst/>
            <a:cxnLst/>
            <a:rect l="l" t="t" r="r" b="b"/>
            <a:pathLst>
              <a:path w="1904" h="5079" extrusionOk="0">
                <a:moveTo>
                  <a:pt x="1581" y="0"/>
                </a:moveTo>
                <a:lnTo>
                  <a:pt x="125" y="1654"/>
                </a:lnTo>
                <a:lnTo>
                  <a:pt x="0" y="3162"/>
                </a:lnTo>
                <a:lnTo>
                  <a:pt x="1570" y="4659"/>
                </a:lnTo>
                <a:lnTo>
                  <a:pt x="158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7" name="Google Shape;3297;p63"/>
          <p:cNvSpPr/>
          <p:nvPr/>
        </p:nvSpPr>
        <p:spPr>
          <a:xfrm>
            <a:off x="353549" y="6828441"/>
            <a:ext cx="770" cy="1540"/>
          </a:xfrm>
          <a:custGeom>
            <a:avLst/>
            <a:gdLst/>
            <a:ahLst/>
            <a:cxnLst/>
            <a:rect l="l" t="t" r="r" b="b"/>
            <a:pathLst>
              <a:path w="1270"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8" name="Google Shape;3298;p63"/>
          <p:cNvSpPr/>
          <p:nvPr/>
        </p:nvSpPr>
        <p:spPr>
          <a:xfrm>
            <a:off x="353524" y="6744251"/>
            <a:ext cx="1155" cy="1540"/>
          </a:xfrm>
          <a:custGeom>
            <a:avLst/>
            <a:gdLst/>
            <a:ahLst/>
            <a:cxnLst/>
            <a:rect l="l" t="t" r="r" b="b"/>
            <a:pathLst>
              <a:path w="1904" h="2540" extrusionOk="0">
                <a:moveTo>
                  <a:pt x="397" y="0"/>
                </a:moveTo>
                <a:lnTo>
                  <a:pt x="0" y="481"/>
                </a:lnTo>
                <a:lnTo>
                  <a:pt x="0" y="1968"/>
                </a:lnTo>
                <a:lnTo>
                  <a:pt x="1403" y="2177"/>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299" name="Google Shape;3299;p63"/>
          <p:cNvSpPr/>
          <p:nvPr/>
        </p:nvSpPr>
        <p:spPr>
          <a:xfrm>
            <a:off x="353509" y="4159983"/>
            <a:ext cx="1540" cy="2695"/>
          </a:xfrm>
          <a:custGeom>
            <a:avLst/>
            <a:gdLst/>
            <a:ahLst/>
            <a:cxnLst/>
            <a:rect l="l" t="t" r="r" b="b"/>
            <a:pathLst>
              <a:path w="2540" h="4445" extrusionOk="0">
                <a:moveTo>
                  <a:pt x="335" y="0"/>
                </a:moveTo>
                <a:lnTo>
                  <a:pt x="115" y="219"/>
                </a:lnTo>
                <a:lnTo>
                  <a:pt x="0" y="3549"/>
                </a:lnTo>
                <a:lnTo>
                  <a:pt x="94" y="3738"/>
                </a:lnTo>
                <a:lnTo>
                  <a:pt x="816" y="3842"/>
                </a:lnTo>
                <a:lnTo>
                  <a:pt x="1570" y="2711"/>
                </a:lnTo>
                <a:lnTo>
                  <a:pt x="2251" y="2125"/>
                </a:lnTo>
                <a:lnTo>
                  <a:pt x="1685" y="1361"/>
                </a:lnTo>
                <a:lnTo>
                  <a:pt x="116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0" name="Google Shape;3300;p63"/>
          <p:cNvSpPr/>
          <p:nvPr/>
        </p:nvSpPr>
        <p:spPr>
          <a:xfrm>
            <a:off x="353338" y="2817080"/>
            <a:ext cx="1155" cy="1540"/>
          </a:xfrm>
          <a:custGeom>
            <a:avLst/>
            <a:gdLst/>
            <a:ahLst/>
            <a:cxnLst/>
            <a:rect l="l" t="t" r="r" b="b"/>
            <a:pathLst>
              <a:path w="1904" h="2539" extrusionOk="0">
                <a:moveTo>
                  <a:pt x="418" y="0"/>
                </a:moveTo>
                <a:lnTo>
                  <a:pt x="41" y="481"/>
                </a:lnTo>
                <a:lnTo>
                  <a:pt x="0" y="2125"/>
                </a:lnTo>
                <a:lnTo>
                  <a:pt x="132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1" name="Google Shape;3301;p63"/>
          <p:cNvSpPr/>
          <p:nvPr/>
        </p:nvSpPr>
        <p:spPr>
          <a:xfrm>
            <a:off x="353004" y="2147694"/>
            <a:ext cx="1540" cy="1925"/>
          </a:xfrm>
          <a:custGeom>
            <a:avLst/>
            <a:gdLst/>
            <a:ahLst/>
            <a:cxnLst/>
            <a:rect l="l" t="t" r="r" b="b"/>
            <a:pathLst>
              <a:path w="2540"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2" name="Google Shape;3302;p63"/>
          <p:cNvSpPr/>
          <p:nvPr/>
        </p:nvSpPr>
        <p:spPr>
          <a:xfrm>
            <a:off x="343309" y="3486090"/>
            <a:ext cx="1155" cy="1540"/>
          </a:xfrm>
          <a:custGeom>
            <a:avLst/>
            <a:gdLst/>
            <a:ahLst/>
            <a:cxnLst/>
            <a:rect l="l" t="t" r="r" b="b"/>
            <a:pathLst>
              <a:path w="1904" h="2539" extrusionOk="0">
                <a:moveTo>
                  <a:pt x="1068" y="0"/>
                </a:moveTo>
                <a:lnTo>
                  <a:pt x="0" y="2031"/>
                </a:lnTo>
                <a:lnTo>
                  <a:pt x="1717" y="2272"/>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3" name="Google Shape;3303;p63"/>
          <p:cNvSpPr/>
          <p:nvPr/>
        </p:nvSpPr>
        <p:spPr>
          <a:xfrm>
            <a:off x="343453" y="1571817"/>
            <a:ext cx="1540" cy="1925"/>
          </a:xfrm>
          <a:custGeom>
            <a:avLst/>
            <a:gdLst/>
            <a:ahLst/>
            <a:cxnLst/>
            <a:rect l="l" t="t" r="r" b="b"/>
            <a:pathLst>
              <a:path w="2540"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4" name="Google Shape;3304;p63"/>
          <p:cNvSpPr/>
          <p:nvPr/>
        </p:nvSpPr>
        <p:spPr>
          <a:xfrm>
            <a:off x="343260" y="4271290"/>
            <a:ext cx="1155" cy="1540"/>
          </a:xfrm>
          <a:custGeom>
            <a:avLst/>
            <a:gdLst/>
            <a:ahLst/>
            <a:cxnLst/>
            <a:rect l="l" t="t" r="r" b="b"/>
            <a:pathLst>
              <a:path w="1904" h="2540" extrusionOk="0">
                <a:moveTo>
                  <a:pt x="0" y="0"/>
                </a:moveTo>
                <a:lnTo>
                  <a:pt x="712" y="1999"/>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5" name="Google Shape;3305;p63"/>
          <p:cNvSpPr/>
          <p:nvPr/>
        </p:nvSpPr>
        <p:spPr>
          <a:xfrm>
            <a:off x="343449"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6" name="Google Shape;3306;p63"/>
          <p:cNvSpPr/>
          <p:nvPr/>
        </p:nvSpPr>
        <p:spPr>
          <a:xfrm>
            <a:off x="343523" y="4904860"/>
            <a:ext cx="1540" cy="1540"/>
          </a:xfrm>
          <a:custGeom>
            <a:avLst/>
            <a:gdLst/>
            <a:ahLst/>
            <a:cxnLst/>
            <a:rect l="l" t="t" r="r" b="b"/>
            <a:pathLst>
              <a:path w="2540"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7" name="Google Shape;3307;p63"/>
          <p:cNvSpPr/>
          <p:nvPr/>
        </p:nvSpPr>
        <p:spPr>
          <a:xfrm>
            <a:off x="343221" y="1363634"/>
            <a:ext cx="1540" cy="1540"/>
          </a:xfrm>
          <a:custGeom>
            <a:avLst/>
            <a:gdLst/>
            <a:ahLst/>
            <a:cxnLst/>
            <a:rect l="l" t="t" r="r" b="b"/>
            <a:pathLst>
              <a:path w="2540" h="2539" extrusionOk="0">
                <a:moveTo>
                  <a:pt x="0" y="0"/>
                </a:moveTo>
                <a:lnTo>
                  <a:pt x="75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8" name="Google Shape;3308;p63"/>
          <p:cNvSpPr/>
          <p:nvPr/>
        </p:nvSpPr>
        <p:spPr>
          <a:xfrm>
            <a:off x="343299" y="264102"/>
            <a:ext cx="1155" cy="1540"/>
          </a:xfrm>
          <a:custGeom>
            <a:avLst/>
            <a:gdLst/>
            <a:ahLst/>
            <a:cxnLst/>
            <a:rect l="l" t="t" r="r" b="b"/>
            <a:pathLst>
              <a:path w="1904"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09" name="Google Shape;3309;p63"/>
          <p:cNvSpPr/>
          <p:nvPr/>
        </p:nvSpPr>
        <p:spPr>
          <a:xfrm>
            <a:off x="343182" y="4523206"/>
            <a:ext cx="1540" cy="1540"/>
          </a:xfrm>
          <a:custGeom>
            <a:avLst/>
            <a:gdLst/>
            <a:ahLst/>
            <a:cxnLst/>
            <a:rect l="l" t="t" r="r" b="b"/>
            <a:pathLst>
              <a:path w="2540" h="2540" extrusionOk="0">
                <a:moveTo>
                  <a:pt x="1256" y="0"/>
                </a:moveTo>
                <a:lnTo>
                  <a:pt x="0" y="2209"/>
                </a:lnTo>
                <a:lnTo>
                  <a:pt x="2125"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0" name="Google Shape;3310;p63"/>
          <p:cNvSpPr/>
          <p:nvPr/>
        </p:nvSpPr>
        <p:spPr>
          <a:xfrm>
            <a:off x="343134"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1" name="Google Shape;3311;p63"/>
          <p:cNvSpPr/>
          <p:nvPr/>
        </p:nvSpPr>
        <p:spPr>
          <a:xfrm>
            <a:off x="342787"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2" name="Google Shape;3312;p63"/>
          <p:cNvSpPr/>
          <p:nvPr/>
        </p:nvSpPr>
        <p:spPr>
          <a:xfrm>
            <a:off x="343547" y="5534153"/>
            <a:ext cx="1925" cy="1540"/>
          </a:xfrm>
          <a:custGeom>
            <a:avLst/>
            <a:gdLst/>
            <a:ahLst/>
            <a:cxnLst/>
            <a:rect l="l" t="t" r="r" b="b"/>
            <a:pathLst>
              <a:path w="3175" h="2540" extrusionOk="0">
                <a:moveTo>
                  <a:pt x="198" y="0"/>
                </a:moveTo>
                <a:lnTo>
                  <a:pt x="0" y="2335"/>
                </a:lnTo>
                <a:lnTo>
                  <a:pt x="262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3" name="Google Shape;3313;p63"/>
          <p:cNvSpPr/>
          <p:nvPr/>
        </p:nvSpPr>
        <p:spPr>
          <a:xfrm>
            <a:off x="356502" y="4235252"/>
            <a:ext cx="2311" cy="2310"/>
          </a:xfrm>
          <a:custGeom>
            <a:avLst/>
            <a:gdLst/>
            <a:ahLst/>
            <a:cxnLst/>
            <a:rect l="l" t="t" r="r" b="b"/>
            <a:pathLst>
              <a:path w="3809" h="3809" extrusionOk="0">
                <a:moveTo>
                  <a:pt x="1413" y="0"/>
                </a:moveTo>
                <a:lnTo>
                  <a:pt x="670" y="1088"/>
                </a:lnTo>
                <a:lnTo>
                  <a:pt x="0" y="1675"/>
                </a:lnTo>
                <a:lnTo>
                  <a:pt x="1643" y="3811"/>
                </a:lnTo>
                <a:lnTo>
                  <a:pt x="3727" y="2094"/>
                </a:lnTo>
                <a:lnTo>
                  <a:pt x="3172" y="1382"/>
                </a:lnTo>
                <a:lnTo>
                  <a:pt x="2659" y="15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4" name="Google Shape;3314;p63"/>
          <p:cNvSpPr/>
          <p:nvPr/>
        </p:nvSpPr>
        <p:spPr>
          <a:xfrm>
            <a:off x="356928" y="4505974"/>
            <a:ext cx="1155" cy="1540"/>
          </a:xfrm>
          <a:custGeom>
            <a:avLst/>
            <a:gdLst/>
            <a:ahLst/>
            <a:cxnLst/>
            <a:rect l="l" t="t" r="r" b="b"/>
            <a:pathLst>
              <a:path w="1904" h="2540" extrusionOk="0">
                <a:moveTo>
                  <a:pt x="1884" y="0"/>
                </a:moveTo>
                <a:lnTo>
                  <a:pt x="0" y="848"/>
                </a:lnTo>
                <a:lnTo>
                  <a:pt x="1622"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5" name="Google Shape;3315;p63"/>
          <p:cNvSpPr/>
          <p:nvPr/>
        </p:nvSpPr>
        <p:spPr>
          <a:xfrm>
            <a:off x="357301"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6" name="Google Shape;3316;p63"/>
          <p:cNvSpPr/>
          <p:nvPr/>
        </p:nvSpPr>
        <p:spPr>
          <a:xfrm>
            <a:off x="357338" y="3517852"/>
            <a:ext cx="1155" cy="1540"/>
          </a:xfrm>
          <a:custGeom>
            <a:avLst/>
            <a:gdLst/>
            <a:ahLst/>
            <a:cxnLst/>
            <a:rect l="l" t="t" r="r" b="b"/>
            <a:pathLst>
              <a:path w="1904" h="2539" extrusionOk="0">
                <a:moveTo>
                  <a:pt x="0" y="0"/>
                </a:moveTo>
                <a:lnTo>
                  <a:pt x="628"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7" name="Google Shape;3317;p63"/>
          <p:cNvSpPr/>
          <p:nvPr/>
        </p:nvSpPr>
        <p:spPr>
          <a:xfrm>
            <a:off x="357075"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8" name="Google Shape;3318;p63"/>
          <p:cNvSpPr/>
          <p:nvPr/>
        </p:nvSpPr>
        <p:spPr>
          <a:xfrm>
            <a:off x="356966" y="2675343"/>
            <a:ext cx="1540" cy="1540"/>
          </a:xfrm>
          <a:custGeom>
            <a:avLst/>
            <a:gdLst/>
            <a:ahLst/>
            <a:cxnLst/>
            <a:rect l="l" t="t" r="r" b="b"/>
            <a:pathLst>
              <a:path w="2540" h="2539" extrusionOk="0">
                <a:moveTo>
                  <a:pt x="0" y="0"/>
                </a:moveTo>
                <a:lnTo>
                  <a:pt x="879"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19" name="Google Shape;3319;p63"/>
          <p:cNvSpPr/>
          <p:nvPr/>
        </p:nvSpPr>
        <p:spPr>
          <a:xfrm>
            <a:off x="357263"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0" name="Google Shape;3320;p63"/>
          <p:cNvSpPr/>
          <p:nvPr/>
        </p:nvSpPr>
        <p:spPr>
          <a:xfrm>
            <a:off x="357278" y="2498199"/>
            <a:ext cx="1540" cy="1540"/>
          </a:xfrm>
          <a:custGeom>
            <a:avLst/>
            <a:gdLst/>
            <a:ahLst/>
            <a:cxnLst/>
            <a:rect l="l" t="t" r="r" b="b"/>
            <a:pathLst>
              <a:path w="2540"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1" name="Google Shape;3321;p63"/>
          <p:cNvSpPr/>
          <p:nvPr/>
        </p:nvSpPr>
        <p:spPr>
          <a:xfrm>
            <a:off x="356808" y="1979691"/>
            <a:ext cx="1540" cy="1540"/>
          </a:xfrm>
          <a:custGeom>
            <a:avLst/>
            <a:gdLst/>
            <a:ahLst/>
            <a:cxnLst/>
            <a:rect l="l" t="t" r="r" b="b"/>
            <a:pathLst>
              <a:path w="2540" h="2539" extrusionOk="0">
                <a:moveTo>
                  <a:pt x="0" y="0"/>
                </a:moveTo>
                <a:lnTo>
                  <a:pt x="1078" y="2450"/>
                </a:lnTo>
                <a:lnTo>
                  <a:pt x="253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2" name="Google Shape;3322;p63"/>
          <p:cNvSpPr/>
          <p:nvPr/>
        </p:nvSpPr>
        <p:spPr>
          <a:xfrm>
            <a:off x="357187"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3" name="Google Shape;3323;p63"/>
          <p:cNvSpPr/>
          <p:nvPr/>
        </p:nvSpPr>
        <p:spPr>
          <a:xfrm>
            <a:off x="357382"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4" name="Google Shape;3324;p63"/>
          <p:cNvSpPr/>
          <p:nvPr/>
        </p:nvSpPr>
        <p:spPr>
          <a:xfrm>
            <a:off x="357159" y="6035522"/>
            <a:ext cx="1155" cy="1540"/>
          </a:xfrm>
          <a:custGeom>
            <a:avLst/>
            <a:gdLst/>
            <a:ahLst/>
            <a:cxnLst/>
            <a:rect l="l" t="t" r="r" b="b"/>
            <a:pathLst>
              <a:path w="1904" h="2540" extrusionOk="0">
                <a:moveTo>
                  <a:pt x="0" y="0"/>
                </a:moveTo>
                <a:lnTo>
                  <a:pt x="691" y="2031"/>
                </a:lnTo>
                <a:lnTo>
                  <a:pt x="182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5" name="Google Shape;3325;p63"/>
          <p:cNvSpPr/>
          <p:nvPr/>
        </p:nvSpPr>
        <p:spPr>
          <a:xfrm>
            <a:off x="356798" y="6806102"/>
            <a:ext cx="2311" cy="2310"/>
          </a:xfrm>
          <a:custGeom>
            <a:avLst/>
            <a:gdLst/>
            <a:ahLst/>
            <a:cxnLst/>
            <a:rect l="l" t="t" r="r" b="b"/>
            <a:pathLst>
              <a:path w="3809" h="3809" extrusionOk="0">
                <a:moveTo>
                  <a:pt x="1424" y="0"/>
                </a:moveTo>
                <a:lnTo>
                  <a:pt x="680" y="1015"/>
                </a:lnTo>
                <a:lnTo>
                  <a:pt x="0" y="1549"/>
                </a:lnTo>
                <a:lnTo>
                  <a:pt x="586" y="2198"/>
                </a:lnTo>
                <a:lnTo>
                  <a:pt x="1109" y="3235"/>
                </a:lnTo>
                <a:lnTo>
                  <a:pt x="2355" y="3434"/>
                </a:lnTo>
                <a:lnTo>
                  <a:pt x="3078" y="2492"/>
                </a:lnTo>
                <a:lnTo>
                  <a:pt x="3738" y="1999"/>
                </a:lnTo>
                <a:lnTo>
                  <a:pt x="3183" y="1319"/>
                </a:lnTo>
                <a:lnTo>
                  <a:pt x="2670"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6" name="Google Shape;3326;p63"/>
          <p:cNvSpPr/>
          <p:nvPr/>
        </p:nvSpPr>
        <p:spPr>
          <a:xfrm>
            <a:off x="361170"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7" name="Google Shape;3327;p63"/>
          <p:cNvSpPr/>
          <p:nvPr/>
        </p:nvSpPr>
        <p:spPr>
          <a:xfrm>
            <a:off x="361318" y="4484168"/>
            <a:ext cx="1155" cy="1540"/>
          </a:xfrm>
          <a:custGeom>
            <a:avLst/>
            <a:gdLst/>
            <a:ahLst/>
            <a:cxnLst/>
            <a:rect l="l" t="t" r="r" b="b"/>
            <a:pathLst>
              <a:path w="1904"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8" name="Google Shape;3328;p63"/>
          <p:cNvSpPr/>
          <p:nvPr/>
        </p:nvSpPr>
        <p:spPr>
          <a:xfrm>
            <a:off x="361158"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29" name="Google Shape;3329;p63"/>
          <p:cNvSpPr/>
          <p:nvPr/>
        </p:nvSpPr>
        <p:spPr>
          <a:xfrm>
            <a:off x="361255" y="2316307"/>
            <a:ext cx="1540" cy="1540"/>
          </a:xfrm>
          <a:custGeom>
            <a:avLst/>
            <a:gdLst/>
            <a:ahLst/>
            <a:cxnLst/>
            <a:rect l="l" t="t" r="r" b="b"/>
            <a:pathLst>
              <a:path w="2540"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0" name="Google Shape;3330;p63"/>
          <p:cNvSpPr/>
          <p:nvPr/>
        </p:nvSpPr>
        <p:spPr>
          <a:xfrm>
            <a:off x="361089" y="3911683"/>
            <a:ext cx="1540" cy="1925"/>
          </a:xfrm>
          <a:custGeom>
            <a:avLst/>
            <a:gdLst/>
            <a:ahLst/>
            <a:cxnLst/>
            <a:rect l="l" t="t" r="r" b="b"/>
            <a:pathLst>
              <a:path w="2540"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1" name="Google Shape;3331;p63"/>
          <p:cNvSpPr/>
          <p:nvPr/>
        </p:nvSpPr>
        <p:spPr>
          <a:xfrm>
            <a:off x="361205" y="4412437"/>
            <a:ext cx="1540" cy="1925"/>
          </a:xfrm>
          <a:custGeom>
            <a:avLst/>
            <a:gdLst/>
            <a:ahLst/>
            <a:cxnLst/>
            <a:rect l="l" t="t" r="r" b="b"/>
            <a:pathLst>
              <a:path w="2540"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2" name="Google Shape;3332;p63"/>
          <p:cNvSpPr/>
          <p:nvPr/>
        </p:nvSpPr>
        <p:spPr>
          <a:xfrm>
            <a:off x="361394"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3" name="Google Shape;3333;p63"/>
          <p:cNvSpPr/>
          <p:nvPr/>
        </p:nvSpPr>
        <p:spPr>
          <a:xfrm>
            <a:off x="361412" y="2755395"/>
            <a:ext cx="1155" cy="1540"/>
          </a:xfrm>
          <a:custGeom>
            <a:avLst/>
            <a:gdLst/>
            <a:ahLst/>
            <a:cxnLst/>
            <a:rect l="l" t="t" r="r" b="b"/>
            <a:pathLst>
              <a:path w="1904"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4" name="Google Shape;3334;p63"/>
          <p:cNvSpPr/>
          <p:nvPr/>
        </p:nvSpPr>
        <p:spPr>
          <a:xfrm>
            <a:off x="361375" y="2409802"/>
            <a:ext cx="1540" cy="1540"/>
          </a:xfrm>
          <a:custGeom>
            <a:avLst/>
            <a:gdLst/>
            <a:ahLst/>
            <a:cxnLst/>
            <a:rect l="l" t="t" r="r" b="b"/>
            <a:pathLst>
              <a:path w="2540" h="2539" extrusionOk="0">
                <a:moveTo>
                  <a:pt x="0" y="0"/>
                </a:moveTo>
                <a:lnTo>
                  <a:pt x="84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5" name="Google Shape;3335;p63"/>
          <p:cNvSpPr/>
          <p:nvPr/>
        </p:nvSpPr>
        <p:spPr>
          <a:xfrm>
            <a:off x="361214"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6" name="Google Shape;3336;p63"/>
          <p:cNvSpPr/>
          <p:nvPr/>
        </p:nvSpPr>
        <p:spPr>
          <a:xfrm>
            <a:off x="361201" y="1026350"/>
            <a:ext cx="1155" cy="1540"/>
          </a:xfrm>
          <a:custGeom>
            <a:avLst/>
            <a:gdLst/>
            <a:ahLst/>
            <a:cxnLst/>
            <a:rect l="l" t="t" r="r" b="b"/>
            <a:pathLst>
              <a:path w="1904"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7" name="Google Shape;3337;p63"/>
          <p:cNvSpPr/>
          <p:nvPr/>
        </p:nvSpPr>
        <p:spPr>
          <a:xfrm>
            <a:off x="361077" y="1478961"/>
            <a:ext cx="1540" cy="1540"/>
          </a:xfrm>
          <a:custGeom>
            <a:avLst/>
            <a:gdLst/>
            <a:ahLst/>
            <a:cxnLst/>
            <a:rect l="l" t="t" r="r" b="b"/>
            <a:pathLst>
              <a:path w="2540" h="2539" extrusionOk="0">
                <a:moveTo>
                  <a:pt x="2167" y="0"/>
                </a:moveTo>
                <a:lnTo>
                  <a:pt x="0" y="670"/>
                </a:lnTo>
                <a:lnTo>
                  <a:pt x="1884"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8" name="Google Shape;3338;p63"/>
          <p:cNvSpPr/>
          <p:nvPr/>
        </p:nvSpPr>
        <p:spPr>
          <a:xfrm>
            <a:off x="356043" y="693036"/>
            <a:ext cx="2696" cy="3466"/>
          </a:xfrm>
          <a:custGeom>
            <a:avLst/>
            <a:gdLst/>
            <a:ahLst/>
            <a:cxnLst/>
            <a:rect l="l" t="t" r="r" b="b"/>
            <a:pathLst>
              <a:path w="4445" h="5715" extrusionOk="0">
                <a:moveTo>
                  <a:pt x="0" y="0"/>
                </a:moveTo>
                <a:lnTo>
                  <a:pt x="41" y="1319"/>
                </a:lnTo>
                <a:lnTo>
                  <a:pt x="3005"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39" name="Google Shape;3339;p63"/>
          <p:cNvSpPr/>
          <p:nvPr/>
        </p:nvSpPr>
        <p:spPr>
          <a:xfrm>
            <a:off x="357046" y="357471"/>
            <a:ext cx="1540" cy="1540"/>
          </a:xfrm>
          <a:custGeom>
            <a:avLst/>
            <a:gdLst/>
            <a:ahLst/>
            <a:cxnLst/>
            <a:rect l="l" t="t" r="r" b="b"/>
            <a:pathLst>
              <a:path w="2540" h="2540" extrusionOk="0">
                <a:moveTo>
                  <a:pt x="0" y="0"/>
                </a:moveTo>
                <a:lnTo>
                  <a:pt x="869" y="2094"/>
                </a:lnTo>
                <a:lnTo>
                  <a:pt x="2177"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0" name="Google Shape;3340;p63"/>
          <p:cNvSpPr/>
          <p:nvPr/>
        </p:nvSpPr>
        <p:spPr>
          <a:xfrm>
            <a:off x="353642" y="689812"/>
            <a:ext cx="1540" cy="2310"/>
          </a:xfrm>
          <a:custGeom>
            <a:avLst/>
            <a:gdLst/>
            <a:ahLst/>
            <a:cxnLst/>
            <a:rect l="l" t="t" r="r" b="b"/>
            <a:pathLst>
              <a:path w="2540" h="3809" extrusionOk="0">
                <a:moveTo>
                  <a:pt x="10" y="0"/>
                </a:moveTo>
                <a:lnTo>
                  <a:pt x="0" y="2575"/>
                </a:lnTo>
                <a:lnTo>
                  <a:pt x="701" y="2889"/>
                </a:lnTo>
                <a:lnTo>
                  <a:pt x="1371" y="3235"/>
                </a:lnTo>
                <a:lnTo>
                  <a:pt x="2167" y="3455"/>
                </a:lnTo>
                <a:lnTo>
                  <a:pt x="984"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1" name="Google Shape;3341;p63"/>
          <p:cNvSpPr/>
          <p:nvPr/>
        </p:nvSpPr>
        <p:spPr>
          <a:xfrm>
            <a:off x="353506" y="47275"/>
            <a:ext cx="770" cy="1155"/>
          </a:xfrm>
          <a:custGeom>
            <a:avLst/>
            <a:gdLst/>
            <a:ahLst/>
            <a:cxnLst/>
            <a:rect l="l" t="t" r="r" b="b"/>
            <a:pathLst>
              <a:path w="1270" h="1905" extrusionOk="0">
                <a:moveTo>
                  <a:pt x="0" y="0"/>
                </a:moveTo>
                <a:lnTo>
                  <a:pt x="0" y="1539"/>
                </a:lnTo>
                <a:lnTo>
                  <a:pt x="100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2" name="Google Shape;3342;p63"/>
          <p:cNvSpPr/>
          <p:nvPr/>
        </p:nvSpPr>
        <p:spPr>
          <a:xfrm>
            <a:off x="335205" y="3828167"/>
            <a:ext cx="1540" cy="1540"/>
          </a:xfrm>
          <a:custGeom>
            <a:avLst/>
            <a:gdLst/>
            <a:ahLst/>
            <a:cxnLst/>
            <a:rect l="l" t="t" r="r" b="b"/>
            <a:pathLst>
              <a:path w="2540" h="2539" extrusionOk="0">
                <a:moveTo>
                  <a:pt x="0" y="0"/>
                </a:moveTo>
                <a:lnTo>
                  <a:pt x="95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3" name="Google Shape;3343;p63"/>
          <p:cNvSpPr/>
          <p:nvPr/>
        </p:nvSpPr>
        <p:spPr>
          <a:xfrm>
            <a:off x="335278" y="4984379"/>
            <a:ext cx="1155" cy="1540"/>
          </a:xfrm>
          <a:custGeom>
            <a:avLst/>
            <a:gdLst/>
            <a:ahLst/>
            <a:cxnLst/>
            <a:rect l="l" t="t" r="r" b="b"/>
            <a:pathLst>
              <a:path w="1904" h="2540" extrusionOk="0">
                <a:moveTo>
                  <a:pt x="1151" y="0"/>
                </a:moveTo>
                <a:lnTo>
                  <a:pt x="0" y="1978"/>
                </a:lnTo>
                <a:lnTo>
                  <a:pt x="1905" y="2240"/>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4" name="Google Shape;3344;p63"/>
          <p:cNvSpPr/>
          <p:nvPr/>
        </p:nvSpPr>
        <p:spPr>
          <a:xfrm>
            <a:off x="335098" y="3229884"/>
            <a:ext cx="1925" cy="1540"/>
          </a:xfrm>
          <a:custGeom>
            <a:avLst/>
            <a:gdLst/>
            <a:ahLst/>
            <a:cxnLst/>
            <a:rect l="l" t="t" r="r" b="b"/>
            <a:pathLst>
              <a:path w="3175" h="2539" extrusionOk="0">
                <a:moveTo>
                  <a:pt x="0" y="0"/>
                </a:moveTo>
                <a:lnTo>
                  <a:pt x="1130" y="2481"/>
                </a:lnTo>
                <a:lnTo>
                  <a:pt x="263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5" name="Google Shape;3345;p63"/>
          <p:cNvSpPr/>
          <p:nvPr/>
        </p:nvSpPr>
        <p:spPr>
          <a:xfrm>
            <a:off x="335268"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6" name="Google Shape;3346;p63"/>
          <p:cNvSpPr/>
          <p:nvPr/>
        </p:nvSpPr>
        <p:spPr>
          <a:xfrm>
            <a:off x="335296" y="3065930"/>
            <a:ext cx="1540" cy="1540"/>
          </a:xfrm>
          <a:custGeom>
            <a:avLst/>
            <a:gdLst/>
            <a:ahLst/>
            <a:cxnLst/>
            <a:rect l="l" t="t" r="r" b="b"/>
            <a:pathLst>
              <a:path w="2540" h="2539" extrusionOk="0">
                <a:moveTo>
                  <a:pt x="0" y="0"/>
                </a:moveTo>
                <a:lnTo>
                  <a:pt x="77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7" name="Google Shape;3347;p63"/>
          <p:cNvSpPr/>
          <p:nvPr/>
        </p:nvSpPr>
        <p:spPr>
          <a:xfrm>
            <a:off x="334614" y="1061924"/>
            <a:ext cx="1540" cy="1540"/>
          </a:xfrm>
          <a:custGeom>
            <a:avLst/>
            <a:gdLst/>
            <a:ahLst/>
            <a:cxnLst/>
            <a:rect l="l" t="t" r="r" b="b"/>
            <a:pathLst>
              <a:path w="2540" h="2539" extrusionOk="0">
                <a:moveTo>
                  <a:pt x="2345" y="0"/>
                </a:moveTo>
                <a:lnTo>
                  <a:pt x="0" y="910"/>
                </a:lnTo>
                <a:lnTo>
                  <a:pt x="2157"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8" name="Google Shape;3348;p63"/>
          <p:cNvSpPr/>
          <p:nvPr/>
        </p:nvSpPr>
        <p:spPr>
          <a:xfrm>
            <a:off x="335292" y="955659"/>
            <a:ext cx="1540" cy="1540"/>
          </a:xfrm>
          <a:custGeom>
            <a:avLst/>
            <a:gdLst/>
            <a:ahLst/>
            <a:cxnLst/>
            <a:rect l="l" t="t" r="r" b="b"/>
            <a:pathLst>
              <a:path w="2540" h="2540" extrusionOk="0">
                <a:moveTo>
                  <a:pt x="1235" y="0"/>
                </a:moveTo>
                <a:lnTo>
                  <a:pt x="0" y="1958"/>
                </a:lnTo>
                <a:lnTo>
                  <a:pt x="1947" y="228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49" name="Google Shape;3349;p63"/>
          <p:cNvSpPr/>
          <p:nvPr/>
        </p:nvSpPr>
        <p:spPr>
          <a:xfrm>
            <a:off x="327195" y="6797717"/>
            <a:ext cx="1155" cy="1540"/>
          </a:xfrm>
          <a:custGeom>
            <a:avLst/>
            <a:gdLst/>
            <a:ahLst/>
            <a:cxnLst/>
            <a:rect l="l" t="t" r="r" b="b"/>
            <a:pathLst>
              <a:path w="1904" h="2540" extrusionOk="0">
                <a:moveTo>
                  <a:pt x="0" y="0"/>
                </a:moveTo>
                <a:lnTo>
                  <a:pt x="62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0" name="Google Shape;3350;p63"/>
          <p:cNvSpPr/>
          <p:nvPr/>
        </p:nvSpPr>
        <p:spPr>
          <a:xfrm>
            <a:off x="327318"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1" name="Google Shape;3351;p63"/>
          <p:cNvSpPr/>
          <p:nvPr/>
        </p:nvSpPr>
        <p:spPr>
          <a:xfrm>
            <a:off x="326684" y="5831365"/>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2" name="Google Shape;3352;p63"/>
          <p:cNvSpPr/>
          <p:nvPr/>
        </p:nvSpPr>
        <p:spPr>
          <a:xfrm>
            <a:off x="331010" y="392978"/>
            <a:ext cx="1540" cy="1540"/>
          </a:xfrm>
          <a:custGeom>
            <a:avLst/>
            <a:gdLst/>
            <a:ahLst/>
            <a:cxnLst/>
            <a:rect l="l" t="t" r="r" b="b"/>
            <a:pathLst>
              <a:path w="2540" h="2540" extrusionOk="0">
                <a:moveTo>
                  <a:pt x="0" y="0"/>
                </a:moveTo>
                <a:lnTo>
                  <a:pt x="774" y="2041"/>
                </a:lnTo>
                <a:lnTo>
                  <a:pt x="194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3" name="Google Shape;3353;p63"/>
          <p:cNvSpPr/>
          <p:nvPr/>
        </p:nvSpPr>
        <p:spPr>
          <a:xfrm>
            <a:off x="330961" y="671962"/>
            <a:ext cx="1540" cy="1925"/>
          </a:xfrm>
          <a:custGeom>
            <a:avLst/>
            <a:gdLst/>
            <a:ahLst/>
            <a:cxnLst/>
            <a:rect l="l" t="t" r="r" b="b"/>
            <a:pathLst>
              <a:path w="2540" h="3175" extrusionOk="0">
                <a:moveTo>
                  <a:pt x="0" y="0"/>
                </a:moveTo>
                <a:lnTo>
                  <a:pt x="952" y="2670"/>
                </a:lnTo>
                <a:lnTo>
                  <a:pt x="243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4" name="Google Shape;3354;p63"/>
          <p:cNvSpPr/>
          <p:nvPr/>
        </p:nvSpPr>
        <p:spPr>
          <a:xfrm>
            <a:off x="327132" y="1567626"/>
            <a:ext cx="1155" cy="1540"/>
          </a:xfrm>
          <a:custGeom>
            <a:avLst/>
            <a:gdLst/>
            <a:ahLst/>
            <a:cxnLst/>
            <a:rect l="l" t="t" r="r" b="b"/>
            <a:pathLst>
              <a:path w="1904"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5" name="Google Shape;3355;p63"/>
          <p:cNvSpPr/>
          <p:nvPr/>
        </p:nvSpPr>
        <p:spPr>
          <a:xfrm>
            <a:off x="327027" y="836095"/>
            <a:ext cx="1155" cy="1540"/>
          </a:xfrm>
          <a:custGeom>
            <a:avLst/>
            <a:gdLst/>
            <a:ahLst/>
            <a:cxnLst/>
            <a:rect l="l" t="t" r="r" b="b"/>
            <a:pathLst>
              <a:path w="1904"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6" name="Google Shape;3356;p63"/>
          <p:cNvSpPr/>
          <p:nvPr/>
        </p:nvSpPr>
        <p:spPr>
          <a:xfrm>
            <a:off x="326944" y="747472"/>
            <a:ext cx="1540" cy="1925"/>
          </a:xfrm>
          <a:custGeom>
            <a:avLst/>
            <a:gdLst/>
            <a:ahLst/>
            <a:cxnLst/>
            <a:rect l="l" t="t" r="r" b="b"/>
            <a:pathLst>
              <a:path w="2540" h="3175" extrusionOk="0">
                <a:moveTo>
                  <a:pt x="0" y="0"/>
                </a:moveTo>
                <a:lnTo>
                  <a:pt x="994" y="2659"/>
                </a:lnTo>
                <a:lnTo>
                  <a:pt x="245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7" name="Google Shape;3357;p63"/>
          <p:cNvSpPr/>
          <p:nvPr/>
        </p:nvSpPr>
        <p:spPr>
          <a:xfrm>
            <a:off x="327014"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8" name="Google Shape;3358;p63"/>
          <p:cNvSpPr/>
          <p:nvPr/>
        </p:nvSpPr>
        <p:spPr>
          <a:xfrm>
            <a:off x="327170" y="4887111"/>
            <a:ext cx="1155" cy="1540"/>
          </a:xfrm>
          <a:custGeom>
            <a:avLst/>
            <a:gdLst/>
            <a:ahLst/>
            <a:cxnLst/>
            <a:rect l="l" t="t" r="r" b="b"/>
            <a:pathLst>
              <a:path w="1904" h="2540" extrusionOk="0">
                <a:moveTo>
                  <a:pt x="1130" y="0"/>
                </a:moveTo>
                <a:lnTo>
                  <a:pt x="0" y="1612"/>
                </a:lnTo>
                <a:lnTo>
                  <a:pt x="1853"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59" name="Google Shape;3359;p63"/>
          <p:cNvSpPr/>
          <p:nvPr/>
        </p:nvSpPr>
        <p:spPr>
          <a:xfrm>
            <a:off x="327256" y="1731324"/>
            <a:ext cx="1540" cy="1540"/>
          </a:xfrm>
          <a:custGeom>
            <a:avLst/>
            <a:gdLst/>
            <a:ahLst/>
            <a:cxnLst/>
            <a:rect l="l" t="t" r="r" b="b"/>
            <a:pathLst>
              <a:path w="2540"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0" name="Google Shape;3360;p63"/>
          <p:cNvSpPr/>
          <p:nvPr/>
        </p:nvSpPr>
        <p:spPr>
          <a:xfrm>
            <a:off x="327109" y="87178"/>
            <a:ext cx="1155" cy="1540"/>
          </a:xfrm>
          <a:custGeom>
            <a:avLst/>
            <a:gdLst/>
            <a:ahLst/>
            <a:cxnLst/>
            <a:rect l="l" t="t" r="r" b="b"/>
            <a:pathLst>
              <a:path w="1904" h="2539" extrusionOk="0">
                <a:moveTo>
                  <a:pt x="0" y="0"/>
                </a:moveTo>
                <a:lnTo>
                  <a:pt x="712" y="1989"/>
                </a:lnTo>
                <a:lnTo>
                  <a:pt x="187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1" name="Google Shape;3361;p63"/>
          <p:cNvSpPr/>
          <p:nvPr/>
        </p:nvSpPr>
        <p:spPr>
          <a:xfrm>
            <a:off x="331380" y="3043269"/>
            <a:ext cx="1540" cy="1540"/>
          </a:xfrm>
          <a:custGeom>
            <a:avLst/>
            <a:gdLst/>
            <a:ahLst/>
            <a:cxnLst/>
            <a:rect l="l" t="t" r="r" b="b"/>
            <a:pathLst>
              <a:path w="2540"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2" name="Google Shape;3362;p63"/>
          <p:cNvSpPr/>
          <p:nvPr/>
        </p:nvSpPr>
        <p:spPr>
          <a:xfrm>
            <a:off x="331226"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3" name="Google Shape;3363;p63"/>
          <p:cNvSpPr/>
          <p:nvPr/>
        </p:nvSpPr>
        <p:spPr>
          <a:xfrm>
            <a:off x="331114" y="2156948"/>
            <a:ext cx="1540" cy="1540"/>
          </a:xfrm>
          <a:custGeom>
            <a:avLst/>
            <a:gdLst/>
            <a:ahLst/>
            <a:cxnLst/>
            <a:rect l="l" t="t" r="r" b="b"/>
            <a:pathLst>
              <a:path w="2540" h="2539" extrusionOk="0">
                <a:moveTo>
                  <a:pt x="0" y="0"/>
                </a:moveTo>
                <a:lnTo>
                  <a:pt x="816" y="2324"/>
                </a:lnTo>
                <a:lnTo>
                  <a:pt x="213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4" name="Google Shape;3364;p63"/>
          <p:cNvSpPr/>
          <p:nvPr/>
        </p:nvSpPr>
        <p:spPr>
          <a:xfrm>
            <a:off x="330440" y="3707423"/>
            <a:ext cx="2311" cy="2695"/>
          </a:xfrm>
          <a:custGeom>
            <a:avLst/>
            <a:gdLst/>
            <a:ahLst/>
            <a:cxnLst/>
            <a:rect l="l" t="t" r="r" b="b"/>
            <a:pathLst>
              <a:path w="3809" h="4445" extrusionOk="0">
                <a:moveTo>
                  <a:pt x="1392" y="0"/>
                </a:moveTo>
                <a:lnTo>
                  <a:pt x="146" y="1141"/>
                </a:lnTo>
                <a:lnTo>
                  <a:pt x="0" y="2492"/>
                </a:lnTo>
                <a:lnTo>
                  <a:pt x="1047" y="3298"/>
                </a:lnTo>
                <a:lnTo>
                  <a:pt x="1612" y="4031"/>
                </a:lnTo>
                <a:lnTo>
                  <a:pt x="3727" y="2230"/>
                </a:lnTo>
                <a:lnTo>
                  <a:pt x="3141"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5" name="Google Shape;3365;p63"/>
          <p:cNvSpPr/>
          <p:nvPr/>
        </p:nvSpPr>
        <p:spPr>
          <a:xfrm>
            <a:off x="318890" y="3602008"/>
            <a:ext cx="1155" cy="1155"/>
          </a:xfrm>
          <a:custGeom>
            <a:avLst/>
            <a:gdLst/>
            <a:ahLst/>
            <a:cxnLst/>
            <a:rect l="l" t="t" r="r" b="b"/>
            <a:pathLst>
              <a:path w="1904" h="1904" extrusionOk="0">
                <a:moveTo>
                  <a:pt x="0" y="0"/>
                </a:moveTo>
                <a:lnTo>
                  <a:pt x="680" y="187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6" name="Google Shape;3366;p63"/>
          <p:cNvSpPr/>
          <p:nvPr/>
        </p:nvSpPr>
        <p:spPr>
          <a:xfrm>
            <a:off x="274248"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7" name="Google Shape;3367;p63"/>
          <p:cNvSpPr/>
          <p:nvPr/>
        </p:nvSpPr>
        <p:spPr>
          <a:xfrm>
            <a:off x="274397" y="4484168"/>
            <a:ext cx="1155" cy="1540"/>
          </a:xfrm>
          <a:custGeom>
            <a:avLst/>
            <a:gdLst/>
            <a:ahLst/>
            <a:cxnLst/>
            <a:rect l="l" t="t" r="r" b="b"/>
            <a:pathLst>
              <a:path w="1904"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8" name="Google Shape;3368;p63"/>
          <p:cNvSpPr/>
          <p:nvPr/>
        </p:nvSpPr>
        <p:spPr>
          <a:xfrm>
            <a:off x="211740" y="6523228"/>
            <a:ext cx="1540" cy="1925"/>
          </a:xfrm>
          <a:custGeom>
            <a:avLst/>
            <a:gdLst/>
            <a:ahLst/>
            <a:cxnLst/>
            <a:rect l="l" t="t" r="r" b="b"/>
            <a:pathLst>
              <a:path w="2539"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69" name="Google Shape;3369;p63"/>
          <p:cNvSpPr/>
          <p:nvPr/>
        </p:nvSpPr>
        <p:spPr>
          <a:xfrm>
            <a:off x="215630" y="5445801"/>
            <a:ext cx="1540" cy="1540"/>
          </a:xfrm>
          <a:custGeom>
            <a:avLst/>
            <a:gdLst/>
            <a:ahLst/>
            <a:cxnLst/>
            <a:rect l="l" t="t" r="r" b="b"/>
            <a:pathLst>
              <a:path w="2539"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0" name="Google Shape;3370;p63"/>
          <p:cNvSpPr/>
          <p:nvPr/>
        </p:nvSpPr>
        <p:spPr>
          <a:xfrm>
            <a:off x="215839" y="5326307"/>
            <a:ext cx="1540" cy="1540"/>
          </a:xfrm>
          <a:custGeom>
            <a:avLst/>
            <a:gdLst/>
            <a:ahLst/>
            <a:cxnLst/>
            <a:rect l="l" t="t" r="r" b="b"/>
            <a:pathLst>
              <a:path w="2539" h="2540" extrusionOk="0">
                <a:moveTo>
                  <a:pt x="0" y="0"/>
                </a:moveTo>
                <a:lnTo>
                  <a:pt x="785"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1" name="Google Shape;3371;p63"/>
          <p:cNvSpPr/>
          <p:nvPr/>
        </p:nvSpPr>
        <p:spPr>
          <a:xfrm>
            <a:off x="215914" y="5148770"/>
            <a:ext cx="1540" cy="1540"/>
          </a:xfrm>
          <a:custGeom>
            <a:avLst/>
            <a:gdLst/>
            <a:ahLst/>
            <a:cxnLst/>
            <a:rect l="l" t="t" r="r" b="b"/>
            <a:pathLst>
              <a:path w="2539"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2" name="Google Shape;3372;p63"/>
          <p:cNvSpPr/>
          <p:nvPr/>
        </p:nvSpPr>
        <p:spPr>
          <a:xfrm>
            <a:off x="215779" y="3504298"/>
            <a:ext cx="1540" cy="1540"/>
          </a:xfrm>
          <a:custGeom>
            <a:avLst/>
            <a:gdLst/>
            <a:ahLst/>
            <a:cxnLst/>
            <a:rect l="l" t="t" r="r" b="b"/>
            <a:pathLst>
              <a:path w="2539"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3" name="Google Shape;3373;p63"/>
          <p:cNvSpPr/>
          <p:nvPr/>
        </p:nvSpPr>
        <p:spPr>
          <a:xfrm>
            <a:off x="215809" y="3925160"/>
            <a:ext cx="1540" cy="1540"/>
          </a:xfrm>
          <a:custGeom>
            <a:avLst/>
            <a:gdLst/>
            <a:ahLst/>
            <a:cxnLst/>
            <a:rect l="l" t="t" r="r" b="b"/>
            <a:pathLst>
              <a:path w="2539" h="2539" extrusionOk="0">
                <a:moveTo>
                  <a:pt x="1319" y="0"/>
                </a:moveTo>
                <a:lnTo>
                  <a:pt x="0" y="2104"/>
                </a:lnTo>
                <a:lnTo>
                  <a:pt x="2167" y="240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4" name="Google Shape;3374;p63"/>
          <p:cNvSpPr/>
          <p:nvPr/>
        </p:nvSpPr>
        <p:spPr>
          <a:xfrm>
            <a:off x="215661" y="2179097"/>
            <a:ext cx="1540" cy="1155"/>
          </a:xfrm>
          <a:custGeom>
            <a:avLst/>
            <a:gdLst/>
            <a:ahLst/>
            <a:cxnLst/>
            <a:rect l="l" t="t" r="r" b="b"/>
            <a:pathLst>
              <a:path w="2539" h="1904" extrusionOk="0">
                <a:moveTo>
                  <a:pt x="1947" y="0"/>
                </a:moveTo>
                <a:lnTo>
                  <a:pt x="0" y="680"/>
                </a:lnTo>
                <a:lnTo>
                  <a:pt x="1685" y="1895"/>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5" name="Google Shape;3375;p63"/>
          <p:cNvSpPr/>
          <p:nvPr/>
        </p:nvSpPr>
        <p:spPr>
          <a:xfrm>
            <a:off x="211542" y="5698483"/>
            <a:ext cx="1540" cy="1540"/>
          </a:xfrm>
          <a:custGeom>
            <a:avLst/>
            <a:gdLst/>
            <a:ahLst/>
            <a:cxnLst/>
            <a:rect l="l" t="t" r="r" b="b"/>
            <a:pathLst>
              <a:path w="2539" h="2540" extrusionOk="0">
                <a:moveTo>
                  <a:pt x="2429" y="0"/>
                </a:moveTo>
                <a:lnTo>
                  <a:pt x="0" y="722"/>
                </a:lnTo>
                <a:lnTo>
                  <a:pt x="216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6" name="Google Shape;3376;p63"/>
          <p:cNvSpPr/>
          <p:nvPr/>
        </p:nvSpPr>
        <p:spPr>
          <a:xfrm>
            <a:off x="215415" y="4585858"/>
            <a:ext cx="1540" cy="1540"/>
          </a:xfrm>
          <a:custGeom>
            <a:avLst/>
            <a:gdLst/>
            <a:ahLst/>
            <a:cxnLst/>
            <a:rect l="l" t="t" r="r" b="b"/>
            <a:pathLst>
              <a:path w="2539"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7" name="Google Shape;3377;p63"/>
          <p:cNvSpPr/>
          <p:nvPr/>
        </p:nvSpPr>
        <p:spPr>
          <a:xfrm>
            <a:off x="215490" y="5782738"/>
            <a:ext cx="1540" cy="1155"/>
          </a:xfrm>
          <a:custGeom>
            <a:avLst/>
            <a:gdLst/>
            <a:ahLst/>
            <a:cxnLst/>
            <a:rect l="l" t="t" r="r" b="b"/>
            <a:pathLst>
              <a:path w="2539"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8" name="Google Shape;3378;p63"/>
          <p:cNvSpPr/>
          <p:nvPr/>
        </p:nvSpPr>
        <p:spPr>
          <a:xfrm>
            <a:off x="215887" y="6301305"/>
            <a:ext cx="1540" cy="1540"/>
          </a:xfrm>
          <a:custGeom>
            <a:avLst/>
            <a:gdLst/>
            <a:ahLst/>
            <a:cxnLst/>
            <a:rect l="l" t="t" r="r" b="b"/>
            <a:pathLst>
              <a:path w="2539"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79" name="Google Shape;3379;p63"/>
          <p:cNvSpPr/>
          <p:nvPr/>
        </p:nvSpPr>
        <p:spPr>
          <a:xfrm>
            <a:off x="215726" y="1390274"/>
            <a:ext cx="1540" cy="1540"/>
          </a:xfrm>
          <a:custGeom>
            <a:avLst/>
            <a:gdLst/>
            <a:ahLst/>
            <a:cxnLst/>
            <a:rect l="l" t="t" r="r" b="b"/>
            <a:pathLst>
              <a:path w="2539"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0" name="Google Shape;3380;p63"/>
          <p:cNvSpPr/>
          <p:nvPr/>
        </p:nvSpPr>
        <p:spPr>
          <a:xfrm>
            <a:off x="211679" y="1115455"/>
            <a:ext cx="1540" cy="1540"/>
          </a:xfrm>
          <a:custGeom>
            <a:avLst/>
            <a:gdLst/>
            <a:ahLst/>
            <a:cxnLst/>
            <a:rect l="l" t="t" r="r" b="b"/>
            <a:pathLst>
              <a:path w="2539"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1" name="Google Shape;3381;p63"/>
          <p:cNvSpPr/>
          <p:nvPr/>
        </p:nvSpPr>
        <p:spPr>
          <a:xfrm>
            <a:off x="211380" y="609316"/>
            <a:ext cx="2311" cy="2695"/>
          </a:xfrm>
          <a:custGeom>
            <a:avLst/>
            <a:gdLst/>
            <a:ahLst/>
            <a:cxnLst/>
            <a:rect l="l" t="t" r="r" b="b"/>
            <a:pathLst>
              <a:path w="3810" h="4444" extrusionOk="0">
                <a:moveTo>
                  <a:pt x="2031" y="0"/>
                </a:moveTo>
                <a:lnTo>
                  <a:pt x="0" y="1884"/>
                </a:lnTo>
                <a:lnTo>
                  <a:pt x="596" y="2586"/>
                </a:lnTo>
                <a:lnTo>
                  <a:pt x="1130" y="3738"/>
                </a:lnTo>
                <a:lnTo>
                  <a:pt x="2376" y="3926"/>
                </a:lnTo>
                <a:lnTo>
                  <a:pt x="3099" y="2816"/>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2" name="Google Shape;3382;p63"/>
          <p:cNvSpPr/>
          <p:nvPr/>
        </p:nvSpPr>
        <p:spPr>
          <a:xfrm>
            <a:off x="211725" y="255610"/>
            <a:ext cx="1155" cy="1540"/>
          </a:xfrm>
          <a:custGeom>
            <a:avLst/>
            <a:gdLst/>
            <a:ahLst/>
            <a:cxnLst/>
            <a:rect l="l" t="t" r="r" b="b"/>
            <a:pathLst>
              <a:path w="1904"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3" name="Google Shape;3383;p63"/>
          <p:cNvSpPr/>
          <p:nvPr/>
        </p:nvSpPr>
        <p:spPr>
          <a:xfrm>
            <a:off x="207889" y="552597"/>
            <a:ext cx="1540" cy="1540"/>
          </a:xfrm>
          <a:custGeom>
            <a:avLst/>
            <a:gdLst/>
            <a:ahLst/>
            <a:cxnLst/>
            <a:rect l="l" t="t" r="r" b="b"/>
            <a:pathLst>
              <a:path w="2539" h="2540" extrusionOk="0">
                <a:moveTo>
                  <a:pt x="0" y="0"/>
                </a:moveTo>
                <a:lnTo>
                  <a:pt x="858" y="2219"/>
                </a:lnTo>
                <a:lnTo>
                  <a:pt x="225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4" name="Google Shape;3384;p63"/>
          <p:cNvSpPr/>
          <p:nvPr/>
        </p:nvSpPr>
        <p:spPr>
          <a:xfrm>
            <a:off x="207640" y="1562995"/>
            <a:ext cx="1540" cy="1540"/>
          </a:xfrm>
          <a:custGeom>
            <a:avLst/>
            <a:gdLst/>
            <a:ahLst/>
            <a:cxnLst/>
            <a:rect l="l" t="t" r="r" b="b"/>
            <a:pathLst>
              <a:path w="2539"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5" name="Google Shape;3385;p63"/>
          <p:cNvSpPr/>
          <p:nvPr/>
        </p:nvSpPr>
        <p:spPr>
          <a:xfrm>
            <a:off x="207488" y="1846841"/>
            <a:ext cx="1540" cy="1540"/>
          </a:xfrm>
          <a:custGeom>
            <a:avLst/>
            <a:gdLst/>
            <a:ahLst/>
            <a:cxnLst/>
            <a:rect l="l" t="t" r="r" b="b"/>
            <a:pathLst>
              <a:path w="2539"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6" name="Google Shape;3386;p63"/>
          <p:cNvSpPr/>
          <p:nvPr/>
        </p:nvSpPr>
        <p:spPr>
          <a:xfrm>
            <a:off x="207617" y="3034727"/>
            <a:ext cx="1540" cy="1540"/>
          </a:xfrm>
          <a:custGeom>
            <a:avLst/>
            <a:gdLst/>
            <a:ahLst/>
            <a:cxnLst/>
            <a:rect l="l" t="t" r="r" b="b"/>
            <a:pathLst>
              <a:path w="2539"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7" name="Google Shape;3387;p63"/>
          <p:cNvSpPr/>
          <p:nvPr/>
        </p:nvSpPr>
        <p:spPr>
          <a:xfrm>
            <a:off x="207448" y="3535510"/>
            <a:ext cx="1155" cy="1155"/>
          </a:xfrm>
          <a:custGeom>
            <a:avLst/>
            <a:gdLst/>
            <a:ahLst/>
            <a:cxnLst/>
            <a:rect l="l" t="t" r="r" b="b"/>
            <a:pathLst>
              <a:path w="1904"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8" name="Google Shape;3388;p63"/>
          <p:cNvSpPr/>
          <p:nvPr/>
        </p:nvSpPr>
        <p:spPr>
          <a:xfrm>
            <a:off x="207684" y="3552913"/>
            <a:ext cx="1155" cy="1540"/>
          </a:xfrm>
          <a:custGeom>
            <a:avLst/>
            <a:gdLst/>
            <a:ahLst/>
            <a:cxnLst/>
            <a:rect l="l" t="t" r="r" b="b"/>
            <a:pathLst>
              <a:path w="1904" h="2539" extrusionOk="0">
                <a:moveTo>
                  <a:pt x="1193" y="0"/>
                </a:moveTo>
                <a:lnTo>
                  <a:pt x="0" y="206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89" name="Google Shape;3389;p63"/>
          <p:cNvSpPr/>
          <p:nvPr/>
        </p:nvSpPr>
        <p:spPr>
          <a:xfrm>
            <a:off x="207179" y="3800596"/>
            <a:ext cx="2311" cy="3081"/>
          </a:xfrm>
          <a:custGeom>
            <a:avLst/>
            <a:gdLst/>
            <a:ahLst/>
            <a:cxnLst/>
            <a:rect l="l" t="t" r="r" b="b"/>
            <a:pathLst>
              <a:path w="3810" h="5079" extrusionOk="0">
                <a:moveTo>
                  <a:pt x="1978" y="0"/>
                </a:moveTo>
                <a:lnTo>
                  <a:pt x="1298" y="722"/>
                </a:lnTo>
                <a:lnTo>
                  <a:pt x="125" y="1392"/>
                </a:lnTo>
                <a:lnTo>
                  <a:pt x="0" y="2910"/>
                </a:lnTo>
                <a:lnTo>
                  <a:pt x="1088" y="3769"/>
                </a:lnTo>
                <a:lnTo>
                  <a:pt x="1675"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0" name="Google Shape;3390;p63"/>
          <p:cNvSpPr/>
          <p:nvPr/>
        </p:nvSpPr>
        <p:spPr>
          <a:xfrm>
            <a:off x="207704" y="6762043"/>
            <a:ext cx="1540" cy="1540"/>
          </a:xfrm>
          <a:custGeom>
            <a:avLst/>
            <a:gdLst/>
            <a:ahLst/>
            <a:cxnLst/>
            <a:rect l="l" t="t" r="r" b="b"/>
            <a:pathLst>
              <a:path w="2539"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1" name="Google Shape;3391;p63"/>
          <p:cNvSpPr/>
          <p:nvPr/>
        </p:nvSpPr>
        <p:spPr>
          <a:xfrm>
            <a:off x="207723" y="5875872"/>
            <a:ext cx="1540" cy="1540"/>
          </a:xfrm>
          <a:custGeom>
            <a:avLst/>
            <a:gdLst/>
            <a:ahLst/>
            <a:cxnLst/>
            <a:rect l="l" t="t" r="r" b="b"/>
            <a:pathLst>
              <a:path w="2539"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2" name="Google Shape;3392;p63"/>
          <p:cNvSpPr/>
          <p:nvPr/>
        </p:nvSpPr>
        <p:spPr>
          <a:xfrm>
            <a:off x="207564"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3" name="Google Shape;3393;p63"/>
          <p:cNvSpPr/>
          <p:nvPr/>
        </p:nvSpPr>
        <p:spPr>
          <a:xfrm>
            <a:off x="207132" y="6234739"/>
            <a:ext cx="1540" cy="1540"/>
          </a:xfrm>
          <a:custGeom>
            <a:avLst/>
            <a:gdLst/>
            <a:ahLst/>
            <a:cxnLst/>
            <a:rect l="l" t="t" r="r" b="b"/>
            <a:pathLst>
              <a:path w="2539"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4" name="Google Shape;3394;p63"/>
          <p:cNvSpPr/>
          <p:nvPr/>
        </p:nvSpPr>
        <p:spPr>
          <a:xfrm>
            <a:off x="215870" y="977635"/>
            <a:ext cx="1540" cy="1540"/>
          </a:xfrm>
          <a:custGeom>
            <a:avLst/>
            <a:gdLst/>
            <a:ahLst/>
            <a:cxnLst/>
            <a:rect l="l" t="t" r="r" b="b"/>
            <a:pathLst>
              <a:path w="2539"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5" name="Google Shape;3395;p63"/>
          <p:cNvSpPr/>
          <p:nvPr/>
        </p:nvSpPr>
        <p:spPr>
          <a:xfrm>
            <a:off x="248289"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6" name="Google Shape;3396;p63"/>
          <p:cNvSpPr/>
          <p:nvPr/>
        </p:nvSpPr>
        <p:spPr>
          <a:xfrm>
            <a:off x="248357" y="4984379"/>
            <a:ext cx="1155" cy="1540"/>
          </a:xfrm>
          <a:custGeom>
            <a:avLst/>
            <a:gdLst/>
            <a:ahLst/>
            <a:cxnLst/>
            <a:rect l="l" t="t" r="r" b="b"/>
            <a:pathLst>
              <a:path w="1904"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7" name="Google Shape;3397;p63"/>
          <p:cNvSpPr/>
          <p:nvPr/>
        </p:nvSpPr>
        <p:spPr>
          <a:xfrm>
            <a:off x="248181" y="3229884"/>
            <a:ext cx="1925" cy="1540"/>
          </a:xfrm>
          <a:custGeom>
            <a:avLst/>
            <a:gdLst/>
            <a:ahLst/>
            <a:cxnLst/>
            <a:rect l="l" t="t" r="r" b="b"/>
            <a:pathLst>
              <a:path w="3175" h="2539" extrusionOk="0">
                <a:moveTo>
                  <a:pt x="0" y="0"/>
                </a:moveTo>
                <a:lnTo>
                  <a:pt x="113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8" name="Google Shape;3398;p63"/>
          <p:cNvSpPr/>
          <p:nvPr/>
        </p:nvSpPr>
        <p:spPr>
          <a:xfrm>
            <a:off x="248383"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399" name="Google Shape;3399;p63"/>
          <p:cNvSpPr/>
          <p:nvPr/>
        </p:nvSpPr>
        <p:spPr>
          <a:xfrm>
            <a:off x="248353"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0" name="Google Shape;3400;p63"/>
          <p:cNvSpPr/>
          <p:nvPr/>
        </p:nvSpPr>
        <p:spPr>
          <a:xfrm>
            <a:off x="247701" y="1061923"/>
            <a:ext cx="1540" cy="1540"/>
          </a:xfrm>
          <a:custGeom>
            <a:avLst/>
            <a:gdLst/>
            <a:ahLst/>
            <a:cxnLst/>
            <a:rect l="l" t="t" r="r" b="b"/>
            <a:pathLst>
              <a:path w="2540" h="2539" extrusionOk="0">
                <a:moveTo>
                  <a:pt x="2345" y="0"/>
                </a:moveTo>
                <a:lnTo>
                  <a:pt x="0" y="910"/>
                </a:lnTo>
                <a:lnTo>
                  <a:pt x="2146"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1" name="Google Shape;3401;p63"/>
          <p:cNvSpPr/>
          <p:nvPr/>
        </p:nvSpPr>
        <p:spPr>
          <a:xfrm>
            <a:off x="248377" y="955659"/>
            <a:ext cx="1540" cy="1540"/>
          </a:xfrm>
          <a:custGeom>
            <a:avLst/>
            <a:gdLst/>
            <a:ahLst/>
            <a:cxnLst/>
            <a:rect l="l" t="t" r="r" b="b"/>
            <a:pathLst>
              <a:path w="2540"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2" name="Google Shape;3402;p63"/>
          <p:cNvSpPr/>
          <p:nvPr/>
        </p:nvSpPr>
        <p:spPr>
          <a:xfrm>
            <a:off x="240273" y="6797717"/>
            <a:ext cx="1155" cy="1540"/>
          </a:xfrm>
          <a:custGeom>
            <a:avLst/>
            <a:gdLst/>
            <a:ahLst/>
            <a:cxnLst/>
            <a:rect l="l" t="t" r="r" b="b"/>
            <a:pathLst>
              <a:path w="1904" h="2540" extrusionOk="0">
                <a:moveTo>
                  <a:pt x="0" y="0"/>
                </a:moveTo>
                <a:lnTo>
                  <a:pt x="63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3" name="Google Shape;3403;p63"/>
          <p:cNvSpPr/>
          <p:nvPr/>
        </p:nvSpPr>
        <p:spPr>
          <a:xfrm>
            <a:off x="240403" y="6026387"/>
            <a:ext cx="1540" cy="1155"/>
          </a:xfrm>
          <a:custGeom>
            <a:avLst/>
            <a:gdLst/>
            <a:ahLst/>
            <a:cxnLst/>
            <a:rect l="l" t="t" r="r" b="b"/>
            <a:pathLst>
              <a:path w="2539"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4" name="Google Shape;3404;p63"/>
          <p:cNvSpPr/>
          <p:nvPr/>
        </p:nvSpPr>
        <p:spPr>
          <a:xfrm>
            <a:off x="239769" y="5831365"/>
            <a:ext cx="1540" cy="1540"/>
          </a:xfrm>
          <a:custGeom>
            <a:avLst/>
            <a:gdLst/>
            <a:ahLst/>
            <a:cxnLst/>
            <a:rect l="l" t="t" r="r" b="b"/>
            <a:pathLst>
              <a:path w="2539"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5" name="Google Shape;3405;p63"/>
          <p:cNvSpPr/>
          <p:nvPr/>
        </p:nvSpPr>
        <p:spPr>
          <a:xfrm>
            <a:off x="240108" y="836094"/>
            <a:ext cx="1155" cy="1540"/>
          </a:xfrm>
          <a:custGeom>
            <a:avLst/>
            <a:gdLst/>
            <a:ahLst/>
            <a:cxnLst/>
            <a:rect l="l" t="t" r="r" b="b"/>
            <a:pathLst>
              <a:path w="1904"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6" name="Google Shape;3406;p63"/>
          <p:cNvSpPr/>
          <p:nvPr/>
        </p:nvSpPr>
        <p:spPr>
          <a:xfrm>
            <a:off x="240216" y="1567626"/>
            <a:ext cx="1155" cy="1540"/>
          </a:xfrm>
          <a:custGeom>
            <a:avLst/>
            <a:gdLst/>
            <a:ahLst/>
            <a:cxnLst/>
            <a:rect l="l" t="t" r="r" b="b"/>
            <a:pathLst>
              <a:path w="1904"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7" name="Google Shape;3407;p63"/>
          <p:cNvSpPr/>
          <p:nvPr/>
        </p:nvSpPr>
        <p:spPr>
          <a:xfrm>
            <a:off x="240092" y="5192743"/>
            <a:ext cx="1540" cy="1540"/>
          </a:xfrm>
          <a:custGeom>
            <a:avLst/>
            <a:gdLst/>
            <a:ahLst/>
            <a:cxnLst/>
            <a:rect l="l" t="t" r="r" b="b"/>
            <a:pathLst>
              <a:path w="2539"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8" name="Google Shape;3408;p63"/>
          <p:cNvSpPr/>
          <p:nvPr/>
        </p:nvSpPr>
        <p:spPr>
          <a:xfrm>
            <a:off x="240255" y="4887111"/>
            <a:ext cx="1155" cy="1540"/>
          </a:xfrm>
          <a:custGeom>
            <a:avLst/>
            <a:gdLst/>
            <a:ahLst/>
            <a:cxnLst/>
            <a:rect l="l" t="t" r="r" b="b"/>
            <a:pathLst>
              <a:path w="1904" h="2540" extrusionOk="0">
                <a:moveTo>
                  <a:pt x="1130" y="0"/>
                </a:moveTo>
                <a:lnTo>
                  <a:pt x="0" y="1612"/>
                </a:lnTo>
                <a:lnTo>
                  <a:pt x="1853"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09" name="Google Shape;3409;p63"/>
          <p:cNvSpPr/>
          <p:nvPr/>
        </p:nvSpPr>
        <p:spPr>
          <a:xfrm>
            <a:off x="240334" y="1731324"/>
            <a:ext cx="1540" cy="1540"/>
          </a:xfrm>
          <a:custGeom>
            <a:avLst/>
            <a:gdLst/>
            <a:ahLst/>
            <a:cxnLst/>
            <a:rect l="l" t="t" r="r" b="b"/>
            <a:pathLst>
              <a:path w="2539" h="2539" extrusionOk="0">
                <a:moveTo>
                  <a:pt x="261" y="0"/>
                </a:moveTo>
                <a:lnTo>
                  <a:pt x="0" y="2209"/>
                </a:lnTo>
                <a:lnTo>
                  <a:pt x="219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0" name="Google Shape;3410;p63"/>
          <p:cNvSpPr/>
          <p:nvPr/>
        </p:nvSpPr>
        <p:spPr>
          <a:xfrm>
            <a:off x="240029" y="747472"/>
            <a:ext cx="1540" cy="1925"/>
          </a:xfrm>
          <a:custGeom>
            <a:avLst/>
            <a:gdLst/>
            <a:ahLst/>
            <a:cxnLst/>
            <a:rect l="l" t="t" r="r" b="b"/>
            <a:pathLst>
              <a:path w="2539" h="3175" extrusionOk="0">
                <a:moveTo>
                  <a:pt x="0" y="0"/>
                </a:moveTo>
                <a:lnTo>
                  <a:pt x="984" y="2659"/>
                </a:lnTo>
                <a:lnTo>
                  <a:pt x="245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1" name="Google Shape;3411;p63"/>
          <p:cNvSpPr/>
          <p:nvPr/>
        </p:nvSpPr>
        <p:spPr>
          <a:xfrm>
            <a:off x="244458" y="3043269"/>
            <a:ext cx="1540" cy="1540"/>
          </a:xfrm>
          <a:custGeom>
            <a:avLst/>
            <a:gdLst/>
            <a:ahLst/>
            <a:cxnLst/>
            <a:rect l="l" t="t" r="r" b="b"/>
            <a:pathLst>
              <a:path w="2539" h="2539" extrusionOk="0">
                <a:moveTo>
                  <a:pt x="261" y="0"/>
                </a:moveTo>
                <a:lnTo>
                  <a:pt x="0" y="2303"/>
                </a:lnTo>
                <a:lnTo>
                  <a:pt x="2094"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2" name="Google Shape;3412;p63"/>
          <p:cNvSpPr/>
          <p:nvPr/>
        </p:nvSpPr>
        <p:spPr>
          <a:xfrm>
            <a:off x="244310" y="3681674"/>
            <a:ext cx="1540" cy="1540"/>
          </a:xfrm>
          <a:custGeom>
            <a:avLst/>
            <a:gdLst/>
            <a:ahLst/>
            <a:cxnLst/>
            <a:rect l="l" t="t" r="r" b="b"/>
            <a:pathLst>
              <a:path w="2539"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3" name="Google Shape;3413;p63"/>
          <p:cNvSpPr/>
          <p:nvPr/>
        </p:nvSpPr>
        <p:spPr>
          <a:xfrm>
            <a:off x="244193" y="2156948"/>
            <a:ext cx="1540" cy="1540"/>
          </a:xfrm>
          <a:custGeom>
            <a:avLst/>
            <a:gdLst/>
            <a:ahLst/>
            <a:cxnLst/>
            <a:rect l="l" t="t" r="r" b="b"/>
            <a:pathLst>
              <a:path w="2539"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4" name="Google Shape;3414;p63"/>
          <p:cNvSpPr/>
          <p:nvPr/>
        </p:nvSpPr>
        <p:spPr>
          <a:xfrm>
            <a:off x="243524" y="3707423"/>
            <a:ext cx="2311" cy="2695"/>
          </a:xfrm>
          <a:custGeom>
            <a:avLst/>
            <a:gdLst/>
            <a:ahLst/>
            <a:cxnLst/>
            <a:rect l="l" t="t" r="r" b="b"/>
            <a:pathLst>
              <a:path w="3810" h="4445" extrusionOk="0">
                <a:moveTo>
                  <a:pt x="1392" y="0"/>
                </a:moveTo>
                <a:lnTo>
                  <a:pt x="146" y="1141"/>
                </a:lnTo>
                <a:lnTo>
                  <a:pt x="0" y="2492"/>
                </a:lnTo>
                <a:lnTo>
                  <a:pt x="1047" y="3298"/>
                </a:lnTo>
                <a:lnTo>
                  <a:pt x="1602" y="4031"/>
                </a:lnTo>
                <a:lnTo>
                  <a:pt x="3717" y="2230"/>
                </a:lnTo>
                <a:lnTo>
                  <a:pt x="3130"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5" name="Google Shape;3415;p63"/>
          <p:cNvSpPr/>
          <p:nvPr/>
        </p:nvSpPr>
        <p:spPr>
          <a:xfrm>
            <a:off x="244046" y="671962"/>
            <a:ext cx="1540" cy="1925"/>
          </a:xfrm>
          <a:custGeom>
            <a:avLst/>
            <a:gdLst/>
            <a:ahLst/>
            <a:cxnLst/>
            <a:rect l="l" t="t" r="r" b="b"/>
            <a:pathLst>
              <a:path w="2539"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6" name="Google Shape;3416;p63"/>
          <p:cNvSpPr/>
          <p:nvPr/>
        </p:nvSpPr>
        <p:spPr>
          <a:xfrm>
            <a:off x="244086" y="392976"/>
            <a:ext cx="1540" cy="1540"/>
          </a:xfrm>
          <a:custGeom>
            <a:avLst/>
            <a:gdLst/>
            <a:ahLst/>
            <a:cxnLst/>
            <a:rect l="l" t="t" r="r" b="b"/>
            <a:pathLst>
              <a:path w="2539"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7" name="Google Shape;3417;p63"/>
          <p:cNvSpPr/>
          <p:nvPr/>
        </p:nvSpPr>
        <p:spPr>
          <a:xfrm>
            <a:off x="240188" y="87178"/>
            <a:ext cx="1155" cy="1540"/>
          </a:xfrm>
          <a:custGeom>
            <a:avLst/>
            <a:gdLst/>
            <a:ahLst/>
            <a:cxnLst/>
            <a:rect l="l" t="t" r="r" b="b"/>
            <a:pathLst>
              <a:path w="1904" h="2539" extrusionOk="0">
                <a:moveTo>
                  <a:pt x="0" y="0"/>
                </a:moveTo>
                <a:lnTo>
                  <a:pt x="712" y="1989"/>
                </a:lnTo>
                <a:lnTo>
                  <a:pt x="187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8" name="Google Shape;3418;p63"/>
          <p:cNvSpPr/>
          <p:nvPr/>
        </p:nvSpPr>
        <p:spPr>
          <a:xfrm>
            <a:off x="236097" y="3797187"/>
            <a:ext cx="1540" cy="1925"/>
          </a:xfrm>
          <a:custGeom>
            <a:avLst/>
            <a:gdLst/>
            <a:ahLst/>
            <a:cxnLst/>
            <a:rect l="l" t="t" r="r" b="b"/>
            <a:pathLst>
              <a:path w="2539"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19" name="Google Shape;3419;p63"/>
          <p:cNvSpPr/>
          <p:nvPr/>
        </p:nvSpPr>
        <p:spPr>
          <a:xfrm>
            <a:off x="236161" y="4421556"/>
            <a:ext cx="1540" cy="1540"/>
          </a:xfrm>
          <a:custGeom>
            <a:avLst/>
            <a:gdLst/>
            <a:ahLst/>
            <a:cxnLst/>
            <a:rect l="l" t="t" r="r" b="b"/>
            <a:pathLst>
              <a:path w="2539"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0" name="Google Shape;3420;p63"/>
          <p:cNvSpPr/>
          <p:nvPr/>
        </p:nvSpPr>
        <p:spPr>
          <a:xfrm>
            <a:off x="236118" y="2812829"/>
            <a:ext cx="1540" cy="1540"/>
          </a:xfrm>
          <a:custGeom>
            <a:avLst/>
            <a:gdLst/>
            <a:ahLst/>
            <a:cxnLst/>
            <a:rect l="l" t="t" r="r" b="b"/>
            <a:pathLst>
              <a:path w="2539"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1" name="Google Shape;3421;p63"/>
          <p:cNvSpPr/>
          <p:nvPr/>
        </p:nvSpPr>
        <p:spPr>
          <a:xfrm>
            <a:off x="236087" y="2715041"/>
            <a:ext cx="1540" cy="1540"/>
          </a:xfrm>
          <a:custGeom>
            <a:avLst/>
            <a:gdLst/>
            <a:ahLst/>
            <a:cxnLst/>
            <a:rect l="l" t="t" r="r" b="b"/>
            <a:pathLst>
              <a:path w="2539"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2" name="Google Shape;3422;p63"/>
          <p:cNvSpPr/>
          <p:nvPr/>
        </p:nvSpPr>
        <p:spPr>
          <a:xfrm>
            <a:off x="232022" y="689929"/>
            <a:ext cx="1155" cy="1155"/>
          </a:xfrm>
          <a:custGeom>
            <a:avLst/>
            <a:gdLst/>
            <a:ahLst/>
            <a:cxnLst/>
            <a:rect l="l" t="t" r="r" b="b"/>
            <a:pathLst>
              <a:path w="1904" h="1905" extrusionOk="0">
                <a:moveTo>
                  <a:pt x="1811" y="0"/>
                </a:moveTo>
                <a:lnTo>
                  <a:pt x="0" y="617"/>
                </a:lnTo>
                <a:lnTo>
                  <a:pt x="1518" y="1811"/>
                </a:lnTo>
                <a:lnTo>
                  <a:pt x="181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3" name="Google Shape;3423;p63"/>
          <p:cNvSpPr/>
          <p:nvPr/>
        </p:nvSpPr>
        <p:spPr>
          <a:xfrm>
            <a:off x="232073" y="916035"/>
            <a:ext cx="1155" cy="1540"/>
          </a:xfrm>
          <a:custGeom>
            <a:avLst/>
            <a:gdLst/>
            <a:ahLst/>
            <a:cxnLst/>
            <a:rect l="l" t="t" r="r" b="b"/>
            <a:pathLst>
              <a:path w="1904" h="2540" extrusionOk="0">
                <a:moveTo>
                  <a:pt x="0" y="0"/>
                </a:moveTo>
                <a:lnTo>
                  <a:pt x="701" y="227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4" name="Google Shape;3424;p63"/>
          <p:cNvSpPr/>
          <p:nvPr/>
        </p:nvSpPr>
        <p:spPr>
          <a:xfrm>
            <a:off x="232038" y="2644342"/>
            <a:ext cx="1540" cy="1540"/>
          </a:xfrm>
          <a:custGeom>
            <a:avLst/>
            <a:gdLst/>
            <a:ahLst/>
            <a:cxnLst/>
            <a:rect l="l" t="t" r="r" b="b"/>
            <a:pathLst>
              <a:path w="2539" h="2539" extrusionOk="0">
                <a:moveTo>
                  <a:pt x="0" y="0"/>
                </a:moveTo>
                <a:lnTo>
                  <a:pt x="774" y="2544"/>
                </a:lnTo>
                <a:lnTo>
                  <a:pt x="212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5" name="Google Shape;3425;p63"/>
          <p:cNvSpPr/>
          <p:nvPr/>
        </p:nvSpPr>
        <p:spPr>
          <a:xfrm>
            <a:off x="235982" y="933596"/>
            <a:ext cx="1540" cy="1540"/>
          </a:xfrm>
          <a:custGeom>
            <a:avLst/>
            <a:gdLst/>
            <a:ahLst/>
            <a:cxnLst/>
            <a:rect l="l" t="t" r="r" b="b"/>
            <a:pathLst>
              <a:path w="2539" h="2540" extrusionOk="0">
                <a:moveTo>
                  <a:pt x="0" y="0"/>
                </a:moveTo>
                <a:lnTo>
                  <a:pt x="83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6" name="Google Shape;3426;p63"/>
          <p:cNvSpPr/>
          <p:nvPr/>
        </p:nvSpPr>
        <p:spPr>
          <a:xfrm>
            <a:off x="236114" y="2090741"/>
            <a:ext cx="1540" cy="1540"/>
          </a:xfrm>
          <a:custGeom>
            <a:avLst/>
            <a:gdLst/>
            <a:ahLst/>
            <a:cxnLst/>
            <a:rect l="l" t="t" r="r" b="b"/>
            <a:pathLst>
              <a:path w="2539"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7" name="Google Shape;3427;p63"/>
          <p:cNvSpPr/>
          <p:nvPr/>
        </p:nvSpPr>
        <p:spPr>
          <a:xfrm>
            <a:off x="236098" y="1372084"/>
            <a:ext cx="1155" cy="1540"/>
          </a:xfrm>
          <a:custGeom>
            <a:avLst/>
            <a:gdLst/>
            <a:ahLst/>
            <a:cxnLst/>
            <a:rect l="l" t="t" r="r" b="b"/>
            <a:pathLst>
              <a:path w="1904"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8" name="Google Shape;3428;p63"/>
          <p:cNvSpPr/>
          <p:nvPr/>
        </p:nvSpPr>
        <p:spPr>
          <a:xfrm>
            <a:off x="236183" y="676726"/>
            <a:ext cx="1155" cy="1155"/>
          </a:xfrm>
          <a:custGeom>
            <a:avLst/>
            <a:gdLst/>
            <a:ahLst/>
            <a:cxnLst/>
            <a:rect l="l" t="t" r="r" b="b"/>
            <a:pathLst>
              <a:path w="1904" h="1905" extrusionOk="0">
                <a:moveTo>
                  <a:pt x="0" y="0"/>
                </a:moveTo>
                <a:lnTo>
                  <a:pt x="65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29" name="Google Shape;3429;p63"/>
          <p:cNvSpPr/>
          <p:nvPr/>
        </p:nvSpPr>
        <p:spPr>
          <a:xfrm>
            <a:off x="236224" y="344012"/>
            <a:ext cx="1155" cy="1155"/>
          </a:xfrm>
          <a:custGeom>
            <a:avLst/>
            <a:gdLst/>
            <a:ahLst/>
            <a:cxnLst/>
            <a:rect l="l" t="t" r="r" b="b"/>
            <a:pathLst>
              <a:path w="1904"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0" name="Google Shape;3430;p63"/>
          <p:cNvSpPr/>
          <p:nvPr/>
        </p:nvSpPr>
        <p:spPr>
          <a:xfrm>
            <a:off x="236043" y="286287"/>
            <a:ext cx="1155" cy="1540"/>
          </a:xfrm>
          <a:custGeom>
            <a:avLst/>
            <a:gdLst/>
            <a:ahLst/>
            <a:cxnLst/>
            <a:rect l="l" t="t" r="r" b="b"/>
            <a:pathLst>
              <a:path w="1904" h="2540" extrusionOk="0">
                <a:moveTo>
                  <a:pt x="1183" y="0"/>
                </a:moveTo>
                <a:lnTo>
                  <a:pt x="0" y="1696"/>
                </a:lnTo>
                <a:lnTo>
                  <a:pt x="187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1" name="Google Shape;3431;p63"/>
          <p:cNvSpPr/>
          <p:nvPr/>
        </p:nvSpPr>
        <p:spPr>
          <a:xfrm>
            <a:off x="235612" y="2005930"/>
            <a:ext cx="1540" cy="1540"/>
          </a:xfrm>
          <a:custGeom>
            <a:avLst/>
            <a:gdLst/>
            <a:ahLst/>
            <a:cxnLst/>
            <a:rect l="l" t="t" r="r" b="b"/>
            <a:pathLst>
              <a:path w="2539"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2" name="Google Shape;3432;p63"/>
          <p:cNvSpPr/>
          <p:nvPr/>
        </p:nvSpPr>
        <p:spPr>
          <a:xfrm>
            <a:off x="236007" y="2116800"/>
            <a:ext cx="1540" cy="1540"/>
          </a:xfrm>
          <a:custGeom>
            <a:avLst/>
            <a:gdLst/>
            <a:ahLst/>
            <a:cxnLst/>
            <a:rect l="l" t="t" r="r" b="b"/>
            <a:pathLst>
              <a:path w="2539"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3" name="Google Shape;3433;p63"/>
          <p:cNvSpPr/>
          <p:nvPr/>
        </p:nvSpPr>
        <p:spPr>
          <a:xfrm>
            <a:off x="231938" y="2905918"/>
            <a:ext cx="1540" cy="1925"/>
          </a:xfrm>
          <a:custGeom>
            <a:avLst/>
            <a:gdLst/>
            <a:ahLst/>
            <a:cxnLst/>
            <a:rect l="l" t="t" r="r" b="b"/>
            <a:pathLst>
              <a:path w="2539"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4" name="Google Shape;3434;p63"/>
          <p:cNvSpPr/>
          <p:nvPr/>
        </p:nvSpPr>
        <p:spPr>
          <a:xfrm>
            <a:off x="231968" y="3602008"/>
            <a:ext cx="1155" cy="1155"/>
          </a:xfrm>
          <a:custGeom>
            <a:avLst/>
            <a:gdLst/>
            <a:ahLst/>
            <a:cxnLst/>
            <a:rect l="l" t="t" r="r" b="b"/>
            <a:pathLst>
              <a:path w="1904" h="1904" extrusionOk="0">
                <a:moveTo>
                  <a:pt x="0" y="0"/>
                </a:moveTo>
                <a:lnTo>
                  <a:pt x="691"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5" name="Google Shape;3435;p63"/>
          <p:cNvSpPr/>
          <p:nvPr/>
        </p:nvSpPr>
        <p:spPr>
          <a:xfrm>
            <a:off x="228232" y="3442070"/>
            <a:ext cx="1540" cy="1540"/>
          </a:xfrm>
          <a:custGeom>
            <a:avLst/>
            <a:gdLst/>
            <a:ahLst/>
            <a:cxnLst/>
            <a:rect l="l" t="t" r="r" b="b"/>
            <a:pathLst>
              <a:path w="2539"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6" name="Google Shape;3436;p63"/>
          <p:cNvSpPr/>
          <p:nvPr/>
        </p:nvSpPr>
        <p:spPr>
          <a:xfrm>
            <a:off x="227925" y="2688454"/>
            <a:ext cx="1540" cy="1540"/>
          </a:xfrm>
          <a:custGeom>
            <a:avLst/>
            <a:gdLst/>
            <a:ahLst/>
            <a:cxnLst/>
            <a:rect l="l" t="t" r="r" b="b"/>
            <a:pathLst>
              <a:path w="2539" h="2539" extrusionOk="0">
                <a:moveTo>
                  <a:pt x="1246" y="0"/>
                </a:moveTo>
                <a:lnTo>
                  <a:pt x="0" y="1968"/>
                </a:lnTo>
                <a:lnTo>
                  <a:pt x="2041" y="2261"/>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7" name="Google Shape;3437;p63"/>
          <p:cNvSpPr/>
          <p:nvPr/>
        </p:nvSpPr>
        <p:spPr>
          <a:xfrm>
            <a:off x="228013" y="2524916"/>
            <a:ext cx="1540" cy="1540"/>
          </a:xfrm>
          <a:custGeom>
            <a:avLst/>
            <a:gdLst/>
            <a:ahLst/>
            <a:cxnLst/>
            <a:rect l="l" t="t" r="r" b="b"/>
            <a:pathLst>
              <a:path w="2539"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8" name="Google Shape;3438;p63"/>
          <p:cNvSpPr/>
          <p:nvPr/>
        </p:nvSpPr>
        <p:spPr>
          <a:xfrm>
            <a:off x="228090" y="2405318"/>
            <a:ext cx="1155" cy="1155"/>
          </a:xfrm>
          <a:custGeom>
            <a:avLst/>
            <a:gdLst/>
            <a:ahLst/>
            <a:cxnLst/>
            <a:rect l="l" t="t" r="r" b="b"/>
            <a:pathLst>
              <a:path w="1904" h="1904" extrusionOk="0">
                <a:moveTo>
                  <a:pt x="0" y="0"/>
                </a:moveTo>
                <a:lnTo>
                  <a:pt x="65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39" name="Google Shape;3439;p63"/>
          <p:cNvSpPr/>
          <p:nvPr/>
        </p:nvSpPr>
        <p:spPr>
          <a:xfrm>
            <a:off x="227903" y="1806924"/>
            <a:ext cx="1540" cy="1540"/>
          </a:xfrm>
          <a:custGeom>
            <a:avLst/>
            <a:gdLst/>
            <a:ahLst/>
            <a:cxnLst/>
            <a:rect l="l" t="t" r="r" b="b"/>
            <a:pathLst>
              <a:path w="2539" h="2539" extrusionOk="0">
                <a:moveTo>
                  <a:pt x="1926" y="0"/>
                </a:moveTo>
                <a:lnTo>
                  <a:pt x="0" y="785"/>
                </a:lnTo>
                <a:lnTo>
                  <a:pt x="161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0" name="Google Shape;3440;p63"/>
          <p:cNvSpPr/>
          <p:nvPr/>
        </p:nvSpPr>
        <p:spPr>
          <a:xfrm>
            <a:off x="227782" y="4257934"/>
            <a:ext cx="1540" cy="1540"/>
          </a:xfrm>
          <a:custGeom>
            <a:avLst/>
            <a:gdLst/>
            <a:ahLst/>
            <a:cxnLst/>
            <a:rect l="l" t="t" r="r" b="b"/>
            <a:pathLst>
              <a:path w="2539" h="2540" extrusionOk="0">
                <a:moveTo>
                  <a:pt x="0" y="0"/>
                </a:moveTo>
                <a:lnTo>
                  <a:pt x="921" y="2188"/>
                </a:lnTo>
                <a:lnTo>
                  <a:pt x="2272"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1" name="Google Shape;3441;p63"/>
          <p:cNvSpPr/>
          <p:nvPr/>
        </p:nvSpPr>
        <p:spPr>
          <a:xfrm>
            <a:off x="227938"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2" name="Google Shape;3442;p63"/>
          <p:cNvSpPr/>
          <p:nvPr/>
        </p:nvSpPr>
        <p:spPr>
          <a:xfrm>
            <a:off x="220137" y="2741865"/>
            <a:ext cx="1540" cy="1540"/>
          </a:xfrm>
          <a:custGeom>
            <a:avLst/>
            <a:gdLst/>
            <a:ahLst/>
            <a:cxnLst/>
            <a:rect l="l" t="t" r="r" b="b"/>
            <a:pathLst>
              <a:path w="2539"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3" name="Google Shape;3443;p63"/>
          <p:cNvSpPr/>
          <p:nvPr/>
        </p:nvSpPr>
        <p:spPr>
          <a:xfrm>
            <a:off x="219427" y="3987611"/>
            <a:ext cx="1540" cy="1540"/>
          </a:xfrm>
          <a:custGeom>
            <a:avLst/>
            <a:gdLst/>
            <a:ahLst/>
            <a:cxnLst/>
            <a:rect l="l" t="t" r="r" b="b"/>
            <a:pathLst>
              <a:path w="2539" h="2540" extrusionOk="0">
                <a:moveTo>
                  <a:pt x="2418" y="0"/>
                </a:moveTo>
                <a:lnTo>
                  <a:pt x="0" y="795"/>
                </a:lnTo>
                <a:lnTo>
                  <a:pt x="2198"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4" name="Google Shape;3444;p63"/>
          <p:cNvSpPr/>
          <p:nvPr/>
        </p:nvSpPr>
        <p:spPr>
          <a:xfrm>
            <a:off x="219883" y="5950864"/>
            <a:ext cx="1540" cy="1540"/>
          </a:xfrm>
          <a:custGeom>
            <a:avLst/>
            <a:gdLst/>
            <a:ahLst/>
            <a:cxnLst/>
            <a:rect l="l" t="t" r="r" b="b"/>
            <a:pathLst>
              <a:path w="2539" h="2540" extrusionOk="0">
                <a:moveTo>
                  <a:pt x="1235" y="0"/>
                </a:moveTo>
                <a:lnTo>
                  <a:pt x="0" y="1748"/>
                </a:lnTo>
                <a:lnTo>
                  <a:pt x="2052"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5" name="Google Shape;3445;p63"/>
          <p:cNvSpPr/>
          <p:nvPr/>
        </p:nvSpPr>
        <p:spPr>
          <a:xfrm>
            <a:off x="224037" y="1527491"/>
            <a:ext cx="1540" cy="1540"/>
          </a:xfrm>
          <a:custGeom>
            <a:avLst/>
            <a:gdLst/>
            <a:ahLst/>
            <a:cxnLst/>
            <a:rect l="l" t="t" r="r" b="b"/>
            <a:pathLst>
              <a:path w="2539"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6" name="Google Shape;3446;p63"/>
          <p:cNvSpPr/>
          <p:nvPr/>
        </p:nvSpPr>
        <p:spPr>
          <a:xfrm>
            <a:off x="224076" y="2063665"/>
            <a:ext cx="1540" cy="1540"/>
          </a:xfrm>
          <a:custGeom>
            <a:avLst/>
            <a:gdLst/>
            <a:ahLst/>
            <a:cxnLst/>
            <a:rect l="l" t="t" r="r" b="b"/>
            <a:pathLst>
              <a:path w="2539" h="2539" extrusionOk="0">
                <a:moveTo>
                  <a:pt x="261" y="0"/>
                </a:moveTo>
                <a:lnTo>
                  <a:pt x="0" y="2146"/>
                </a:lnTo>
                <a:lnTo>
                  <a:pt x="2136" y="136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7" name="Google Shape;3447;p63"/>
          <p:cNvSpPr/>
          <p:nvPr/>
        </p:nvSpPr>
        <p:spPr>
          <a:xfrm>
            <a:off x="223873" y="4023164"/>
            <a:ext cx="1540" cy="1925"/>
          </a:xfrm>
          <a:custGeom>
            <a:avLst/>
            <a:gdLst/>
            <a:ahLst/>
            <a:cxnLst/>
            <a:rect l="l" t="t" r="r" b="b"/>
            <a:pathLst>
              <a:path w="2539"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8" name="Google Shape;3448;p63"/>
          <p:cNvSpPr/>
          <p:nvPr/>
        </p:nvSpPr>
        <p:spPr>
          <a:xfrm>
            <a:off x="223951" y="38362"/>
            <a:ext cx="1540" cy="1540"/>
          </a:xfrm>
          <a:custGeom>
            <a:avLst/>
            <a:gdLst/>
            <a:ahLst/>
            <a:cxnLst/>
            <a:rect l="l" t="t" r="r" b="b"/>
            <a:pathLst>
              <a:path w="2539"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49" name="Google Shape;3449;p63"/>
          <p:cNvSpPr/>
          <p:nvPr/>
        </p:nvSpPr>
        <p:spPr>
          <a:xfrm>
            <a:off x="223603" y="4203974"/>
            <a:ext cx="2311" cy="2695"/>
          </a:xfrm>
          <a:custGeom>
            <a:avLst/>
            <a:gdLst/>
            <a:ahLst/>
            <a:cxnLst/>
            <a:rect l="l" t="t" r="r" b="b"/>
            <a:pathLst>
              <a:path w="3810" h="4445" extrusionOk="0">
                <a:moveTo>
                  <a:pt x="1800" y="0"/>
                </a:moveTo>
                <a:lnTo>
                  <a:pt x="1172" y="628"/>
                </a:lnTo>
                <a:lnTo>
                  <a:pt x="104" y="1204"/>
                </a:lnTo>
                <a:lnTo>
                  <a:pt x="0" y="2533"/>
                </a:lnTo>
                <a:lnTo>
                  <a:pt x="984" y="3287"/>
                </a:lnTo>
                <a:lnTo>
                  <a:pt x="1507" y="4010"/>
                </a:lnTo>
                <a:lnTo>
                  <a:pt x="2167" y="3392"/>
                </a:lnTo>
                <a:lnTo>
                  <a:pt x="3308" y="2827"/>
                </a:lnTo>
                <a:lnTo>
                  <a:pt x="3392" y="1486"/>
                </a:lnTo>
                <a:lnTo>
                  <a:pt x="2366" y="722"/>
                </a:lnTo>
                <a:lnTo>
                  <a:pt x="18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0" name="Google Shape;3450;p63"/>
          <p:cNvSpPr/>
          <p:nvPr/>
        </p:nvSpPr>
        <p:spPr>
          <a:xfrm>
            <a:off x="223487" y="5228577"/>
            <a:ext cx="1540" cy="1540"/>
          </a:xfrm>
          <a:custGeom>
            <a:avLst/>
            <a:gdLst/>
            <a:ahLst/>
            <a:cxnLst/>
            <a:rect l="l" t="t" r="r" b="b"/>
            <a:pathLst>
              <a:path w="2539"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1" name="Google Shape;3451;p63"/>
          <p:cNvSpPr/>
          <p:nvPr/>
        </p:nvSpPr>
        <p:spPr>
          <a:xfrm>
            <a:off x="223858" y="4749728"/>
            <a:ext cx="1155" cy="1155"/>
          </a:xfrm>
          <a:custGeom>
            <a:avLst/>
            <a:gdLst/>
            <a:ahLst/>
            <a:cxnLst/>
            <a:rect l="l" t="t" r="r" b="b"/>
            <a:pathLst>
              <a:path w="1904"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2" name="Google Shape;3452;p63"/>
          <p:cNvSpPr/>
          <p:nvPr/>
        </p:nvSpPr>
        <p:spPr>
          <a:xfrm>
            <a:off x="223219" y="6473771"/>
            <a:ext cx="2696" cy="2310"/>
          </a:xfrm>
          <a:custGeom>
            <a:avLst/>
            <a:gdLst/>
            <a:ahLst/>
            <a:cxnLst/>
            <a:rect l="l" t="t" r="r" b="b"/>
            <a:pathLst>
              <a:path w="4445" h="3809" extrusionOk="0">
                <a:moveTo>
                  <a:pt x="1476" y="0"/>
                </a:moveTo>
                <a:lnTo>
                  <a:pt x="712" y="984"/>
                </a:lnTo>
                <a:lnTo>
                  <a:pt x="0" y="1507"/>
                </a:lnTo>
                <a:lnTo>
                  <a:pt x="607" y="2136"/>
                </a:lnTo>
                <a:lnTo>
                  <a:pt x="1162" y="3225"/>
                </a:lnTo>
                <a:lnTo>
                  <a:pt x="2492" y="3361"/>
                </a:lnTo>
                <a:lnTo>
                  <a:pt x="3256" y="2450"/>
                </a:lnTo>
                <a:lnTo>
                  <a:pt x="4083" y="1895"/>
                </a:lnTo>
                <a:lnTo>
                  <a:pt x="3434" y="1225"/>
                </a:lnTo>
                <a:lnTo>
                  <a:pt x="2827" y="125"/>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3" name="Google Shape;3453;p63"/>
          <p:cNvSpPr/>
          <p:nvPr/>
        </p:nvSpPr>
        <p:spPr>
          <a:xfrm>
            <a:off x="219590" y="897840"/>
            <a:ext cx="1540" cy="1540"/>
          </a:xfrm>
          <a:custGeom>
            <a:avLst/>
            <a:gdLst/>
            <a:ahLst/>
            <a:cxnLst/>
            <a:rect l="l" t="t" r="r" b="b"/>
            <a:pathLst>
              <a:path w="2539" h="2540" extrusionOk="0">
                <a:moveTo>
                  <a:pt x="1382" y="0"/>
                </a:moveTo>
                <a:lnTo>
                  <a:pt x="0" y="1895"/>
                </a:lnTo>
                <a:lnTo>
                  <a:pt x="2219"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4" name="Google Shape;3454;p63"/>
          <p:cNvSpPr/>
          <p:nvPr/>
        </p:nvSpPr>
        <p:spPr>
          <a:xfrm>
            <a:off x="219815" y="441188"/>
            <a:ext cx="1540" cy="1540"/>
          </a:xfrm>
          <a:custGeom>
            <a:avLst/>
            <a:gdLst/>
            <a:ahLst/>
            <a:cxnLst/>
            <a:rect l="l" t="t" r="r" b="b"/>
            <a:pathLst>
              <a:path w="2539"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5" name="Google Shape;3455;p63"/>
          <p:cNvSpPr/>
          <p:nvPr/>
        </p:nvSpPr>
        <p:spPr>
          <a:xfrm>
            <a:off x="219699" y="1615918"/>
            <a:ext cx="1540" cy="1540"/>
          </a:xfrm>
          <a:custGeom>
            <a:avLst/>
            <a:gdLst/>
            <a:ahLst/>
            <a:cxnLst/>
            <a:rect l="l" t="t" r="r" b="b"/>
            <a:pathLst>
              <a:path w="2539" h="2539" extrusionOk="0">
                <a:moveTo>
                  <a:pt x="1256" y="0"/>
                </a:moveTo>
                <a:lnTo>
                  <a:pt x="0" y="1748"/>
                </a:lnTo>
                <a:lnTo>
                  <a:pt x="2010" y="2062"/>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6" name="Google Shape;3456;p63"/>
          <p:cNvSpPr/>
          <p:nvPr/>
        </p:nvSpPr>
        <p:spPr>
          <a:xfrm>
            <a:off x="232038" y="6208308"/>
            <a:ext cx="1540" cy="1540"/>
          </a:xfrm>
          <a:custGeom>
            <a:avLst/>
            <a:gdLst/>
            <a:ahLst/>
            <a:cxnLst/>
            <a:rect l="l" t="t" r="r" b="b"/>
            <a:pathLst>
              <a:path w="2539"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7" name="Google Shape;3457;p63"/>
          <p:cNvSpPr/>
          <p:nvPr/>
        </p:nvSpPr>
        <p:spPr>
          <a:xfrm>
            <a:off x="232123" y="6292763"/>
            <a:ext cx="1155" cy="1540"/>
          </a:xfrm>
          <a:custGeom>
            <a:avLst/>
            <a:gdLst/>
            <a:ahLst/>
            <a:cxnLst/>
            <a:rect l="l" t="t" r="r" b="b"/>
            <a:pathLst>
              <a:path w="1904"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8" name="Google Shape;3458;p63"/>
          <p:cNvSpPr/>
          <p:nvPr/>
        </p:nvSpPr>
        <p:spPr>
          <a:xfrm>
            <a:off x="231683" y="5649304"/>
            <a:ext cx="1540" cy="1540"/>
          </a:xfrm>
          <a:custGeom>
            <a:avLst/>
            <a:gdLst/>
            <a:ahLst/>
            <a:cxnLst/>
            <a:rect l="l" t="t" r="r" b="b"/>
            <a:pathLst>
              <a:path w="2539"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59" name="Google Shape;3459;p63"/>
          <p:cNvSpPr/>
          <p:nvPr/>
        </p:nvSpPr>
        <p:spPr>
          <a:xfrm>
            <a:off x="236165" y="5543132"/>
            <a:ext cx="1155" cy="1540"/>
          </a:xfrm>
          <a:custGeom>
            <a:avLst/>
            <a:gdLst/>
            <a:ahLst/>
            <a:cxnLst/>
            <a:rect l="l" t="t" r="r" b="b"/>
            <a:pathLst>
              <a:path w="1904" h="2540" extrusionOk="0">
                <a:moveTo>
                  <a:pt x="0" y="0"/>
                </a:moveTo>
                <a:lnTo>
                  <a:pt x="607"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0" name="Google Shape;3460;p63"/>
          <p:cNvSpPr/>
          <p:nvPr/>
        </p:nvSpPr>
        <p:spPr>
          <a:xfrm>
            <a:off x="235759" y="5782369"/>
            <a:ext cx="1540" cy="1540"/>
          </a:xfrm>
          <a:custGeom>
            <a:avLst/>
            <a:gdLst/>
            <a:ahLst/>
            <a:cxnLst/>
            <a:rect l="l" t="t" r="r" b="b"/>
            <a:pathLst>
              <a:path w="2539" h="2540" extrusionOk="0">
                <a:moveTo>
                  <a:pt x="1340" y="0"/>
                </a:moveTo>
                <a:lnTo>
                  <a:pt x="0" y="1947"/>
                </a:lnTo>
                <a:lnTo>
                  <a:pt x="2094" y="2293"/>
                </a:lnTo>
                <a:lnTo>
                  <a:pt x="13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1" name="Google Shape;3461;p63"/>
          <p:cNvSpPr/>
          <p:nvPr/>
        </p:nvSpPr>
        <p:spPr>
          <a:xfrm>
            <a:off x="235633" y="5511618"/>
            <a:ext cx="2696" cy="2695"/>
          </a:xfrm>
          <a:custGeom>
            <a:avLst/>
            <a:gdLst/>
            <a:ahLst/>
            <a:cxnLst/>
            <a:rect l="l" t="t" r="r" b="b"/>
            <a:pathLst>
              <a:path w="4445" h="4445" extrusionOk="0">
                <a:moveTo>
                  <a:pt x="1455" y="0"/>
                </a:moveTo>
                <a:lnTo>
                  <a:pt x="712" y="1172"/>
                </a:lnTo>
                <a:lnTo>
                  <a:pt x="0" y="1811"/>
                </a:lnTo>
                <a:lnTo>
                  <a:pt x="617" y="2513"/>
                </a:lnTo>
                <a:lnTo>
                  <a:pt x="1183" y="3696"/>
                </a:lnTo>
                <a:lnTo>
                  <a:pt x="2481" y="3863"/>
                </a:lnTo>
                <a:lnTo>
                  <a:pt x="3214" y="2743"/>
                </a:lnTo>
                <a:lnTo>
                  <a:pt x="3905" y="2157"/>
                </a:lnTo>
                <a:lnTo>
                  <a:pt x="3308" y="1403"/>
                </a:lnTo>
                <a:lnTo>
                  <a:pt x="2753" y="104"/>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2" name="Google Shape;3462;p63"/>
          <p:cNvSpPr/>
          <p:nvPr/>
        </p:nvSpPr>
        <p:spPr>
          <a:xfrm>
            <a:off x="236039" y="5503545"/>
            <a:ext cx="1540" cy="1925"/>
          </a:xfrm>
          <a:custGeom>
            <a:avLst/>
            <a:gdLst/>
            <a:ahLst/>
            <a:cxnLst/>
            <a:rect l="l" t="t" r="r" b="b"/>
            <a:pathLst>
              <a:path w="2539" h="3175" extrusionOk="0">
                <a:moveTo>
                  <a:pt x="0" y="0"/>
                </a:moveTo>
                <a:lnTo>
                  <a:pt x="78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3" name="Google Shape;3463;p63"/>
          <p:cNvSpPr/>
          <p:nvPr/>
        </p:nvSpPr>
        <p:spPr>
          <a:xfrm>
            <a:off x="236174" y="4767322"/>
            <a:ext cx="1155" cy="1540"/>
          </a:xfrm>
          <a:custGeom>
            <a:avLst/>
            <a:gdLst/>
            <a:ahLst/>
            <a:cxnLst/>
            <a:rect l="l" t="t" r="r" b="b"/>
            <a:pathLst>
              <a:path w="1904"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4" name="Google Shape;3464;p63"/>
          <p:cNvSpPr/>
          <p:nvPr/>
        </p:nvSpPr>
        <p:spPr>
          <a:xfrm>
            <a:off x="243894" y="5880034"/>
            <a:ext cx="1540" cy="1540"/>
          </a:xfrm>
          <a:custGeom>
            <a:avLst/>
            <a:gdLst/>
            <a:ahLst/>
            <a:cxnLst/>
            <a:rect l="l" t="t" r="r" b="b"/>
            <a:pathLst>
              <a:path w="2539"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5" name="Google Shape;3465;p63"/>
          <p:cNvSpPr/>
          <p:nvPr/>
        </p:nvSpPr>
        <p:spPr>
          <a:xfrm>
            <a:off x="248191" y="5977396"/>
            <a:ext cx="1540" cy="1540"/>
          </a:xfrm>
          <a:custGeom>
            <a:avLst/>
            <a:gdLst/>
            <a:ahLst/>
            <a:cxnLst/>
            <a:rect l="l" t="t" r="r" b="b"/>
            <a:pathLst>
              <a:path w="2540"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6" name="Google Shape;3466;p63"/>
          <p:cNvSpPr/>
          <p:nvPr/>
        </p:nvSpPr>
        <p:spPr>
          <a:xfrm>
            <a:off x="248327"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7" name="Google Shape;3467;p63"/>
          <p:cNvSpPr/>
          <p:nvPr/>
        </p:nvSpPr>
        <p:spPr>
          <a:xfrm>
            <a:off x="252314" y="1111161"/>
            <a:ext cx="1155" cy="1540"/>
          </a:xfrm>
          <a:custGeom>
            <a:avLst/>
            <a:gdLst/>
            <a:ahLst/>
            <a:cxnLst/>
            <a:rect l="l" t="t" r="r" b="b"/>
            <a:pathLst>
              <a:path w="1904" h="2539" extrusionOk="0">
                <a:moveTo>
                  <a:pt x="0" y="0"/>
                </a:moveTo>
                <a:lnTo>
                  <a:pt x="70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8" name="Google Shape;3468;p63"/>
          <p:cNvSpPr/>
          <p:nvPr/>
        </p:nvSpPr>
        <p:spPr>
          <a:xfrm>
            <a:off x="252426" y="592380"/>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69" name="Google Shape;3469;p63"/>
          <p:cNvSpPr/>
          <p:nvPr/>
        </p:nvSpPr>
        <p:spPr>
          <a:xfrm>
            <a:off x="252252" y="1664580"/>
            <a:ext cx="1540" cy="1540"/>
          </a:xfrm>
          <a:custGeom>
            <a:avLst/>
            <a:gdLst/>
            <a:ahLst/>
            <a:cxnLst/>
            <a:rect l="l" t="t" r="r" b="b"/>
            <a:pathLst>
              <a:path w="2540" h="2539" extrusionOk="0">
                <a:moveTo>
                  <a:pt x="1403" y="0"/>
                </a:moveTo>
                <a:lnTo>
                  <a:pt x="0" y="2230"/>
                </a:lnTo>
                <a:lnTo>
                  <a:pt x="2282" y="2544"/>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0" name="Google Shape;3470;p63"/>
          <p:cNvSpPr/>
          <p:nvPr/>
        </p:nvSpPr>
        <p:spPr>
          <a:xfrm>
            <a:off x="252245" y="2680195"/>
            <a:ext cx="1540" cy="1540"/>
          </a:xfrm>
          <a:custGeom>
            <a:avLst/>
            <a:gdLst/>
            <a:ahLst/>
            <a:cxnLst/>
            <a:rect l="l" t="t" r="r" b="b"/>
            <a:pathLst>
              <a:path w="2540" h="2539" extrusionOk="0">
                <a:moveTo>
                  <a:pt x="0" y="0"/>
                </a:moveTo>
                <a:lnTo>
                  <a:pt x="96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1" name="Google Shape;3471;p63"/>
          <p:cNvSpPr/>
          <p:nvPr/>
        </p:nvSpPr>
        <p:spPr>
          <a:xfrm>
            <a:off x="252397" y="1921921"/>
            <a:ext cx="1155" cy="1155"/>
          </a:xfrm>
          <a:custGeom>
            <a:avLst/>
            <a:gdLst/>
            <a:ahLst/>
            <a:cxnLst/>
            <a:rect l="l" t="t" r="r" b="b"/>
            <a:pathLst>
              <a:path w="1904" h="1905" extrusionOk="0">
                <a:moveTo>
                  <a:pt x="1099" y="0"/>
                </a:moveTo>
                <a:lnTo>
                  <a:pt x="0" y="1581"/>
                </a:lnTo>
                <a:lnTo>
                  <a:pt x="169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2" name="Google Shape;3472;p63"/>
          <p:cNvSpPr/>
          <p:nvPr/>
        </p:nvSpPr>
        <p:spPr>
          <a:xfrm>
            <a:off x="252236" y="2524498"/>
            <a:ext cx="1540" cy="1540"/>
          </a:xfrm>
          <a:custGeom>
            <a:avLst/>
            <a:gdLst/>
            <a:ahLst/>
            <a:cxnLst/>
            <a:rect l="l" t="t" r="r" b="b"/>
            <a:pathLst>
              <a:path w="2540"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3" name="Google Shape;3473;p63"/>
          <p:cNvSpPr/>
          <p:nvPr/>
        </p:nvSpPr>
        <p:spPr>
          <a:xfrm>
            <a:off x="252011" y="3805353"/>
            <a:ext cx="1540" cy="1540"/>
          </a:xfrm>
          <a:custGeom>
            <a:avLst/>
            <a:gdLst/>
            <a:ahLst/>
            <a:cxnLst/>
            <a:rect l="l" t="t" r="r" b="b"/>
            <a:pathLst>
              <a:path w="2540" h="2539" extrusionOk="0">
                <a:moveTo>
                  <a:pt x="1298" y="0"/>
                </a:moveTo>
                <a:lnTo>
                  <a:pt x="0" y="2041"/>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4" name="Google Shape;3474;p63"/>
          <p:cNvSpPr/>
          <p:nvPr/>
        </p:nvSpPr>
        <p:spPr>
          <a:xfrm>
            <a:off x="252774"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5" name="Google Shape;3475;p63"/>
          <p:cNvSpPr/>
          <p:nvPr/>
        </p:nvSpPr>
        <p:spPr>
          <a:xfrm>
            <a:off x="251883"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6" name="Google Shape;3476;p63"/>
          <p:cNvSpPr/>
          <p:nvPr/>
        </p:nvSpPr>
        <p:spPr>
          <a:xfrm>
            <a:off x="256344" y="4271290"/>
            <a:ext cx="1155" cy="1540"/>
          </a:xfrm>
          <a:custGeom>
            <a:avLst/>
            <a:gdLst/>
            <a:ahLst/>
            <a:cxnLst/>
            <a:rect l="l" t="t" r="r" b="b"/>
            <a:pathLst>
              <a:path w="1904"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7" name="Google Shape;3477;p63"/>
          <p:cNvSpPr/>
          <p:nvPr/>
        </p:nvSpPr>
        <p:spPr>
          <a:xfrm>
            <a:off x="256390" y="3486092"/>
            <a:ext cx="1155" cy="1540"/>
          </a:xfrm>
          <a:custGeom>
            <a:avLst/>
            <a:gdLst/>
            <a:ahLst/>
            <a:cxnLst/>
            <a:rect l="l" t="t" r="r" b="b"/>
            <a:pathLst>
              <a:path w="1904" h="2539" extrusionOk="0">
                <a:moveTo>
                  <a:pt x="1078" y="0"/>
                </a:moveTo>
                <a:lnTo>
                  <a:pt x="0" y="2031"/>
                </a:lnTo>
                <a:lnTo>
                  <a:pt x="1727" y="2261"/>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8" name="Google Shape;3478;p63"/>
          <p:cNvSpPr/>
          <p:nvPr/>
        </p:nvSpPr>
        <p:spPr>
          <a:xfrm>
            <a:off x="256527"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79" name="Google Shape;3479;p63"/>
          <p:cNvSpPr/>
          <p:nvPr/>
        </p:nvSpPr>
        <p:spPr>
          <a:xfrm>
            <a:off x="256533" y="1571817"/>
            <a:ext cx="1540" cy="1925"/>
          </a:xfrm>
          <a:custGeom>
            <a:avLst/>
            <a:gdLst/>
            <a:ahLst/>
            <a:cxnLst/>
            <a:rect l="l" t="t" r="r" b="b"/>
            <a:pathLst>
              <a:path w="2540"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0" name="Google Shape;3480;p63"/>
          <p:cNvSpPr/>
          <p:nvPr/>
        </p:nvSpPr>
        <p:spPr>
          <a:xfrm>
            <a:off x="256607" y="4904860"/>
            <a:ext cx="1540" cy="1540"/>
          </a:xfrm>
          <a:custGeom>
            <a:avLst/>
            <a:gdLst/>
            <a:ahLst/>
            <a:cxnLst/>
            <a:rect l="l" t="t" r="r" b="b"/>
            <a:pathLst>
              <a:path w="2540"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1" name="Google Shape;3481;p63"/>
          <p:cNvSpPr/>
          <p:nvPr/>
        </p:nvSpPr>
        <p:spPr>
          <a:xfrm>
            <a:off x="256306" y="1363634"/>
            <a:ext cx="1540" cy="1540"/>
          </a:xfrm>
          <a:custGeom>
            <a:avLst/>
            <a:gdLst/>
            <a:ahLst/>
            <a:cxnLst/>
            <a:rect l="l" t="t" r="r" b="b"/>
            <a:pathLst>
              <a:path w="2540" h="2539" extrusionOk="0">
                <a:moveTo>
                  <a:pt x="0" y="0"/>
                </a:moveTo>
                <a:lnTo>
                  <a:pt x="74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2" name="Google Shape;3482;p63"/>
          <p:cNvSpPr/>
          <p:nvPr/>
        </p:nvSpPr>
        <p:spPr>
          <a:xfrm>
            <a:off x="256384" y="264102"/>
            <a:ext cx="1155" cy="1540"/>
          </a:xfrm>
          <a:custGeom>
            <a:avLst/>
            <a:gdLst/>
            <a:ahLst/>
            <a:cxnLst/>
            <a:rect l="l" t="t" r="r" b="b"/>
            <a:pathLst>
              <a:path w="1904" h="2540" extrusionOk="0">
                <a:moveTo>
                  <a:pt x="1151" y="0"/>
                </a:moveTo>
                <a:lnTo>
                  <a:pt x="0" y="1622"/>
                </a:lnTo>
                <a:lnTo>
                  <a:pt x="1863"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3" name="Google Shape;3483;p63"/>
          <p:cNvSpPr/>
          <p:nvPr/>
        </p:nvSpPr>
        <p:spPr>
          <a:xfrm>
            <a:off x="256260"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4" name="Google Shape;3484;p63"/>
          <p:cNvSpPr/>
          <p:nvPr/>
        </p:nvSpPr>
        <p:spPr>
          <a:xfrm>
            <a:off x="256218"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5" name="Google Shape;3485;p63"/>
          <p:cNvSpPr/>
          <p:nvPr/>
        </p:nvSpPr>
        <p:spPr>
          <a:xfrm>
            <a:off x="255872"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6" name="Google Shape;3486;p63"/>
          <p:cNvSpPr/>
          <p:nvPr/>
        </p:nvSpPr>
        <p:spPr>
          <a:xfrm>
            <a:off x="260688" y="2045568"/>
            <a:ext cx="385" cy="1155"/>
          </a:xfrm>
          <a:custGeom>
            <a:avLst/>
            <a:gdLst/>
            <a:ahLst/>
            <a:cxnLst/>
            <a:rect l="l" t="t" r="r" b="b"/>
            <a:pathLst>
              <a:path w="634" h="1904" extrusionOk="0">
                <a:moveTo>
                  <a:pt x="366" y="1643"/>
                </a:moveTo>
                <a:lnTo>
                  <a:pt x="0" y="806"/>
                </a:lnTo>
                <a:lnTo>
                  <a:pt x="73"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7" name="Google Shape;3487;p63"/>
          <p:cNvSpPr/>
          <p:nvPr/>
        </p:nvSpPr>
        <p:spPr>
          <a:xfrm>
            <a:off x="260739" y="2675591"/>
            <a:ext cx="385" cy="385"/>
          </a:xfrm>
          <a:custGeom>
            <a:avLst/>
            <a:gdLst/>
            <a:ahLst/>
            <a:cxnLst/>
            <a:rect l="l" t="t" r="r" b="b"/>
            <a:pathLst>
              <a:path w="634" h="635" extrusionOk="0">
                <a:moveTo>
                  <a:pt x="293" y="0"/>
                </a:moveTo>
                <a:lnTo>
                  <a:pt x="0" y="157"/>
                </a:lnTo>
                <a:lnTo>
                  <a:pt x="293" y="49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8" name="Google Shape;3488;p63"/>
          <p:cNvSpPr/>
          <p:nvPr/>
        </p:nvSpPr>
        <p:spPr>
          <a:xfrm>
            <a:off x="260755"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89" name="Google Shape;3489;p63"/>
          <p:cNvSpPr/>
          <p:nvPr/>
        </p:nvSpPr>
        <p:spPr>
          <a:xfrm>
            <a:off x="260482"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0" name="Google Shape;3490;p63"/>
          <p:cNvSpPr/>
          <p:nvPr/>
        </p:nvSpPr>
        <p:spPr>
          <a:xfrm>
            <a:off x="266503" y="6079799"/>
            <a:ext cx="770" cy="1540"/>
          </a:xfrm>
          <a:custGeom>
            <a:avLst/>
            <a:gdLst/>
            <a:ahLst/>
            <a:cxnLst/>
            <a:rect l="l" t="t" r="r" b="b"/>
            <a:pathLst>
              <a:path w="1270" h="2540" extrusionOk="0">
                <a:moveTo>
                  <a:pt x="10" y="2429"/>
                </a:moveTo>
                <a:lnTo>
                  <a:pt x="0" y="0"/>
                </a:lnTo>
                <a:lnTo>
                  <a:pt x="963" y="900"/>
                </a:lnTo>
                <a:lnTo>
                  <a:pt x="1015" y="1643"/>
                </a:lnTo>
                <a:lnTo>
                  <a:pt x="1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1" name="Google Shape;3491;p63"/>
          <p:cNvSpPr/>
          <p:nvPr/>
        </p:nvSpPr>
        <p:spPr>
          <a:xfrm>
            <a:off x="266776" y="5955837"/>
            <a:ext cx="770" cy="1155"/>
          </a:xfrm>
          <a:custGeom>
            <a:avLst/>
            <a:gdLst/>
            <a:ahLst/>
            <a:cxnLst/>
            <a:rect l="l" t="t" r="r" b="b"/>
            <a:pathLst>
              <a:path w="1270" h="1904" extrusionOk="0">
                <a:moveTo>
                  <a:pt x="0" y="0"/>
                </a:moveTo>
                <a:lnTo>
                  <a:pt x="0" y="1298"/>
                </a:lnTo>
                <a:lnTo>
                  <a:pt x="858" y="12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2" name="Google Shape;3492;p63"/>
          <p:cNvSpPr/>
          <p:nvPr/>
        </p:nvSpPr>
        <p:spPr>
          <a:xfrm>
            <a:off x="266649" y="5148949"/>
            <a:ext cx="770" cy="1540"/>
          </a:xfrm>
          <a:custGeom>
            <a:avLst/>
            <a:gdLst/>
            <a:ahLst/>
            <a:cxnLst/>
            <a:rect l="l" t="t" r="r" b="b"/>
            <a:pathLst>
              <a:path w="1270"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3" name="Google Shape;3493;p63"/>
          <p:cNvSpPr/>
          <p:nvPr/>
        </p:nvSpPr>
        <p:spPr>
          <a:xfrm>
            <a:off x="266135" y="1385843"/>
            <a:ext cx="1540" cy="1540"/>
          </a:xfrm>
          <a:custGeom>
            <a:avLst/>
            <a:gdLst/>
            <a:ahLst/>
            <a:cxnLst/>
            <a:rect l="l" t="t" r="r" b="b"/>
            <a:pathLst>
              <a:path w="2540" h="2539" extrusionOk="0">
                <a:moveTo>
                  <a:pt x="0" y="0"/>
                </a:moveTo>
                <a:lnTo>
                  <a:pt x="16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4" name="Google Shape;3494;p63"/>
          <p:cNvSpPr/>
          <p:nvPr/>
        </p:nvSpPr>
        <p:spPr>
          <a:xfrm>
            <a:off x="260351" y="2533861"/>
            <a:ext cx="770" cy="770"/>
          </a:xfrm>
          <a:custGeom>
            <a:avLst/>
            <a:gdLst/>
            <a:ahLst/>
            <a:cxnLst/>
            <a:rect l="l" t="t" r="r" b="b"/>
            <a:pathLst>
              <a:path w="1270" h="1270" extrusionOk="0">
                <a:moveTo>
                  <a:pt x="900" y="0"/>
                </a:moveTo>
                <a:lnTo>
                  <a:pt x="0" y="251"/>
                </a:lnTo>
                <a:lnTo>
                  <a:pt x="900" y="837"/>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5" name="Google Shape;3495;p63"/>
          <p:cNvSpPr/>
          <p:nvPr/>
        </p:nvSpPr>
        <p:spPr>
          <a:xfrm>
            <a:off x="260152" y="3162840"/>
            <a:ext cx="1540" cy="1925"/>
          </a:xfrm>
          <a:custGeom>
            <a:avLst/>
            <a:gdLst/>
            <a:ahLst/>
            <a:cxnLst/>
            <a:rect l="l" t="t" r="r" b="b"/>
            <a:pathLst>
              <a:path w="2540" h="3175" extrusionOk="0">
                <a:moveTo>
                  <a:pt x="1853" y="0"/>
                </a:moveTo>
                <a:lnTo>
                  <a:pt x="0" y="973"/>
                </a:lnTo>
                <a:lnTo>
                  <a:pt x="1853" y="2848"/>
                </a:lnTo>
                <a:lnTo>
                  <a:pt x="2282" y="1853"/>
                </a:lnTo>
                <a:lnTo>
                  <a:pt x="210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6" name="Google Shape;3496;p63"/>
          <p:cNvSpPr/>
          <p:nvPr/>
        </p:nvSpPr>
        <p:spPr>
          <a:xfrm>
            <a:off x="260063" y="4429364"/>
            <a:ext cx="1155" cy="3081"/>
          </a:xfrm>
          <a:custGeom>
            <a:avLst/>
            <a:gdLst/>
            <a:ahLst/>
            <a:cxnLst/>
            <a:rect l="l" t="t" r="r" b="b"/>
            <a:pathLst>
              <a:path w="1904" h="5079" extrusionOk="0">
                <a:moveTo>
                  <a:pt x="1570" y="0"/>
                </a:moveTo>
                <a:lnTo>
                  <a:pt x="12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7" name="Google Shape;3497;p63"/>
          <p:cNvSpPr/>
          <p:nvPr/>
        </p:nvSpPr>
        <p:spPr>
          <a:xfrm>
            <a:off x="266633" y="6828441"/>
            <a:ext cx="770" cy="1540"/>
          </a:xfrm>
          <a:custGeom>
            <a:avLst/>
            <a:gdLst/>
            <a:ahLst/>
            <a:cxnLst/>
            <a:rect l="l" t="t" r="r" b="b"/>
            <a:pathLst>
              <a:path w="1270"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8" name="Google Shape;3498;p63"/>
          <p:cNvSpPr/>
          <p:nvPr/>
        </p:nvSpPr>
        <p:spPr>
          <a:xfrm>
            <a:off x="266603" y="6744251"/>
            <a:ext cx="1155" cy="1540"/>
          </a:xfrm>
          <a:custGeom>
            <a:avLst/>
            <a:gdLst/>
            <a:ahLst/>
            <a:cxnLst/>
            <a:rect l="l" t="t" r="r" b="b"/>
            <a:pathLst>
              <a:path w="1904" h="2540" extrusionOk="0">
                <a:moveTo>
                  <a:pt x="408" y="0"/>
                </a:moveTo>
                <a:lnTo>
                  <a:pt x="0" y="481"/>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499" name="Google Shape;3499;p63"/>
          <p:cNvSpPr/>
          <p:nvPr/>
        </p:nvSpPr>
        <p:spPr>
          <a:xfrm>
            <a:off x="266587" y="4159983"/>
            <a:ext cx="1540" cy="2695"/>
          </a:xfrm>
          <a:custGeom>
            <a:avLst/>
            <a:gdLst/>
            <a:ahLst/>
            <a:cxnLst/>
            <a:rect l="l" t="t" r="r" b="b"/>
            <a:pathLst>
              <a:path w="2540" h="4445" extrusionOk="0">
                <a:moveTo>
                  <a:pt x="345" y="0"/>
                </a:moveTo>
                <a:lnTo>
                  <a:pt x="115" y="219"/>
                </a:lnTo>
                <a:lnTo>
                  <a:pt x="0" y="3549"/>
                </a:lnTo>
                <a:lnTo>
                  <a:pt x="104" y="3738"/>
                </a:lnTo>
                <a:lnTo>
                  <a:pt x="827" y="3842"/>
                </a:lnTo>
                <a:lnTo>
                  <a:pt x="1570" y="2711"/>
                </a:lnTo>
                <a:lnTo>
                  <a:pt x="2251" y="2125"/>
                </a:lnTo>
                <a:lnTo>
                  <a:pt x="1696" y="1361"/>
                </a:lnTo>
                <a:lnTo>
                  <a:pt x="1172" y="73"/>
                </a:lnTo>
                <a:lnTo>
                  <a:pt x="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0" name="Google Shape;3500;p63"/>
          <p:cNvSpPr/>
          <p:nvPr/>
        </p:nvSpPr>
        <p:spPr>
          <a:xfrm>
            <a:off x="266423" y="2817080"/>
            <a:ext cx="1155" cy="1540"/>
          </a:xfrm>
          <a:custGeom>
            <a:avLst/>
            <a:gdLst/>
            <a:ahLst/>
            <a:cxnLst/>
            <a:rect l="l" t="t" r="r" b="b"/>
            <a:pathLst>
              <a:path w="1904" h="2539" extrusionOk="0">
                <a:moveTo>
                  <a:pt x="418" y="0"/>
                </a:moveTo>
                <a:lnTo>
                  <a:pt x="41" y="481"/>
                </a:lnTo>
                <a:lnTo>
                  <a:pt x="0" y="2125"/>
                </a:lnTo>
                <a:lnTo>
                  <a:pt x="131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1" name="Google Shape;3501;p63"/>
          <p:cNvSpPr/>
          <p:nvPr/>
        </p:nvSpPr>
        <p:spPr>
          <a:xfrm>
            <a:off x="266081" y="2147694"/>
            <a:ext cx="1540" cy="1925"/>
          </a:xfrm>
          <a:custGeom>
            <a:avLst/>
            <a:gdLst/>
            <a:ahLst/>
            <a:cxnLst/>
            <a:rect l="l" t="t" r="r" b="b"/>
            <a:pathLst>
              <a:path w="2540" h="3175" extrusionOk="0">
                <a:moveTo>
                  <a:pt x="1434" y="0"/>
                </a:moveTo>
                <a:lnTo>
                  <a:pt x="0" y="2481"/>
                </a:lnTo>
                <a:lnTo>
                  <a:pt x="234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2" name="Google Shape;3502;p63"/>
          <p:cNvSpPr/>
          <p:nvPr/>
        </p:nvSpPr>
        <p:spPr>
          <a:xfrm>
            <a:off x="260698" y="707762"/>
            <a:ext cx="385" cy="1155"/>
          </a:xfrm>
          <a:custGeom>
            <a:avLst/>
            <a:gdLst/>
            <a:ahLst/>
            <a:cxnLst/>
            <a:rect l="l" t="t" r="r" b="b"/>
            <a:pathLst>
              <a:path w="634" h="1905" extrusionOk="0">
                <a:moveTo>
                  <a:pt x="502" y="83"/>
                </a:moveTo>
                <a:lnTo>
                  <a:pt x="492" y="481"/>
                </a:lnTo>
                <a:lnTo>
                  <a:pt x="492" y="1277"/>
                </a:lnTo>
                <a:lnTo>
                  <a:pt x="0" y="0"/>
                </a:lnTo>
                <a:lnTo>
                  <a:pt x="502" y="8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3" name="Google Shape;3503;p63"/>
          <p:cNvSpPr/>
          <p:nvPr/>
        </p:nvSpPr>
        <p:spPr>
          <a:xfrm>
            <a:off x="259384" y="1930046"/>
            <a:ext cx="1925" cy="3466"/>
          </a:xfrm>
          <a:custGeom>
            <a:avLst/>
            <a:gdLst/>
            <a:ahLst/>
            <a:cxnLst/>
            <a:rect l="l" t="t" r="r" b="b"/>
            <a:pathLst>
              <a:path w="3175" h="5714" extrusionOk="0">
                <a:moveTo>
                  <a:pt x="3057" y="0"/>
                </a:moveTo>
                <a:lnTo>
                  <a:pt x="233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4" name="Google Shape;3504;p63"/>
          <p:cNvSpPr/>
          <p:nvPr/>
        </p:nvSpPr>
        <p:spPr>
          <a:xfrm>
            <a:off x="256626" y="5534153"/>
            <a:ext cx="1925" cy="1540"/>
          </a:xfrm>
          <a:custGeom>
            <a:avLst/>
            <a:gdLst/>
            <a:ahLst/>
            <a:cxnLst/>
            <a:rect l="l" t="t" r="r" b="b"/>
            <a:pathLst>
              <a:path w="3175" h="2540" extrusionOk="0">
                <a:moveTo>
                  <a:pt x="198" y="0"/>
                </a:moveTo>
                <a:lnTo>
                  <a:pt x="0" y="2335"/>
                </a:lnTo>
                <a:lnTo>
                  <a:pt x="263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5" name="Google Shape;3505;p63"/>
          <p:cNvSpPr/>
          <p:nvPr/>
        </p:nvSpPr>
        <p:spPr>
          <a:xfrm>
            <a:off x="269580" y="4235252"/>
            <a:ext cx="2311" cy="2310"/>
          </a:xfrm>
          <a:custGeom>
            <a:avLst/>
            <a:gdLst/>
            <a:ahLst/>
            <a:cxnLst/>
            <a:rect l="l" t="t" r="r" b="b"/>
            <a:pathLst>
              <a:path w="3809" h="3809" extrusionOk="0">
                <a:moveTo>
                  <a:pt x="1424" y="0"/>
                </a:moveTo>
                <a:lnTo>
                  <a:pt x="670" y="1088"/>
                </a:lnTo>
                <a:lnTo>
                  <a:pt x="0" y="1675"/>
                </a:lnTo>
                <a:lnTo>
                  <a:pt x="1654" y="3811"/>
                </a:lnTo>
                <a:lnTo>
                  <a:pt x="3738" y="2094"/>
                </a:lnTo>
                <a:lnTo>
                  <a:pt x="3172" y="1382"/>
                </a:lnTo>
                <a:lnTo>
                  <a:pt x="2659" y="157"/>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6" name="Google Shape;3506;p63"/>
          <p:cNvSpPr/>
          <p:nvPr/>
        </p:nvSpPr>
        <p:spPr>
          <a:xfrm>
            <a:off x="270005" y="4505974"/>
            <a:ext cx="1155" cy="1540"/>
          </a:xfrm>
          <a:custGeom>
            <a:avLst/>
            <a:gdLst/>
            <a:ahLst/>
            <a:cxnLst/>
            <a:rect l="l" t="t" r="r" b="b"/>
            <a:pathLst>
              <a:path w="1904"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7" name="Google Shape;3507;p63"/>
          <p:cNvSpPr/>
          <p:nvPr/>
        </p:nvSpPr>
        <p:spPr>
          <a:xfrm>
            <a:off x="270385"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8" name="Google Shape;3508;p63"/>
          <p:cNvSpPr/>
          <p:nvPr/>
        </p:nvSpPr>
        <p:spPr>
          <a:xfrm>
            <a:off x="270423" y="3517852"/>
            <a:ext cx="1155" cy="1540"/>
          </a:xfrm>
          <a:custGeom>
            <a:avLst/>
            <a:gdLst/>
            <a:ahLst/>
            <a:cxnLst/>
            <a:rect l="l" t="t" r="r" b="b"/>
            <a:pathLst>
              <a:path w="1904" h="2539" extrusionOk="0">
                <a:moveTo>
                  <a:pt x="0" y="0"/>
                </a:moveTo>
                <a:lnTo>
                  <a:pt x="617"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09" name="Google Shape;3509;p63"/>
          <p:cNvSpPr/>
          <p:nvPr/>
        </p:nvSpPr>
        <p:spPr>
          <a:xfrm>
            <a:off x="270159"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0" name="Google Shape;3510;p63"/>
          <p:cNvSpPr/>
          <p:nvPr/>
        </p:nvSpPr>
        <p:spPr>
          <a:xfrm>
            <a:off x="270045" y="2675343"/>
            <a:ext cx="1540" cy="1540"/>
          </a:xfrm>
          <a:custGeom>
            <a:avLst/>
            <a:gdLst/>
            <a:ahLst/>
            <a:cxnLst/>
            <a:rect l="l" t="t" r="r" b="b"/>
            <a:pathLst>
              <a:path w="2540" h="2539" extrusionOk="0">
                <a:moveTo>
                  <a:pt x="0" y="0"/>
                </a:moveTo>
                <a:lnTo>
                  <a:pt x="890" y="2492"/>
                </a:lnTo>
                <a:lnTo>
                  <a:pt x="2272"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1" name="Google Shape;3511;p63"/>
          <p:cNvSpPr/>
          <p:nvPr/>
        </p:nvSpPr>
        <p:spPr>
          <a:xfrm>
            <a:off x="270348" y="3056600"/>
            <a:ext cx="1540" cy="1540"/>
          </a:xfrm>
          <a:custGeom>
            <a:avLst/>
            <a:gdLst/>
            <a:ahLst/>
            <a:cxnLst/>
            <a:rect l="l" t="t" r="r" b="b"/>
            <a:pathLst>
              <a:path w="2540" h="2539" extrusionOk="0">
                <a:moveTo>
                  <a:pt x="219" y="0"/>
                </a:moveTo>
                <a:lnTo>
                  <a:pt x="0" y="2282"/>
                </a:lnTo>
                <a:lnTo>
                  <a:pt x="2523" y="1403"/>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2" name="Google Shape;3512;p63"/>
          <p:cNvSpPr/>
          <p:nvPr/>
        </p:nvSpPr>
        <p:spPr>
          <a:xfrm>
            <a:off x="270363" y="2498199"/>
            <a:ext cx="1540" cy="1540"/>
          </a:xfrm>
          <a:custGeom>
            <a:avLst/>
            <a:gdLst/>
            <a:ahLst/>
            <a:cxnLst/>
            <a:rect l="l" t="t" r="r" b="b"/>
            <a:pathLst>
              <a:path w="2540" h="2539" extrusionOk="0">
                <a:moveTo>
                  <a:pt x="0" y="0"/>
                </a:moveTo>
                <a:lnTo>
                  <a:pt x="69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3" name="Google Shape;3513;p63"/>
          <p:cNvSpPr/>
          <p:nvPr/>
        </p:nvSpPr>
        <p:spPr>
          <a:xfrm>
            <a:off x="269892" y="1979691"/>
            <a:ext cx="1540" cy="1540"/>
          </a:xfrm>
          <a:custGeom>
            <a:avLst/>
            <a:gdLst/>
            <a:ahLst/>
            <a:cxnLst/>
            <a:rect l="l" t="t" r="r" b="b"/>
            <a:pathLst>
              <a:path w="2540"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4" name="Google Shape;3514;p63"/>
          <p:cNvSpPr/>
          <p:nvPr/>
        </p:nvSpPr>
        <p:spPr>
          <a:xfrm>
            <a:off x="270271"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5" name="Google Shape;3515;p63"/>
          <p:cNvSpPr/>
          <p:nvPr/>
        </p:nvSpPr>
        <p:spPr>
          <a:xfrm>
            <a:off x="270459"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6" name="Google Shape;3516;p63"/>
          <p:cNvSpPr/>
          <p:nvPr/>
        </p:nvSpPr>
        <p:spPr>
          <a:xfrm>
            <a:off x="270243" y="6035522"/>
            <a:ext cx="1155" cy="1540"/>
          </a:xfrm>
          <a:custGeom>
            <a:avLst/>
            <a:gdLst/>
            <a:ahLst/>
            <a:cxnLst/>
            <a:rect l="l" t="t" r="r" b="b"/>
            <a:pathLst>
              <a:path w="1904" h="2540" extrusionOk="0">
                <a:moveTo>
                  <a:pt x="0" y="0"/>
                </a:moveTo>
                <a:lnTo>
                  <a:pt x="680"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7" name="Google Shape;3517;p63"/>
          <p:cNvSpPr/>
          <p:nvPr/>
        </p:nvSpPr>
        <p:spPr>
          <a:xfrm>
            <a:off x="269882" y="6806102"/>
            <a:ext cx="2311" cy="2310"/>
          </a:xfrm>
          <a:custGeom>
            <a:avLst/>
            <a:gdLst/>
            <a:ahLst/>
            <a:cxnLst/>
            <a:rect l="l" t="t" r="r" b="b"/>
            <a:pathLst>
              <a:path w="3809" h="3809" extrusionOk="0">
                <a:moveTo>
                  <a:pt x="1413" y="0"/>
                </a:moveTo>
                <a:lnTo>
                  <a:pt x="680" y="1015"/>
                </a:lnTo>
                <a:lnTo>
                  <a:pt x="0" y="1549"/>
                </a:lnTo>
                <a:lnTo>
                  <a:pt x="586" y="2198"/>
                </a:lnTo>
                <a:lnTo>
                  <a:pt x="1109" y="3235"/>
                </a:lnTo>
                <a:lnTo>
                  <a:pt x="2355" y="3434"/>
                </a:lnTo>
                <a:lnTo>
                  <a:pt x="3067" y="2492"/>
                </a:lnTo>
                <a:lnTo>
                  <a:pt x="3727" y="1999"/>
                </a:lnTo>
                <a:lnTo>
                  <a:pt x="3172" y="1319"/>
                </a:lnTo>
                <a:lnTo>
                  <a:pt x="2659" y="14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8" name="Google Shape;3518;p63"/>
          <p:cNvSpPr/>
          <p:nvPr/>
        </p:nvSpPr>
        <p:spPr>
          <a:xfrm>
            <a:off x="274156" y="1478963"/>
            <a:ext cx="1540" cy="1540"/>
          </a:xfrm>
          <a:custGeom>
            <a:avLst/>
            <a:gdLst/>
            <a:ahLst/>
            <a:cxnLst/>
            <a:rect l="l" t="t" r="r" b="b"/>
            <a:pathLst>
              <a:path w="2540"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19" name="Google Shape;3519;p63"/>
          <p:cNvSpPr/>
          <p:nvPr/>
        </p:nvSpPr>
        <p:spPr>
          <a:xfrm>
            <a:off x="274236" y="1952676"/>
            <a:ext cx="1540" cy="1540"/>
          </a:xfrm>
          <a:custGeom>
            <a:avLst/>
            <a:gdLst/>
            <a:ahLst/>
            <a:cxnLst/>
            <a:rect l="l" t="t" r="r" b="b"/>
            <a:pathLst>
              <a:path w="2540" h="2539" extrusionOk="0">
                <a:moveTo>
                  <a:pt x="1413" y="0"/>
                </a:moveTo>
                <a:lnTo>
                  <a:pt x="0" y="1958"/>
                </a:lnTo>
                <a:lnTo>
                  <a:pt x="2450" y="2261"/>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0" name="Google Shape;3520;p63"/>
          <p:cNvSpPr/>
          <p:nvPr/>
        </p:nvSpPr>
        <p:spPr>
          <a:xfrm>
            <a:off x="274339" y="2316307"/>
            <a:ext cx="1540" cy="1540"/>
          </a:xfrm>
          <a:custGeom>
            <a:avLst/>
            <a:gdLst/>
            <a:ahLst/>
            <a:cxnLst/>
            <a:rect l="l" t="t" r="r" b="b"/>
            <a:pathLst>
              <a:path w="2540" h="2539" extrusionOk="0">
                <a:moveTo>
                  <a:pt x="282" y="0"/>
                </a:moveTo>
                <a:lnTo>
                  <a:pt x="0" y="2188"/>
                </a:lnTo>
                <a:lnTo>
                  <a:pt x="2303" y="140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1" name="Google Shape;3521;p63"/>
          <p:cNvSpPr/>
          <p:nvPr/>
        </p:nvSpPr>
        <p:spPr>
          <a:xfrm>
            <a:off x="274167" y="3911683"/>
            <a:ext cx="1540" cy="1925"/>
          </a:xfrm>
          <a:custGeom>
            <a:avLst/>
            <a:gdLst/>
            <a:ahLst/>
            <a:cxnLst/>
            <a:rect l="l" t="t" r="r" b="b"/>
            <a:pathLst>
              <a:path w="2540"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2" name="Google Shape;3522;p63"/>
          <p:cNvSpPr/>
          <p:nvPr/>
        </p:nvSpPr>
        <p:spPr>
          <a:xfrm>
            <a:off x="274288" y="4412437"/>
            <a:ext cx="1540" cy="1925"/>
          </a:xfrm>
          <a:custGeom>
            <a:avLst/>
            <a:gdLst/>
            <a:ahLst/>
            <a:cxnLst/>
            <a:rect l="l" t="t" r="r" b="b"/>
            <a:pathLst>
              <a:path w="2540"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3" name="Google Shape;3523;p63"/>
          <p:cNvSpPr/>
          <p:nvPr/>
        </p:nvSpPr>
        <p:spPr>
          <a:xfrm>
            <a:off x="274472"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4" name="Google Shape;3524;p63"/>
          <p:cNvSpPr/>
          <p:nvPr/>
        </p:nvSpPr>
        <p:spPr>
          <a:xfrm>
            <a:off x="274491" y="2755395"/>
            <a:ext cx="1155" cy="1540"/>
          </a:xfrm>
          <a:custGeom>
            <a:avLst/>
            <a:gdLst/>
            <a:ahLst/>
            <a:cxnLst/>
            <a:rect l="l" t="t" r="r" b="b"/>
            <a:pathLst>
              <a:path w="1904"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5" name="Google Shape;3525;p63"/>
          <p:cNvSpPr/>
          <p:nvPr/>
        </p:nvSpPr>
        <p:spPr>
          <a:xfrm>
            <a:off x="274453" y="2409802"/>
            <a:ext cx="1540" cy="1540"/>
          </a:xfrm>
          <a:custGeom>
            <a:avLst/>
            <a:gdLst/>
            <a:ahLst/>
            <a:cxnLst/>
            <a:rect l="l" t="t" r="r" b="b"/>
            <a:pathLst>
              <a:path w="2540" h="2539" extrusionOk="0">
                <a:moveTo>
                  <a:pt x="0" y="0"/>
                </a:moveTo>
                <a:lnTo>
                  <a:pt x="85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6" name="Google Shape;3526;p63"/>
          <p:cNvSpPr/>
          <p:nvPr/>
        </p:nvSpPr>
        <p:spPr>
          <a:xfrm>
            <a:off x="274298"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7" name="Google Shape;3527;p63"/>
          <p:cNvSpPr/>
          <p:nvPr/>
        </p:nvSpPr>
        <p:spPr>
          <a:xfrm>
            <a:off x="274286" y="1026350"/>
            <a:ext cx="1155" cy="1540"/>
          </a:xfrm>
          <a:custGeom>
            <a:avLst/>
            <a:gdLst/>
            <a:ahLst/>
            <a:cxnLst/>
            <a:rect l="l" t="t" r="r" b="b"/>
            <a:pathLst>
              <a:path w="1904"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8" name="Google Shape;3528;p63"/>
          <p:cNvSpPr/>
          <p:nvPr/>
        </p:nvSpPr>
        <p:spPr>
          <a:xfrm>
            <a:off x="270125" y="357472"/>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29" name="Google Shape;3529;p63"/>
          <p:cNvSpPr/>
          <p:nvPr/>
        </p:nvSpPr>
        <p:spPr>
          <a:xfrm>
            <a:off x="269128" y="693036"/>
            <a:ext cx="2696" cy="3466"/>
          </a:xfrm>
          <a:custGeom>
            <a:avLst/>
            <a:gdLst/>
            <a:ahLst/>
            <a:cxnLst/>
            <a:rect l="l" t="t" r="r" b="b"/>
            <a:pathLst>
              <a:path w="4445" h="5715" extrusionOk="0">
                <a:moveTo>
                  <a:pt x="0" y="0"/>
                </a:moveTo>
                <a:lnTo>
                  <a:pt x="31" y="1319"/>
                </a:lnTo>
                <a:lnTo>
                  <a:pt x="2994"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0" name="Google Shape;3530;p63"/>
          <p:cNvSpPr/>
          <p:nvPr/>
        </p:nvSpPr>
        <p:spPr>
          <a:xfrm>
            <a:off x="266727" y="689812"/>
            <a:ext cx="1540" cy="2310"/>
          </a:xfrm>
          <a:custGeom>
            <a:avLst/>
            <a:gdLst/>
            <a:ahLst/>
            <a:cxnLst/>
            <a:rect l="l" t="t" r="r" b="b"/>
            <a:pathLst>
              <a:path w="2540" h="3809" extrusionOk="0">
                <a:moveTo>
                  <a:pt x="10" y="0"/>
                </a:moveTo>
                <a:lnTo>
                  <a:pt x="0" y="2575"/>
                </a:lnTo>
                <a:lnTo>
                  <a:pt x="691" y="2889"/>
                </a:lnTo>
                <a:lnTo>
                  <a:pt x="1371" y="3235"/>
                </a:lnTo>
                <a:lnTo>
                  <a:pt x="216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1" name="Google Shape;3531;p63"/>
          <p:cNvSpPr/>
          <p:nvPr/>
        </p:nvSpPr>
        <p:spPr>
          <a:xfrm>
            <a:off x="266584" y="47275"/>
            <a:ext cx="770" cy="1155"/>
          </a:xfrm>
          <a:custGeom>
            <a:avLst/>
            <a:gdLst/>
            <a:ahLst/>
            <a:cxnLst/>
            <a:rect l="l" t="t" r="r" b="b"/>
            <a:pathLst>
              <a:path w="1270" h="1905" extrusionOk="0">
                <a:moveTo>
                  <a:pt x="0" y="0"/>
                </a:moveTo>
                <a:lnTo>
                  <a:pt x="0" y="1539"/>
                </a:lnTo>
                <a:lnTo>
                  <a:pt x="101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2" name="Google Shape;3532;p63"/>
          <p:cNvSpPr/>
          <p:nvPr/>
        </p:nvSpPr>
        <p:spPr>
          <a:xfrm>
            <a:off x="215927" y="370731"/>
            <a:ext cx="1540" cy="1540"/>
          </a:xfrm>
          <a:custGeom>
            <a:avLst/>
            <a:gdLst/>
            <a:ahLst/>
            <a:cxnLst/>
            <a:rect l="l" t="t" r="r" b="b"/>
            <a:pathLst>
              <a:path w="2539"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3" name="Google Shape;3533;p63"/>
          <p:cNvSpPr/>
          <p:nvPr/>
        </p:nvSpPr>
        <p:spPr>
          <a:xfrm>
            <a:off x="199531" y="5835561"/>
            <a:ext cx="1155" cy="1540"/>
          </a:xfrm>
          <a:custGeom>
            <a:avLst/>
            <a:gdLst/>
            <a:ahLst/>
            <a:cxnLst/>
            <a:rect l="l" t="t" r="r" b="b"/>
            <a:pathLst>
              <a:path w="1904" h="2540" extrusionOk="0">
                <a:moveTo>
                  <a:pt x="1151" y="0"/>
                </a:moveTo>
                <a:lnTo>
                  <a:pt x="0" y="1759"/>
                </a:lnTo>
                <a:lnTo>
                  <a:pt x="1842" y="2062"/>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4" name="Google Shape;3534;p63"/>
          <p:cNvSpPr/>
          <p:nvPr/>
        </p:nvSpPr>
        <p:spPr>
          <a:xfrm>
            <a:off x="199383" y="6070999"/>
            <a:ext cx="1540" cy="1540"/>
          </a:xfrm>
          <a:custGeom>
            <a:avLst/>
            <a:gdLst/>
            <a:ahLst/>
            <a:cxnLst/>
            <a:rect l="l" t="t" r="r" b="b"/>
            <a:pathLst>
              <a:path w="2539" h="2540" extrusionOk="0">
                <a:moveTo>
                  <a:pt x="0" y="0"/>
                </a:moveTo>
                <a:lnTo>
                  <a:pt x="858" y="2324"/>
                </a:lnTo>
                <a:lnTo>
                  <a:pt x="208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5" name="Google Shape;3535;p63"/>
          <p:cNvSpPr/>
          <p:nvPr/>
        </p:nvSpPr>
        <p:spPr>
          <a:xfrm>
            <a:off x="199357" y="5760077"/>
            <a:ext cx="1540" cy="1540"/>
          </a:xfrm>
          <a:custGeom>
            <a:avLst/>
            <a:gdLst/>
            <a:ahLst/>
            <a:cxnLst/>
            <a:rect l="l" t="t" r="r" b="b"/>
            <a:pathLst>
              <a:path w="2539" h="2540" extrusionOk="0">
                <a:moveTo>
                  <a:pt x="1319" y="0"/>
                </a:moveTo>
                <a:lnTo>
                  <a:pt x="0" y="1874"/>
                </a:lnTo>
                <a:lnTo>
                  <a:pt x="2177" y="2167"/>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6" name="Google Shape;3536;p63"/>
          <p:cNvSpPr/>
          <p:nvPr/>
        </p:nvSpPr>
        <p:spPr>
          <a:xfrm>
            <a:off x="198980" y="6797617"/>
            <a:ext cx="1540" cy="1540"/>
          </a:xfrm>
          <a:custGeom>
            <a:avLst/>
            <a:gdLst/>
            <a:ahLst/>
            <a:cxnLst/>
            <a:rect l="l" t="t" r="r" b="b"/>
            <a:pathLst>
              <a:path w="2539"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7" name="Google Shape;3537;p63"/>
          <p:cNvSpPr/>
          <p:nvPr/>
        </p:nvSpPr>
        <p:spPr>
          <a:xfrm>
            <a:off x="199543" y="6722068"/>
            <a:ext cx="1540" cy="1540"/>
          </a:xfrm>
          <a:custGeom>
            <a:avLst/>
            <a:gdLst/>
            <a:ahLst/>
            <a:cxnLst/>
            <a:rect l="l" t="t" r="r" b="b"/>
            <a:pathLst>
              <a:path w="2539"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8" name="Google Shape;3538;p63"/>
          <p:cNvSpPr/>
          <p:nvPr/>
        </p:nvSpPr>
        <p:spPr>
          <a:xfrm>
            <a:off x="199344" y="3663976"/>
            <a:ext cx="1540" cy="1540"/>
          </a:xfrm>
          <a:custGeom>
            <a:avLst/>
            <a:gdLst/>
            <a:ahLst/>
            <a:cxnLst/>
            <a:rect l="l" t="t" r="r" b="b"/>
            <a:pathLst>
              <a:path w="2539"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39" name="Google Shape;3539;p63"/>
          <p:cNvSpPr/>
          <p:nvPr/>
        </p:nvSpPr>
        <p:spPr>
          <a:xfrm>
            <a:off x="199667" y="3269389"/>
            <a:ext cx="1155" cy="1540"/>
          </a:xfrm>
          <a:custGeom>
            <a:avLst/>
            <a:gdLst/>
            <a:ahLst/>
            <a:cxnLst/>
            <a:rect l="l" t="t" r="r" b="b"/>
            <a:pathLst>
              <a:path w="1904"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0" name="Google Shape;3540;p63"/>
          <p:cNvSpPr/>
          <p:nvPr/>
        </p:nvSpPr>
        <p:spPr>
          <a:xfrm>
            <a:off x="199754" y="5188668"/>
            <a:ext cx="1540" cy="1155"/>
          </a:xfrm>
          <a:custGeom>
            <a:avLst/>
            <a:gdLst/>
            <a:ahLst/>
            <a:cxnLst/>
            <a:rect l="l" t="t" r="r" b="b"/>
            <a:pathLst>
              <a:path w="2539" h="1904" extrusionOk="0">
                <a:moveTo>
                  <a:pt x="251" y="0"/>
                </a:moveTo>
                <a:lnTo>
                  <a:pt x="0" y="1832"/>
                </a:lnTo>
                <a:lnTo>
                  <a:pt x="2125" y="1193"/>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1" name="Google Shape;3541;p63"/>
          <p:cNvSpPr/>
          <p:nvPr/>
        </p:nvSpPr>
        <p:spPr>
          <a:xfrm>
            <a:off x="199404" y="5494557"/>
            <a:ext cx="1540" cy="1540"/>
          </a:xfrm>
          <a:custGeom>
            <a:avLst/>
            <a:gdLst/>
            <a:ahLst/>
            <a:cxnLst/>
            <a:rect l="l" t="t" r="r" b="b"/>
            <a:pathLst>
              <a:path w="2539"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2" name="Google Shape;3542;p63"/>
          <p:cNvSpPr/>
          <p:nvPr/>
        </p:nvSpPr>
        <p:spPr>
          <a:xfrm>
            <a:off x="199452" y="5007043"/>
            <a:ext cx="1155" cy="1155"/>
          </a:xfrm>
          <a:custGeom>
            <a:avLst/>
            <a:gdLst/>
            <a:ahLst/>
            <a:cxnLst/>
            <a:rect l="l" t="t" r="r" b="b"/>
            <a:pathLst>
              <a:path w="1904" h="1904" extrusionOk="0">
                <a:moveTo>
                  <a:pt x="1905" y="0"/>
                </a:moveTo>
                <a:lnTo>
                  <a:pt x="0" y="617"/>
                </a:lnTo>
                <a:lnTo>
                  <a:pt x="1633"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3" name="Google Shape;3543;p63"/>
          <p:cNvSpPr/>
          <p:nvPr/>
        </p:nvSpPr>
        <p:spPr>
          <a:xfrm>
            <a:off x="199173" y="4736334"/>
            <a:ext cx="1540" cy="1540"/>
          </a:xfrm>
          <a:custGeom>
            <a:avLst/>
            <a:gdLst/>
            <a:ahLst/>
            <a:cxnLst/>
            <a:rect l="l" t="t" r="r" b="b"/>
            <a:pathLst>
              <a:path w="2539"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4" name="Google Shape;3544;p63"/>
          <p:cNvSpPr/>
          <p:nvPr/>
        </p:nvSpPr>
        <p:spPr>
          <a:xfrm>
            <a:off x="199629" y="4528406"/>
            <a:ext cx="1540" cy="1540"/>
          </a:xfrm>
          <a:custGeom>
            <a:avLst/>
            <a:gdLst/>
            <a:ahLst/>
            <a:cxnLst/>
            <a:rect l="l" t="t" r="r" b="b"/>
            <a:pathLst>
              <a:path w="2539" h="2540" extrusionOk="0">
                <a:moveTo>
                  <a:pt x="0" y="0"/>
                </a:moveTo>
                <a:lnTo>
                  <a:pt x="95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5" name="Google Shape;3545;p63"/>
          <p:cNvSpPr/>
          <p:nvPr/>
        </p:nvSpPr>
        <p:spPr>
          <a:xfrm>
            <a:off x="199587" y="3176512"/>
            <a:ext cx="1540" cy="1540"/>
          </a:xfrm>
          <a:custGeom>
            <a:avLst/>
            <a:gdLst/>
            <a:ahLst/>
            <a:cxnLst/>
            <a:rect l="l" t="t" r="r" b="b"/>
            <a:pathLst>
              <a:path w="2539"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6" name="Google Shape;3546;p63"/>
          <p:cNvSpPr/>
          <p:nvPr/>
        </p:nvSpPr>
        <p:spPr>
          <a:xfrm>
            <a:off x="199458" y="2555963"/>
            <a:ext cx="1540" cy="1540"/>
          </a:xfrm>
          <a:custGeom>
            <a:avLst/>
            <a:gdLst/>
            <a:ahLst/>
            <a:cxnLst/>
            <a:rect l="l" t="t" r="r" b="b"/>
            <a:pathLst>
              <a:path w="2539"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7" name="Google Shape;3547;p63"/>
          <p:cNvSpPr/>
          <p:nvPr/>
        </p:nvSpPr>
        <p:spPr>
          <a:xfrm>
            <a:off x="199220" y="596794"/>
            <a:ext cx="1540" cy="1540"/>
          </a:xfrm>
          <a:custGeom>
            <a:avLst/>
            <a:gdLst/>
            <a:ahLst/>
            <a:cxnLst/>
            <a:rect l="l" t="t" r="r" b="b"/>
            <a:pathLst>
              <a:path w="2539"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8" name="Google Shape;3548;p63"/>
          <p:cNvSpPr/>
          <p:nvPr/>
        </p:nvSpPr>
        <p:spPr>
          <a:xfrm>
            <a:off x="198974" y="334473"/>
            <a:ext cx="1925" cy="2310"/>
          </a:xfrm>
          <a:custGeom>
            <a:avLst/>
            <a:gdLst/>
            <a:ahLst/>
            <a:cxnLst/>
            <a:rect l="l" t="t" r="r" b="b"/>
            <a:pathLst>
              <a:path w="3175" h="3809" extrusionOk="0">
                <a:moveTo>
                  <a:pt x="0" y="0"/>
                </a:moveTo>
                <a:lnTo>
                  <a:pt x="163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49" name="Google Shape;3549;p63"/>
          <p:cNvSpPr/>
          <p:nvPr/>
        </p:nvSpPr>
        <p:spPr>
          <a:xfrm>
            <a:off x="195394" y="4453032"/>
            <a:ext cx="1540" cy="1540"/>
          </a:xfrm>
          <a:custGeom>
            <a:avLst/>
            <a:gdLst/>
            <a:ahLst/>
            <a:cxnLst/>
            <a:rect l="l" t="t" r="r" b="b"/>
            <a:pathLst>
              <a:path w="2539"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0" name="Google Shape;3550;p63"/>
          <p:cNvSpPr/>
          <p:nvPr/>
        </p:nvSpPr>
        <p:spPr>
          <a:xfrm>
            <a:off x="195572" y="4780737"/>
            <a:ext cx="1540" cy="1540"/>
          </a:xfrm>
          <a:custGeom>
            <a:avLst/>
            <a:gdLst/>
            <a:ahLst/>
            <a:cxnLst/>
            <a:rect l="l" t="t" r="r" b="b"/>
            <a:pathLst>
              <a:path w="2539"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1" name="Google Shape;3551;p63"/>
          <p:cNvSpPr/>
          <p:nvPr/>
        </p:nvSpPr>
        <p:spPr>
          <a:xfrm>
            <a:off x="195307" y="2454061"/>
            <a:ext cx="1540" cy="1540"/>
          </a:xfrm>
          <a:custGeom>
            <a:avLst/>
            <a:gdLst/>
            <a:ahLst/>
            <a:cxnLst/>
            <a:rect l="l" t="t" r="r" b="b"/>
            <a:pathLst>
              <a:path w="2539" h="2539" extrusionOk="0">
                <a:moveTo>
                  <a:pt x="0" y="0"/>
                </a:moveTo>
                <a:lnTo>
                  <a:pt x="921" y="1958"/>
                </a:lnTo>
                <a:lnTo>
                  <a:pt x="218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2" name="Google Shape;3552;p63"/>
          <p:cNvSpPr/>
          <p:nvPr/>
        </p:nvSpPr>
        <p:spPr>
          <a:xfrm>
            <a:off x="195584" y="3079044"/>
            <a:ext cx="1540" cy="1540"/>
          </a:xfrm>
          <a:custGeom>
            <a:avLst/>
            <a:gdLst/>
            <a:ahLst/>
            <a:cxnLst/>
            <a:rect l="l" t="t" r="r" b="b"/>
            <a:pathLst>
              <a:path w="2539"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3" name="Google Shape;3553;p63"/>
          <p:cNvSpPr/>
          <p:nvPr/>
        </p:nvSpPr>
        <p:spPr>
          <a:xfrm>
            <a:off x="195370" y="5875618"/>
            <a:ext cx="1540" cy="1155"/>
          </a:xfrm>
          <a:custGeom>
            <a:avLst/>
            <a:gdLst/>
            <a:ahLst/>
            <a:cxnLst/>
            <a:rect l="l" t="t" r="r" b="b"/>
            <a:pathLst>
              <a:path w="2539"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4" name="Google Shape;3554;p63"/>
          <p:cNvSpPr/>
          <p:nvPr/>
        </p:nvSpPr>
        <p:spPr>
          <a:xfrm>
            <a:off x="195649" y="5415021"/>
            <a:ext cx="1540" cy="1540"/>
          </a:xfrm>
          <a:custGeom>
            <a:avLst/>
            <a:gdLst/>
            <a:ahLst/>
            <a:cxnLst/>
            <a:rect l="l" t="t" r="r" b="b"/>
            <a:pathLst>
              <a:path w="2539" h="2540" extrusionOk="0">
                <a:moveTo>
                  <a:pt x="0" y="0"/>
                </a:moveTo>
                <a:lnTo>
                  <a:pt x="78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5" name="Google Shape;3555;p63"/>
          <p:cNvSpPr/>
          <p:nvPr/>
        </p:nvSpPr>
        <p:spPr>
          <a:xfrm>
            <a:off x="195706" y="4878672"/>
            <a:ext cx="1540" cy="1540"/>
          </a:xfrm>
          <a:custGeom>
            <a:avLst/>
            <a:gdLst/>
            <a:ahLst/>
            <a:cxnLst/>
            <a:rect l="l" t="t" r="r" b="b"/>
            <a:pathLst>
              <a:path w="2539" h="2540" extrusionOk="0">
                <a:moveTo>
                  <a:pt x="0" y="0"/>
                </a:moveTo>
                <a:lnTo>
                  <a:pt x="74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6" name="Google Shape;3556;p63"/>
          <p:cNvSpPr/>
          <p:nvPr/>
        </p:nvSpPr>
        <p:spPr>
          <a:xfrm>
            <a:off x="195680"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7" name="Google Shape;3557;p63"/>
          <p:cNvSpPr/>
          <p:nvPr/>
        </p:nvSpPr>
        <p:spPr>
          <a:xfrm>
            <a:off x="191255" y="5911429"/>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8" name="Google Shape;3558;p63"/>
          <p:cNvSpPr/>
          <p:nvPr/>
        </p:nvSpPr>
        <p:spPr>
          <a:xfrm>
            <a:off x="191078" y="1713708"/>
            <a:ext cx="1540" cy="1540"/>
          </a:xfrm>
          <a:custGeom>
            <a:avLst/>
            <a:gdLst/>
            <a:ahLst/>
            <a:cxnLst/>
            <a:rect l="l" t="t" r="r" b="b"/>
            <a:pathLst>
              <a:path w="2539"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59" name="Google Shape;3559;p63"/>
          <p:cNvSpPr/>
          <p:nvPr/>
        </p:nvSpPr>
        <p:spPr>
          <a:xfrm>
            <a:off x="190854" y="817499"/>
            <a:ext cx="2311" cy="2695"/>
          </a:xfrm>
          <a:custGeom>
            <a:avLst/>
            <a:gdLst/>
            <a:ahLst/>
            <a:cxnLst/>
            <a:rect l="l" t="t" r="r" b="b"/>
            <a:pathLst>
              <a:path w="3810" h="4444" extrusionOk="0">
                <a:moveTo>
                  <a:pt x="1895" y="0"/>
                </a:moveTo>
                <a:lnTo>
                  <a:pt x="1235" y="670"/>
                </a:lnTo>
                <a:lnTo>
                  <a:pt x="157" y="1308"/>
                </a:lnTo>
                <a:lnTo>
                  <a:pt x="0" y="2711"/>
                </a:lnTo>
                <a:lnTo>
                  <a:pt x="1078" y="3507"/>
                </a:lnTo>
                <a:lnTo>
                  <a:pt x="1643" y="4240"/>
                </a:lnTo>
                <a:lnTo>
                  <a:pt x="3591" y="2303"/>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0" name="Google Shape;3560;p63"/>
          <p:cNvSpPr/>
          <p:nvPr/>
        </p:nvSpPr>
        <p:spPr>
          <a:xfrm>
            <a:off x="191289" y="2205470"/>
            <a:ext cx="1540" cy="1540"/>
          </a:xfrm>
          <a:custGeom>
            <a:avLst/>
            <a:gdLst/>
            <a:ahLst/>
            <a:cxnLst/>
            <a:rect l="l" t="t" r="r" b="b"/>
            <a:pathLst>
              <a:path w="2539"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1" name="Google Shape;3561;p63"/>
          <p:cNvSpPr/>
          <p:nvPr/>
        </p:nvSpPr>
        <p:spPr>
          <a:xfrm>
            <a:off x="191423" y="2302603"/>
            <a:ext cx="1540" cy="1925"/>
          </a:xfrm>
          <a:custGeom>
            <a:avLst/>
            <a:gdLst/>
            <a:ahLst/>
            <a:cxnLst/>
            <a:rect l="l" t="t" r="r" b="b"/>
            <a:pathLst>
              <a:path w="2539" h="3175" extrusionOk="0">
                <a:moveTo>
                  <a:pt x="1204" y="0"/>
                </a:moveTo>
                <a:lnTo>
                  <a:pt x="0" y="2523"/>
                </a:lnTo>
                <a:lnTo>
                  <a:pt x="1916" y="274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2" name="Google Shape;3562;p63"/>
          <p:cNvSpPr/>
          <p:nvPr/>
        </p:nvSpPr>
        <p:spPr>
          <a:xfrm>
            <a:off x="191488" y="5858405"/>
            <a:ext cx="1155" cy="1540"/>
          </a:xfrm>
          <a:custGeom>
            <a:avLst/>
            <a:gdLst/>
            <a:ahLst/>
            <a:cxnLst/>
            <a:rect l="l" t="t" r="r" b="b"/>
            <a:pathLst>
              <a:path w="1904" h="2540" extrusionOk="0">
                <a:moveTo>
                  <a:pt x="0" y="0"/>
                </a:moveTo>
                <a:lnTo>
                  <a:pt x="701" y="221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3" name="Google Shape;3563;p63"/>
          <p:cNvSpPr/>
          <p:nvPr/>
        </p:nvSpPr>
        <p:spPr>
          <a:xfrm>
            <a:off x="191671" y="3344698"/>
            <a:ext cx="1155" cy="1540"/>
          </a:xfrm>
          <a:custGeom>
            <a:avLst/>
            <a:gdLst/>
            <a:ahLst/>
            <a:cxnLst/>
            <a:rect l="l" t="t" r="r" b="b"/>
            <a:pathLst>
              <a:path w="1904" h="2539" extrusionOk="0">
                <a:moveTo>
                  <a:pt x="0" y="0"/>
                </a:moveTo>
                <a:lnTo>
                  <a:pt x="649" y="2387"/>
                </a:lnTo>
                <a:lnTo>
                  <a:pt x="189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4" name="Google Shape;3564;p63"/>
          <p:cNvSpPr/>
          <p:nvPr/>
        </p:nvSpPr>
        <p:spPr>
          <a:xfrm>
            <a:off x="195487" y="1983587"/>
            <a:ext cx="1540" cy="1925"/>
          </a:xfrm>
          <a:custGeom>
            <a:avLst/>
            <a:gdLst/>
            <a:ahLst/>
            <a:cxnLst/>
            <a:rect l="l" t="t" r="r" b="b"/>
            <a:pathLst>
              <a:path w="2539" h="3175" extrusionOk="0">
                <a:moveTo>
                  <a:pt x="1434" y="0"/>
                </a:moveTo>
                <a:lnTo>
                  <a:pt x="0" y="2376"/>
                </a:lnTo>
                <a:lnTo>
                  <a:pt x="2481" y="2649"/>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5" name="Google Shape;3565;p63"/>
          <p:cNvSpPr/>
          <p:nvPr/>
        </p:nvSpPr>
        <p:spPr>
          <a:xfrm>
            <a:off x="195468" y="1993091"/>
            <a:ext cx="1540" cy="1540"/>
          </a:xfrm>
          <a:custGeom>
            <a:avLst/>
            <a:gdLst/>
            <a:ahLst/>
            <a:cxnLst/>
            <a:rect l="l" t="t" r="r" b="b"/>
            <a:pathLst>
              <a:path w="2539"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6" name="Google Shape;3566;p63"/>
          <p:cNvSpPr/>
          <p:nvPr/>
        </p:nvSpPr>
        <p:spPr>
          <a:xfrm>
            <a:off x="195662" y="1266238"/>
            <a:ext cx="1155" cy="1540"/>
          </a:xfrm>
          <a:custGeom>
            <a:avLst/>
            <a:gdLst/>
            <a:ahLst/>
            <a:cxnLst/>
            <a:rect l="l" t="t" r="r" b="b"/>
            <a:pathLst>
              <a:path w="1904"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7" name="Google Shape;3567;p63"/>
          <p:cNvSpPr/>
          <p:nvPr/>
        </p:nvSpPr>
        <p:spPr>
          <a:xfrm>
            <a:off x="195798" y="902582"/>
            <a:ext cx="1540" cy="1540"/>
          </a:xfrm>
          <a:custGeom>
            <a:avLst/>
            <a:gdLst/>
            <a:ahLst/>
            <a:cxnLst/>
            <a:rect l="l" t="t" r="r" b="b"/>
            <a:pathLst>
              <a:path w="2539"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8" name="Google Shape;3568;p63"/>
          <p:cNvSpPr/>
          <p:nvPr/>
        </p:nvSpPr>
        <p:spPr>
          <a:xfrm>
            <a:off x="195581" y="747296"/>
            <a:ext cx="1155" cy="1155"/>
          </a:xfrm>
          <a:custGeom>
            <a:avLst/>
            <a:gdLst/>
            <a:ahLst/>
            <a:cxnLst/>
            <a:rect l="l" t="t" r="r" b="b"/>
            <a:pathLst>
              <a:path w="1904" h="1905" extrusionOk="0">
                <a:moveTo>
                  <a:pt x="1109" y="0"/>
                </a:moveTo>
                <a:lnTo>
                  <a:pt x="0" y="1518"/>
                </a:lnTo>
                <a:lnTo>
                  <a:pt x="1800" y="1842"/>
                </a:lnTo>
                <a:lnTo>
                  <a:pt x="11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69" name="Google Shape;3569;p63"/>
          <p:cNvSpPr/>
          <p:nvPr/>
        </p:nvSpPr>
        <p:spPr>
          <a:xfrm>
            <a:off x="195321" y="486064"/>
            <a:ext cx="1540" cy="1540"/>
          </a:xfrm>
          <a:custGeom>
            <a:avLst/>
            <a:gdLst/>
            <a:ahLst/>
            <a:cxnLst/>
            <a:rect l="l" t="t" r="r" b="b"/>
            <a:pathLst>
              <a:path w="2539"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0" name="Google Shape;3570;p63"/>
          <p:cNvSpPr/>
          <p:nvPr/>
        </p:nvSpPr>
        <p:spPr>
          <a:xfrm>
            <a:off x="187542" y="6762347"/>
            <a:ext cx="1155" cy="1155"/>
          </a:xfrm>
          <a:custGeom>
            <a:avLst/>
            <a:gdLst/>
            <a:ahLst/>
            <a:cxnLst/>
            <a:rect l="l" t="t" r="r" b="b"/>
            <a:pathLst>
              <a:path w="1904" h="1904" extrusionOk="0">
                <a:moveTo>
                  <a:pt x="0" y="0"/>
                </a:moveTo>
                <a:lnTo>
                  <a:pt x="596" y="1874"/>
                </a:lnTo>
                <a:lnTo>
                  <a:pt x="167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1" name="Google Shape;3571;p63"/>
          <p:cNvSpPr/>
          <p:nvPr/>
        </p:nvSpPr>
        <p:spPr>
          <a:xfrm>
            <a:off x="187383" y="6469502"/>
            <a:ext cx="1155" cy="1155"/>
          </a:xfrm>
          <a:custGeom>
            <a:avLst/>
            <a:gdLst/>
            <a:ahLst/>
            <a:cxnLst/>
            <a:rect l="l" t="t" r="r" b="b"/>
            <a:pathLst>
              <a:path w="1904"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2" name="Google Shape;3572;p63"/>
          <p:cNvSpPr/>
          <p:nvPr/>
        </p:nvSpPr>
        <p:spPr>
          <a:xfrm>
            <a:off x="186719" y="5272468"/>
            <a:ext cx="2696" cy="2695"/>
          </a:xfrm>
          <a:custGeom>
            <a:avLst/>
            <a:gdLst/>
            <a:ahLst/>
            <a:cxnLst/>
            <a:rect l="l" t="t" r="r" b="b"/>
            <a:pathLst>
              <a:path w="4445" h="4445" extrusionOk="0">
                <a:moveTo>
                  <a:pt x="1455" y="0"/>
                </a:moveTo>
                <a:lnTo>
                  <a:pt x="691" y="1109"/>
                </a:lnTo>
                <a:lnTo>
                  <a:pt x="0" y="1706"/>
                </a:lnTo>
                <a:lnTo>
                  <a:pt x="1738" y="3853"/>
                </a:lnTo>
                <a:lnTo>
                  <a:pt x="3884" y="2115"/>
                </a:lnTo>
                <a:lnTo>
                  <a:pt x="3287" y="1392"/>
                </a:lnTo>
                <a:lnTo>
                  <a:pt x="275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3" name="Google Shape;3573;p63"/>
          <p:cNvSpPr/>
          <p:nvPr/>
        </p:nvSpPr>
        <p:spPr>
          <a:xfrm>
            <a:off x="182960" y="6806102"/>
            <a:ext cx="2311" cy="2310"/>
          </a:xfrm>
          <a:custGeom>
            <a:avLst/>
            <a:gdLst/>
            <a:ahLst/>
            <a:cxnLst/>
            <a:rect l="l" t="t" r="r" b="b"/>
            <a:pathLst>
              <a:path w="3810" h="3809" extrusionOk="0">
                <a:moveTo>
                  <a:pt x="1424" y="0"/>
                </a:moveTo>
                <a:lnTo>
                  <a:pt x="680" y="1015"/>
                </a:lnTo>
                <a:lnTo>
                  <a:pt x="0" y="1549"/>
                </a:lnTo>
                <a:lnTo>
                  <a:pt x="586" y="2198"/>
                </a:lnTo>
                <a:lnTo>
                  <a:pt x="1120" y="3235"/>
                </a:lnTo>
                <a:lnTo>
                  <a:pt x="2355" y="3434"/>
                </a:lnTo>
                <a:lnTo>
                  <a:pt x="3078" y="2492"/>
                </a:lnTo>
                <a:lnTo>
                  <a:pt x="3738" y="1999"/>
                </a:lnTo>
                <a:lnTo>
                  <a:pt x="3183" y="1319"/>
                </a:lnTo>
                <a:lnTo>
                  <a:pt x="2670"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4" name="Google Shape;3574;p63"/>
          <p:cNvSpPr/>
          <p:nvPr/>
        </p:nvSpPr>
        <p:spPr>
          <a:xfrm>
            <a:off x="183323" y="6035524"/>
            <a:ext cx="1155" cy="1540"/>
          </a:xfrm>
          <a:custGeom>
            <a:avLst/>
            <a:gdLst/>
            <a:ahLst/>
            <a:cxnLst/>
            <a:rect l="l" t="t" r="r" b="b"/>
            <a:pathLst>
              <a:path w="1904" h="2540" extrusionOk="0">
                <a:moveTo>
                  <a:pt x="0" y="0"/>
                </a:moveTo>
                <a:lnTo>
                  <a:pt x="691"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5" name="Google Shape;3575;p63"/>
          <p:cNvSpPr/>
          <p:nvPr/>
        </p:nvSpPr>
        <p:spPr>
          <a:xfrm>
            <a:off x="183544" y="6491998"/>
            <a:ext cx="1540" cy="1540"/>
          </a:xfrm>
          <a:custGeom>
            <a:avLst/>
            <a:gdLst/>
            <a:ahLst/>
            <a:cxnLst/>
            <a:rect l="l" t="t" r="r" b="b"/>
            <a:pathLst>
              <a:path w="2539"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6" name="Google Shape;3576;p63"/>
          <p:cNvSpPr/>
          <p:nvPr/>
        </p:nvSpPr>
        <p:spPr>
          <a:xfrm>
            <a:off x="183244" y="4063227"/>
            <a:ext cx="1540" cy="1925"/>
          </a:xfrm>
          <a:custGeom>
            <a:avLst/>
            <a:gdLst/>
            <a:ahLst/>
            <a:cxnLst/>
            <a:rect l="l" t="t" r="r" b="b"/>
            <a:pathLst>
              <a:path w="2539" h="3175" extrusionOk="0">
                <a:moveTo>
                  <a:pt x="0" y="0"/>
                </a:moveTo>
                <a:lnTo>
                  <a:pt x="1015" y="2586"/>
                </a:lnTo>
                <a:lnTo>
                  <a:pt x="233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7" name="Google Shape;3577;p63"/>
          <p:cNvSpPr/>
          <p:nvPr/>
        </p:nvSpPr>
        <p:spPr>
          <a:xfrm>
            <a:off x="183507" y="3517850"/>
            <a:ext cx="1155" cy="1540"/>
          </a:xfrm>
          <a:custGeom>
            <a:avLst/>
            <a:gdLst/>
            <a:ahLst/>
            <a:cxnLst/>
            <a:rect l="l" t="t" r="r" b="b"/>
            <a:pathLst>
              <a:path w="1904" h="2539" extrusionOk="0">
                <a:moveTo>
                  <a:pt x="0" y="0"/>
                </a:moveTo>
                <a:lnTo>
                  <a:pt x="617" y="2010"/>
                </a:lnTo>
                <a:lnTo>
                  <a:pt x="173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8" name="Google Shape;3578;p63"/>
          <p:cNvSpPr/>
          <p:nvPr/>
        </p:nvSpPr>
        <p:spPr>
          <a:xfrm>
            <a:off x="183463" y="3442324"/>
            <a:ext cx="1540" cy="1155"/>
          </a:xfrm>
          <a:custGeom>
            <a:avLst/>
            <a:gdLst/>
            <a:ahLst/>
            <a:cxnLst/>
            <a:rect l="l" t="t" r="r" b="b"/>
            <a:pathLst>
              <a:path w="2539" h="1904" extrusionOk="0">
                <a:moveTo>
                  <a:pt x="261" y="0"/>
                </a:moveTo>
                <a:lnTo>
                  <a:pt x="0" y="1832"/>
                </a:lnTo>
                <a:lnTo>
                  <a:pt x="208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79" name="Google Shape;3579;p63"/>
          <p:cNvSpPr/>
          <p:nvPr/>
        </p:nvSpPr>
        <p:spPr>
          <a:xfrm>
            <a:off x="183426" y="3056600"/>
            <a:ext cx="1540" cy="1540"/>
          </a:xfrm>
          <a:custGeom>
            <a:avLst/>
            <a:gdLst/>
            <a:ahLst/>
            <a:cxnLst/>
            <a:rect l="l" t="t" r="r" b="b"/>
            <a:pathLst>
              <a:path w="2539"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0" name="Google Shape;3580;p63"/>
          <p:cNvSpPr/>
          <p:nvPr/>
        </p:nvSpPr>
        <p:spPr>
          <a:xfrm>
            <a:off x="183352" y="1142255"/>
            <a:ext cx="1540" cy="1540"/>
          </a:xfrm>
          <a:custGeom>
            <a:avLst/>
            <a:gdLst/>
            <a:ahLst/>
            <a:cxnLst/>
            <a:rect l="l" t="t" r="r" b="b"/>
            <a:pathLst>
              <a:path w="2539" h="2539" extrusionOk="0">
                <a:moveTo>
                  <a:pt x="0" y="0"/>
                </a:moveTo>
                <a:lnTo>
                  <a:pt x="764" y="2387"/>
                </a:lnTo>
                <a:lnTo>
                  <a:pt x="192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1" name="Google Shape;3581;p63"/>
          <p:cNvSpPr/>
          <p:nvPr/>
        </p:nvSpPr>
        <p:spPr>
          <a:xfrm>
            <a:off x="187332" y="4448456"/>
            <a:ext cx="1540" cy="1925"/>
          </a:xfrm>
          <a:custGeom>
            <a:avLst/>
            <a:gdLst/>
            <a:ahLst/>
            <a:cxnLst/>
            <a:rect l="l" t="t" r="r" b="b"/>
            <a:pathLst>
              <a:path w="2539"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2" name="Google Shape;3582;p63"/>
          <p:cNvSpPr/>
          <p:nvPr/>
        </p:nvSpPr>
        <p:spPr>
          <a:xfrm>
            <a:off x="187481" y="4484168"/>
            <a:ext cx="1155" cy="1540"/>
          </a:xfrm>
          <a:custGeom>
            <a:avLst/>
            <a:gdLst/>
            <a:ahLst/>
            <a:cxnLst/>
            <a:rect l="l" t="t" r="r" b="b"/>
            <a:pathLst>
              <a:path w="1904"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3" name="Google Shape;3583;p63"/>
          <p:cNvSpPr/>
          <p:nvPr/>
        </p:nvSpPr>
        <p:spPr>
          <a:xfrm>
            <a:off x="187320" y="1952676"/>
            <a:ext cx="1540" cy="1540"/>
          </a:xfrm>
          <a:custGeom>
            <a:avLst/>
            <a:gdLst/>
            <a:ahLst/>
            <a:cxnLst/>
            <a:rect l="l" t="t" r="r" b="b"/>
            <a:pathLst>
              <a:path w="2539"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4" name="Google Shape;3584;p63"/>
          <p:cNvSpPr/>
          <p:nvPr/>
        </p:nvSpPr>
        <p:spPr>
          <a:xfrm>
            <a:off x="187419" y="2316307"/>
            <a:ext cx="1540" cy="1540"/>
          </a:xfrm>
          <a:custGeom>
            <a:avLst/>
            <a:gdLst/>
            <a:ahLst/>
            <a:cxnLst/>
            <a:rect l="l" t="t" r="r" b="b"/>
            <a:pathLst>
              <a:path w="2539"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5" name="Google Shape;3585;p63"/>
          <p:cNvSpPr/>
          <p:nvPr/>
        </p:nvSpPr>
        <p:spPr>
          <a:xfrm>
            <a:off x="187252" y="3911683"/>
            <a:ext cx="1540" cy="1925"/>
          </a:xfrm>
          <a:custGeom>
            <a:avLst/>
            <a:gdLst/>
            <a:ahLst/>
            <a:cxnLst/>
            <a:rect l="l" t="t" r="r" b="b"/>
            <a:pathLst>
              <a:path w="2539"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6" name="Google Shape;3586;p63"/>
          <p:cNvSpPr/>
          <p:nvPr/>
        </p:nvSpPr>
        <p:spPr>
          <a:xfrm>
            <a:off x="187367" y="4412437"/>
            <a:ext cx="1540" cy="1925"/>
          </a:xfrm>
          <a:custGeom>
            <a:avLst/>
            <a:gdLst/>
            <a:ahLst/>
            <a:cxnLst/>
            <a:rect l="l" t="t" r="r" b="b"/>
            <a:pathLst>
              <a:path w="2539"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7" name="Google Shape;3587;p63"/>
          <p:cNvSpPr/>
          <p:nvPr/>
        </p:nvSpPr>
        <p:spPr>
          <a:xfrm>
            <a:off x="187556" y="3065070"/>
            <a:ext cx="1540" cy="1925"/>
          </a:xfrm>
          <a:custGeom>
            <a:avLst/>
            <a:gdLst/>
            <a:ahLst/>
            <a:cxnLst/>
            <a:rect l="l" t="t" r="r" b="b"/>
            <a:pathLst>
              <a:path w="2539"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8" name="Google Shape;3588;p63"/>
          <p:cNvSpPr/>
          <p:nvPr/>
        </p:nvSpPr>
        <p:spPr>
          <a:xfrm>
            <a:off x="187575" y="2755395"/>
            <a:ext cx="1155" cy="1540"/>
          </a:xfrm>
          <a:custGeom>
            <a:avLst/>
            <a:gdLst/>
            <a:ahLst/>
            <a:cxnLst/>
            <a:rect l="l" t="t" r="r" b="b"/>
            <a:pathLst>
              <a:path w="1904"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89" name="Google Shape;3589;p63"/>
          <p:cNvSpPr/>
          <p:nvPr/>
        </p:nvSpPr>
        <p:spPr>
          <a:xfrm>
            <a:off x="187537" y="2409802"/>
            <a:ext cx="1540" cy="1540"/>
          </a:xfrm>
          <a:custGeom>
            <a:avLst/>
            <a:gdLst/>
            <a:ahLst/>
            <a:cxnLst/>
            <a:rect l="l" t="t" r="r" b="b"/>
            <a:pathLst>
              <a:path w="2539" h="2539" extrusionOk="0">
                <a:moveTo>
                  <a:pt x="0" y="0"/>
                </a:moveTo>
                <a:lnTo>
                  <a:pt x="84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0" name="Google Shape;3590;p63"/>
          <p:cNvSpPr/>
          <p:nvPr/>
        </p:nvSpPr>
        <p:spPr>
          <a:xfrm>
            <a:off x="187376" y="1292671"/>
            <a:ext cx="1540" cy="1540"/>
          </a:xfrm>
          <a:custGeom>
            <a:avLst/>
            <a:gdLst/>
            <a:ahLst/>
            <a:cxnLst/>
            <a:rect l="l" t="t" r="r" b="b"/>
            <a:pathLst>
              <a:path w="2539" h="2539" extrusionOk="0">
                <a:moveTo>
                  <a:pt x="261" y="0"/>
                </a:moveTo>
                <a:lnTo>
                  <a:pt x="0" y="2240"/>
                </a:lnTo>
                <a:lnTo>
                  <a:pt x="2439"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1" name="Google Shape;3591;p63"/>
          <p:cNvSpPr/>
          <p:nvPr/>
        </p:nvSpPr>
        <p:spPr>
          <a:xfrm>
            <a:off x="187240" y="1478961"/>
            <a:ext cx="1540" cy="1540"/>
          </a:xfrm>
          <a:custGeom>
            <a:avLst/>
            <a:gdLst/>
            <a:ahLst/>
            <a:cxnLst/>
            <a:rect l="l" t="t" r="r" b="b"/>
            <a:pathLst>
              <a:path w="2539" h="2539" extrusionOk="0">
                <a:moveTo>
                  <a:pt x="2167" y="0"/>
                </a:moveTo>
                <a:lnTo>
                  <a:pt x="0" y="670"/>
                </a:lnTo>
                <a:lnTo>
                  <a:pt x="1884"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2" name="Google Shape;3592;p63"/>
          <p:cNvSpPr/>
          <p:nvPr/>
        </p:nvSpPr>
        <p:spPr>
          <a:xfrm>
            <a:off x="187370" y="1026350"/>
            <a:ext cx="1155" cy="1540"/>
          </a:xfrm>
          <a:custGeom>
            <a:avLst/>
            <a:gdLst/>
            <a:ahLst/>
            <a:cxnLst/>
            <a:rect l="l" t="t" r="r" b="b"/>
            <a:pathLst>
              <a:path w="1904" h="2539" extrusionOk="0">
                <a:moveTo>
                  <a:pt x="1141" y="0"/>
                </a:moveTo>
                <a:lnTo>
                  <a:pt x="0" y="1790"/>
                </a:lnTo>
                <a:lnTo>
                  <a:pt x="1842" y="2083"/>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3" name="Google Shape;3593;p63"/>
          <p:cNvSpPr/>
          <p:nvPr/>
        </p:nvSpPr>
        <p:spPr>
          <a:xfrm>
            <a:off x="183209" y="357472"/>
            <a:ext cx="1540" cy="1540"/>
          </a:xfrm>
          <a:custGeom>
            <a:avLst/>
            <a:gdLst/>
            <a:ahLst/>
            <a:cxnLst/>
            <a:rect l="l" t="t" r="r" b="b"/>
            <a:pathLst>
              <a:path w="2539" h="2540" extrusionOk="0">
                <a:moveTo>
                  <a:pt x="0" y="0"/>
                </a:moveTo>
                <a:lnTo>
                  <a:pt x="869" y="2094"/>
                </a:lnTo>
                <a:lnTo>
                  <a:pt x="2177"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4" name="Google Shape;3594;p63"/>
          <p:cNvSpPr/>
          <p:nvPr/>
        </p:nvSpPr>
        <p:spPr>
          <a:xfrm>
            <a:off x="182213" y="693036"/>
            <a:ext cx="2696" cy="3466"/>
          </a:xfrm>
          <a:custGeom>
            <a:avLst/>
            <a:gdLst/>
            <a:ahLst/>
            <a:cxnLst/>
            <a:rect l="l" t="t" r="r" b="b"/>
            <a:pathLst>
              <a:path w="4445" h="5715" extrusionOk="0">
                <a:moveTo>
                  <a:pt x="0" y="0"/>
                </a:moveTo>
                <a:lnTo>
                  <a:pt x="31" y="1319"/>
                </a:lnTo>
                <a:lnTo>
                  <a:pt x="2994" y="4963"/>
                </a:lnTo>
                <a:lnTo>
                  <a:pt x="425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5" name="Google Shape;3595;p63"/>
          <p:cNvSpPr/>
          <p:nvPr/>
        </p:nvSpPr>
        <p:spPr>
          <a:xfrm>
            <a:off x="182975" y="1979690"/>
            <a:ext cx="1540" cy="1540"/>
          </a:xfrm>
          <a:custGeom>
            <a:avLst/>
            <a:gdLst/>
            <a:ahLst/>
            <a:cxnLst/>
            <a:rect l="l" t="t" r="r" b="b"/>
            <a:pathLst>
              <a:path w="2539"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6" name="Google Shape;3596;p63"/>
          <p:cNvSpPr/>
          <p:nvPr/>
        </p:nvSpPr>
        <p:spPr>
          <a:xfrm>
            <a:off x="183442" y="2498202"/>
            <a:ext cx="1540" cy="1540"/>
          </a:xfrm>
          <a:custGeom>
            <a:avLst/>
            <a:gdLst/>
            <a:ahLst/>
            <a:cxnLst/>
            <a:rect l="l" t="t" r="r" b="b"/>
            <a:pathLst>
              <a:path w="2539"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7" name="Google Shape;3597;p63"/>
          <p:cNvSpPr/>
          <p:nvPr/>
        </p:nvSpPr>
        <p:spPr>
          <a:xfrm>
            <a:off x="183128" y="2675345"/>
            <a:ext cx="1540" cy="1540"/>
          </a:xfrm>
          <a:custGeom>
            <a:avLst/>
            <a:gdLst/>
            <a:ahLst/>
            <a:cxnLst/>
            <a:rect l="l" t="t" r="r" b="b"/>
            <a:pathLst>
              <a:path w="2539" h="2539" extrusionOk="0">
                <a:moveTo>
                  <a:pt x="0" y="0"/>
                </a:moveTo>
                <a:lnTo>
                  <a:pt x="890"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8" name="Google Shape;3598;p63"/>
          <p:cNvSpPr/>
          <p:nvPr/>
        </p:nvSpPr>
        <p:spPr>
          <a:xfrm>
            <a:off x="182665" y="4235249"/>
            <a:ext cx="2311" cy="2310"/>
          </a:xfrm>
          <a:custGeom>
            <a:avLst/>
            <a:gdLst/>
            <a:ahLst/>
            <a:cxnLst/>
            <a:rect l="l" t="t" r="r" b="b"/>
            <a:pathLst>
              <a:path w="3810" h="3809" extrusionOk="0">
                <a:moveTo>
                  <a:pt x="1403" y="0"/>
                </a:moveTo>
                <a:lnTo>
                  <a:pt x="670" y="1099"/>
                </a:lnTo>
                <a:lnTo>
                  <a:pt x="0" y="1675"/>
                </a:lnTo>
                <a:lnTo>
                  <a:pt x="1643" y="3811"/>
                </a:lnTo>
                <a:lnTo>
                  <a:pt x="3727" y="2094"/>
                </a:lnTo>
                <a:lnTo>
                  <a:pt x="3162" y="1382"/>
                </a:lnTo>
                <a:lnTo>
                  <a:pt x="2659" y="167"/>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599" name="Google Shape;3599;p63"/>
          <p:cNvSpPr/>
          <p:nvPr/>
        </p:nvSpPr>
        <p:spPr>
          <a:xfrm>
            <a:off x="183090" y="4505974"/>
            <a:ext cx="1155" cy="1540"/>
          </a:xfrm>
          <a:custGeom>
            <a:avLst/>
            <a:gdLst/>
            <a:ahLst/>
            <a:cxnLst/>
            <a:rect l="l" t="t" r="r" b="b"/>
            <a:pathLst>
              <a:path w="1904"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0" name="Google Shape;3600;p63"/>
          <p:cNvSpPr/>
          <p:nvPr/>
        </p:nvSpPr>
        <p:spPr>
          <a:xfrm>
            <a:off x="203586" y="529824"/>
            <a:ext cx="1155" cy="1540"/>
          </a:xfrm>
          <a:custGeom>
            <a:avLst/>
            <a:gdLst/>
            <a:ahLst/>
            <a:cxnLst/>
            <a:rect l="l" t="t" r="r" b="b"/>
            <a:pathLst>
              <a:path w="1904" h="2540" extrusionOk="0">
                <a:moveTo>
                  <a:pt x="1151" y="0"/>
                </a:moveTo>
                <a:lnTo>
                  <a:pt x="0" y="1937"/>
                </a:lnTo>
                <a:lnTo>
                  <a:pt x="185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1" name="Google Shape;3601;p63"/>
          <p:cNvSpPr/>
          <p:nvPr/>
        </p:nvSpPr>
        <p:spPr>
          <a:xfrm>
            <a:off x="203788" y="1248351"/>
            <a:ext cx="1540" cy="1540"/>
          </a:xfrm>
          <a:custGeom>
            <a:avLst/>
            <a:gdLst/>
            <a:ahLst/>
            <a:cxnLst/>
            <a:rect l="l" t="t" r="r" b="b"/>
            <a:pathLst>
              <a:path w="2539"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2" name="Google Shape;3602;p63"/>
          <p:cNvSpPr/>
          <p:nvPr/>
        </p:nvSpPr>
        <p:spPr>
          <a:xfrm>
            <a:off x="203369" y="100128"/>
            <a:ext cx="1540" cy="1540"/>
          </a:xfrm>
          <a:custGeom>
            <a:avLst/>
            <a:gdLst/>
            <a:ahLst/>
            <a:cxnLst/>
            <a:rect l="l" t="t" r="r" b="b"/>
            <a:pathLst>
              <a:path w="2539"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3" name="Google Shape;3603;p63"/>
          <p:cNvSpPr/>
          <p:nvPr/>
        </p:nvSpPr>
        <p:spPr>
          <a:xfrm>
            <a:off x="203596" y="5578877"/>
            <a:ext cx="1540" cy="1540"/>
          </a:xfrm>
          <a:custGeom>
            <a:avLst/>
            <a:gdLst/>
            <a:ahLst/>
            <a:cxnLst/>
            <a:rect l="l" t="t" r="r" b="b"/>
            <a:pathLst>
              <a:path w="2539" h="2540" extrusionOk="0">
                <a:moveTo>
                  <a:pt x="0" y="0"/>
                </a:moveTo>
                <a:lnTo>
                  <a:pt x="1026" y="2513"/>
                </a:lnTo>
                <a:lnTo>
                  <a:pt x="252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4" name="Google Shape;3604;p63"/>
          <p:cNvSpPr/>
          <p:nvPr/>
        </p:nvSpPr>
        <p:spPr>
          <a:xfrm>
            <a:off x="203781" y="6137445"/>
            <a:ext cx="1155" cy="1540"/>
          </a:xfrm>
          <a:custGeom>
            <a:avLst/>
            <a:gdLst/>
            <a:ahLst/>
            <a:cxnLst/>
            <a:rect l="l" t="t" r="r" b="b"/>
            <a:pathLst>
              <a:path w="1904"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5" name="Google Shape;3605;p63"/>
          <p:cNvSpPr/>
          <p:nvPr/>
        </p:nvSpPr>
        <p:spPr>
          <a:xfrm>
            <a:off x="203989" y="5458994"/>
            <a:ext cx="1540" cy="1540"/>
          </a:xfrm>
          <a:custGeom>
            <a:avLst/>
            <a:gdLst/>
            <a:ahLst/>
            <a:cxnLst/>
            <a:rect l="l" t="t" r="r" b="b"/>
            <a:pathLst>
              <a:path w="2539"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6" name="Google Shape;3606;p63"/>
          <p:cNvSpPr/>
          <p:nvPr/>
        </p:nvSpPr>
        <p:spPr>
          <a:xfrm>
            <a:off x="203730" y="2835272"/>
            <a:ext cx="1540" cy="1540"/>
          </a:xfrm>
          <a:custGeom>
            <a:avLst/>
            <a:gdLst/>
            <a:ahLst/>
            <a:cxnLst/>
            <a:rect l="l" t="t" r="r" b="b"/>
            <a:pathLst>
              <a:path w="2539"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7" name="Google Shape;3607;p63"/>
          <p:cNvSpPr/>
          <p:nvPr/>
        </p:nvSpPr>
        <p:spPr>
          <a:xfrm>
            <a:off x="203602" y="4049489"/>
            <a:ext cx="1155" cy="1155"/>
          </a:xfrm>
          <a:custGeom>
            <a:avLst/>
            <a:gdLst/>
            <a:ahLst/>
            <a:cxnLst/>
            <a:rect l="l" t="t" r="r" b="b"/>
            <a:pathLst>
              <a:path w="1904"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8" name="Google Shape;3608;p63"/>
          <p:cNvSpPr/>
          <p:nvPr/>
        </p:nvSpPr>
        <p:spPr>
          <a:xfrm>
            <a:off x="203745" y="4408353"/>
            <a:ext cx="1540" cy="1540"/>
          </a:xfrm>
          <a:custGeom>
            <a:avLst/>
            <a:gdLst/>
            <a:ahLst/>
            <a:cxnLst/>
            <a:rect l="l" t="t" r="r" b="b"/>
            <a:pathLst>
              <a:path w="2539"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09" name="Google Shape;3609;p63"/>
          <p:cNvSpPr/>
          <p:nvPr/>
        </p:nvSpPr>
        <p:spPr>
          <a:xfrm>
            <a:off x="203497" y="4812024"/>
            <a:ext cx="1540" cy="1155"/>
          </a:xfrm>
          <a:custGeom>
            <a:avLst/>
            <a:gdLst/>
            <a:ahLst/>
            <a:cxnLst/>
            <a:rect l="l" t="t" r="r" b="b"/>
            <a:pathLst>
              <a:path w="2539"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0" name="Google Shape;3610;p63"/>
          <p:cNvSpPr/>
          <p:nvPr/>
        </p:nvSpPr>
        <p:spPr>
          <a:xfrm>
            <a:off x="203392" y="1620848"/>
            <a:ext cx="1540" cy="1540"/>
          </a:xfrm>
          <a:custGeom>
            <a:avLst/>
            <a:gdLst/>
            <a:ahLst/>
            <a:cxnLst/>
            <a:rect l="l" t="t" r="r" b="b"/>
            <a:pathLst>
              <a:path w="2539"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1" name="Google Shape;3611;p63"/>
          <p:cNvSpPr/>
          <p:nvPr/>
        </p:nvSpPr>
        <p:spPr>
          <a:xfrm>
            <a:off x="179088" y="47168"/>
            <a:ext cx="1540" cy="1540"/>
          </a:xfrm>
          <a:custGeom>
            <a:avLst/>
            <a:gdLst/>
            <a:ahLst/>
            <a:cxnLst/>
            <a:rect l="l" t="t" r="r" b="b"/>
            <a:pathLst>
              <a:path w="2539" h="2540" extrusionOk="0">
                <a:moveTo>
                  <a:pt x="0" y="0"/>
                </a:moveTo>
                <a:lnTo>
                  <a:pt x="774" y="1947"/>
                </a:lnTo>
                <a:lnTo>
                  <a:pt x="195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2" name="Google Shape;3612;p63"/>
          <p:cNvSpPr/>
          <p:nvPr/>
        </p:nvSpPr>
        <p:spPr>
          <a:xfrm>
            <a:off x="179166" y="2147694"/>
            <a:ext cx="1540" cy="1925"/>
          </a:xfrm>
          <a:custGeom>
            <a:avLst/>
            <a:gdLst/>
            <a:ahLst/>
            <a:cxnLst/>
            <a:rect l="l" t="t" r="r" b="b"/>
            <a:pathLst>
              <a:path w="2539"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3" name="Google Shape;3613;p63"/>
          <p:cNvSpPr/>
          <p:nvPr/>
        </p:nvSpPr>
        <p:spPr>
          <a:xfrm>
            <a:off x="178971" y="1385811"/>
            <a:ext cx="1540" cy="1540"/>
          </a:xfrm>
          <a:custGeom>
            <a:avLst/>
            <a:gdLst/>
            <a:ahLst/>
            <a:cxnLst/>
            <a:rect l="l" t="t" r="r" b="b"/>
            <a:pathLst>
              <a:path w="2539" h="2539" extrusionOk="0">
                <a:moveTo>
                  <a:pt x="0" y="0"/>
                </a:moveTo>
                <a:lnTo>
                  <a:pt x="1015" y="2324"/>
                </a:lnTo>
                <a:lnTo>
                  <a:pt x="237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4" name="Google Shape;3614;p63"/>
          <p:cNvSpPr/>
          <p:nvPr/>
        </p:nvSpPr>
        <p:spPr>
          <a:xfrm>
            <a:off x="178834" y="2817080"/>
            <a:ext cx="1540" cy="1540"/>
          </a:xfrm>
          <a:custGeom>
            <a:avLst/>
            <a:gdLst/>
            <a:ahLst/>
            <a:cxnLst/>
            <a:rect l="l" t="t" r="r" b="b"/>
            <a:pathLst>
              <a:path w="2539" h="2539" extrusionOk="0">
                <a:moveTo>
                  <a:pt x="1518" y="0"/>
                </a:moveTo>
                <a:lnTo>
                  <a:pt x="0" y="1958"/>
                </a:lnTo>
                <a:lnTo>
                  <a:pt x="2429" y="2324"/>
                </a:lnTo>
                <a:lnTo>
                  <a:pt x="15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5" name="Google Shape;3615;p63"/>
          <p:cNvSpPr/>
          <p:nvPr/>
        </p:nvSpPr>
        <p:spPr>
          <a:xfrm>
            <a:off x="178739" y="4159948"/>
            <a:ext cx="2311" cy="2695"/>
          </a:xfrm>
          <a:custGeom>
            <a:avLst/>
            <a:gdLst/>
            <a:ahLst/>
            <a:cxnLst/>
            <a:rect l="l" t="t" r="r" b="b"/>
            <a:pathLst>
              <a:path w="3810" h="4445" extrusionOk="0">
                <a:moveTo>
                  <a:pt x="1434" y="0"/>
                </a:moveTo>
                <a:lnTo>
                  <a:pt x="691" y="1151"/>
                </a:lnTo>
                <a:lnTo>
                  <a:pt x="0" y="1759"/>
                </a:lnTo>
                <a:lnTo>
                  <a:pt x="575" y="2481"/>
                </a:lnTo>
                <a:lnTo>
                  <a:pt x="1088" y="3717"/>
                </a:lnTo>
                <a:lnTo>
                  <a:pt x="2345" y="3895"/>
                </a:lnTo>
                <a:lnTo>
                  <a:pt x="3109" y="2774"/>
                </a:lnTo>
                <a:lnTo>
                  <a:pt x="3790" y="2177"/>
                </a:lnTo>
                <a:lnTo>
                  <a:pt x="3214" y="1424"/>
                </a:lnTo>
                <a:lnTo>
                  <a:pt x="2701" y="136"/>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6" name="Google Shape;3616;p63"/>
          <p:cNvSpPr/>
          <p:nvPr/>
        </p:nvSpPr>
        <p:spPr>
          <a:xfrm>
            <a:off x="178948" y="5148947"/>
            <a:ext cx="1540" cy="1540"/>
          </a:xfrm>
          <a:custGeom>
            <a:avLst/>
            <a:gdLst/>
            <a:ahLst/>
            <a:cxnLst/>
            <a:rect l="l" t="t" r="r" b="b"/>
            <a:pathLst>
              <a:path w="2539" h="2540" extrusionOk="0">
                <a:moveTo>
                  <a:pt x="2198" y="0"/>
                </a:moveTo>
                <a:lnTo>
                  <a:pt x="0" y="732"/>
                </a:lnTo>
                <a:lnTo>
                  <a:pt x="1958" y="2020"/>
                </a:lnTo>
                <a:lnTo>
                  <a:pt x="2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7" name="Google Shape;3617;p63"/>
          <p:cNvSpPr/>
          <p:nvPr/>
        </p:nvSpPr>
        <p:spPr>
          <a:xfrm>
            <a:off x="179061" y="5955720"/>
            <a:ext cx="1540" cy="1540"/>
          </a:xfrm>
          <a:custGeom>
            <a:avLst/>
            <a:gdLst/>
            <a:ahLst/>
            <a:cxnLst/>
            <a:rect l="l" t="t" r="r" b="b"/>
            <a:pathLst>
              <a:path w="2539" h="2540" extrusionOk="0">
                <a:moveTo>
                  <a:pt x="0" y="0"/>
                </a:moveTo>
                <a:lnTo>
                  <a:pt x="921" y="202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8" name="Google Shape;3618;p63"/>
          <p:cNvSpPr/>
          <p:nvPr/>
        </p:nvSpPr>
        <p:spPr>
          <a:xfrm>
            <a:off x="179038" y="6744248"/>
            <a:ext cx="1540" cy="1540"/>
          </a:xfrm>
          <a:custGeom>
            <a:avLst/>
            <a:gdLst/>
            <a:ahLst/>
            <a:cxnLst/>
            <a:rect l="l" t="t" r="r" b="b"/>
            <a:pathLst>
              <a:path w="2539" h="2540" extrusionOk="0">
                <a:moveTo>
                  <a:pt x="1476" y="0"/>
                </a:moveTo>
                <a:lnTo>
                  <a:pt x="0" y="1821"/>
                </a:lnTo>
                <a:lnTo>
                  <a:pt x="2471" y="2177"/>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19" name="Google Shape;3619;p63"/>
          <p:cNvSpPr/>
          <p:nvPr/>
        </p:nvSpPr>
        <p:spPr>
          <a:xfrm>
            <a:off x="179199" y="6828443"/>
            <a:ext cx="1540" cy="1540"/>
          </a:xfrm>
          <a:custGeom>
            <a:avLst/>
            <a:gdLst/>
            <a:ahLst/>
            <a:cxnLst/>
            <a:rect l="l" t="t" r="r" b="b"/>
            <a:pathLst>
              <a:path w="2539" h="2540" extrusionOk="0">
                <a:moveTo>
                  <a:pt x="1246" y="0"/>
                </a:moveTo>
                <a:lnTo>
                  <a:pt x="0" y="1738"/>
                </a:lnTo>
                <a:lnTo>
                  <a:pt x="2041" y="205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0" name="Google Shape;3620;p63"/>
          <p:cNvSpPr/>
          <p:nvPr/>
        </p:nvSpPr>
        <p:spPr>
          <a:xfrm>
            <a:off x="274463" y="6762347"/>
            <a:ext cx="1155" cy="1155"/>
          </a:xfrm>
          <a:custGeom>
            <a:avLst/>
            <a:gdLst/>
            <a:ahLst/>
            <a:cxnLst/>
            <a:rect l="l" t="t" r="r" b="b"/>
            <a:pathLst>
              <a:path w="1904"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1" name="Google Shape;3621;p63"/>
          <p:cNvSpPr/>
          <p:nvPr/>
        </p:nvSpPr>
        <p:spPr>
          <a:xfrm>
            <a:off x="274305" y="6469502"/>
            <a:ext cx="1155" cy="1155"/>
          </a:xfrm>
          <a:custGeom>
            <a:avLst/>
            <a:gdLst/>
            <a:ahLst/>
            <a:cxnLst/>
            <a:rect l="l" t="t" r="r" b="b"/>
            <a:pathLst>
              <a:path w="1904" h="1904" extrusionOk="0">
                <a:moveTo>
                  <a:pt x="1130" y="0"/>
                </a:moveTo>
                <a:lnTo>
                  <a:pt x="0" y="1591"/>
                </a:lnTo>
                <a:lnTo>
                  <a:pt x="1811" y="1905"/>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2" name="Google Shape;3622;p63"/>
          <p:cNvSpPr/>
          <p:nvPr/>
        </p:nvSpPr>
        <p:spPr>
          <a:xfrm>
            <a:off x="273635" y="5272468"/>
            <a:ext cx="2696" cy="2695"/>
          </a:xfrm>
          <a:custGeom>
            <a:avLst/>
            <a:gdLst/>
            <a:ahLst/>
            <a:cxnLst/>
            <a:rect l="l" t="t" r="r" b="b"/>
            <a:pathLst>
              <a:path w="4445" h="4445" extrusionOk="0">
                <a:moveTo>
                  <a:pt x="1465" y="0"/>
                </a:moveTo>
                <a:lnTo>
                  <a:pt x="701" y="1109"/>
                </a:lnTo>
                <a:lnTo>
                  <a:pt x="0" y="1706"/>
                </a:lnTo>
                <a:lnTo>
                  <a:pt x="1738" y="3853"/>
                </a:lnTo>
                <a:lnTo>
                  <a:pt x="3895" y="2115"/>
                </a:lnTo>
                <a:lnTo>
                  <a:pt x="3287" y="1392"/>
                </a:lnTo>
                <a:lnTo>
                  <a:pt x="2753"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3" name="Google Shape;3623;p63"/>
          <p:cNvSpPr/>
          <p:nvPr/>
        </p:nvSpPr>
        <p:spPr>
          <a:xfrm>
            <a:off x="290502" y="529824"/>
            <a:ext cx="1155" cy="1540"/>
          </a:xfrm>
          <a:custGeom>
            <a:avLst/>
            <a:gdLst/>
            <a:ahLst/>
            <a:cxnLst/>
            <a:rect l="l" t="t" r="r" b="b"/>
            <a:pathLst>
              <a:path w="1904"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4" name="Google Shape;3624;p63"/>
          <p:cNvSpPr/>
          <p:nvPr/>
        </p:nvSpPr>
        <p:spPr>
          <a:xfrm>
            <a:off x="290710" y="1248351"/>
            <a:ext cx="1540" cy="1540"/>
          </a:xfrm>
          <a:custGeom>
            <a:avLst/>
            <a:gdLst/>
            <a:ahLst/>
            <a:cxnLst/>
            <a:rect l="l" t="t" r="r" b="b"/>
            <a:pathLst>
              <a:path w="2540" h="2539" extrusionOk="0">
                <a:moveTo>
                  <a:pt x="0" y="0"/>
                </a:moveTo>
                <a:lnTo>
                  <a:pt x="879"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5" name="Google Shape;3625;p63"/>
          <p:cNvSpPr/>
          <p:nvPr/>
        </p:nvSpPr>
        <p:spPr>
          <a:xfrm>
            <a:off x="290285"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6" name="Google Shape;3626;p63"/>
          <p:cNvSpPr/>
          <p:nvPr/>
        </p:nvSpPr>
        <p:spPr>
          <a:xfrm>
            <a:off x="290518"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7" name="Google Shape;3627;p63"/>
          <p:cNvSpPr/>
          <p:nvPr/>
        </p:nvSpPr>
        <p:spPr>
          <a:xfrm>
            <a:off x="290702" y="6137445"/>
            <a:ext cx="1155" cy="1540"/>
          </a:xfrm>
          <a:custGeom>
            <a:avLst/>
            <a:gdLst/>
            <a:ahLst/>
            <a:cxnLst/>
            <a:rect l="l" t="t" r="r" b="b"/>
            <a:pathLst>
              <a:path w="1904"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8" name="Google Shape;3628;p63"/>
          <p:cNvSpPr/>
          <p:nvPr/>
        </p:nvSpPr>
        <p:spPr>
          <a:xfrm>
            <a:off x="290905" y="5458994"/>
            <a:ext cx="1540" cy="1540"/>
          </a:xfrm>
          <a:custGeom>
            <a:avLst/>
            <a:gdLst/>
            <a:ahLst/>
            <a:cxnLst/>
            <a:rect l="l" t="t" r="r" b="b"/>
            <a:pathLst>
              <a:path w="2540" h="2540" extrusionOk="0">
                <a:moveTo>
                  <a:pt x="219" y="0"/>
                </a:moveTo>
                <a:lnTo>
                  <a:pt x="0" y="1937"/>
                </a:lnTo>
                <a:lnTo>
                  <a:pt x="2073"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29" name="Google Shape;3629;p63"/>
          <p:cNvSpPr/>
          <p:nvPr/>
        </p:nvSpPr>
        <p:spPr>
          <a:xfrm>
            <a:off x="290645" y="2835272"/>
            <a:ext cx="1540" cy="1540"/>
          </a:xfrm>
          <a:custGeom>
            <a:avLst/>
            <a:gdLst/>
            <a:ahLst/>
            <a:cxnLst/>
            <a:rect l="l" t="t" r="r" b="b"/>
            <a:pathLst>
              <a:path w="2540" h="2539" extrusionOk="0">
                <a:moveTo>
                  <a:pt x="0" y="0"/>
                </a:moveTo>
                <a:lnTo>
                  <a:pt x="774" y="2240"/>
                </a:lnTo>
                <a:lnTo>
                  <a:pt x="202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0" name="Google Shape;3630;p63"/>
          <p:cNvSpPr/>
          <p:nvPr/>
        </p:nvSpPr>
        <p:spPr>
          <a:xfrm>
            <a:off x="290517" y="4049489"/>
            <a:ext cx="1155" cy="1155"/>
          </a:xfrm>
          <a:custGeom>
            <a:avLst/>
            <a:gdLst/>
            <a:ahLst/>
            <a:cxnLst/>
            <a:rect l="l" t="t" r="r" b="b"/>
            <a:pathLst>
              <a:path w="1904"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1" name="Google Shape;3631;p63"/>
          <p:cNvSpPr/>
          <p:nvPr/>
        </p:nvSpPr>
        <p:spPr>
          <a:xfrm>
            <a:off x="290660" y="4408353"/>
            <a:ext cx="1540" cy="1540"/>
          </a:xfrm>
          <a:custGeom>
            <a:avLst/>
            <a:gdLst/>
            <a:ahLst/>
            <a:cxnLst/>
            <a:rect l="l" t="t" r="r" b="b"/>
            <a:pathLst>
              <a:path w="2540" h="2540" extrusionOk="0">
                <a:moveTo>
                  <a:pt x="1172" y="0"/>
                </a:moveTo>
                <a:lnTo>
                  <a:pt x="0" y="1696"/>
                </a:lnTo>
                <a:lnTo>
                  <a:pt x="1926" y="1999"/>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2" name="Google Shape;3632;p63"/>
          <p:cNvSpPr/>
          <p:nvPr/>
        </p:nvSpPr>
        <p:spPr>
          <a:xfrm>
            <a:off x="290412" y="4812024"/>
            <a:ext cx="1540" cy="1155"/>
          </a:xfrm>
          <a:custGeom>
            <a:avLst/>
            <a:gdLst/>
            <a:ahLst/>
            <a:cxnLst/>
            <a:rect l="l" t="t" r="r" b="b"/>
            <a:pathLst>
              <a:path w="2540" h="1904" extrusionOk="0">
                <a:moveTo>
                  <a:pt x="1947" y="0"/>
                </a:moveTo>
                <a:lnTo>
                  <a:pt x="0" y="596"/>
                </a:lnTo>
                <a:lnTo>
                  <a:pt x="168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3" name="Google Shape;3633;p63"/>
          <p:cNvSpPr/>
          <p:nvPr/>
        </p:nvSpPr>
        <p:spPr>
          <a:xfrm>
            <a:off x="290308" y="1620848"/>
            <a:ext cx="1540" cy="1540"/>
          </a:xfrm>
          <a:custGeom>
            <a:avLst/>
            <a:gdLst/>
            <a:ahLst/>
            <a:cxnLst/>
            <a:rect l="l" t="t" r="r" b="b"/>
            <a:pathLst>
              <a:path w="2540" h="2539" extrusionOk="0">
                <a:moveTo>
                  <a:pt x="0" y="0"/>
                </a:moveTo>
                <a:lnTo>
                  <a:pt x="994" y="2408"/>
                </a:lnTo>
                <a:lnTo>
                  <a:pt x="231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4" name="Google Shape;3634;p63"/>
          <p:cNvSpPr/>
          <p:nvPr/>
        </p:nvSpPr>
        <p:spPr>
          <a:xfrm>
            <a:off x="286676" y="5188668"/>
            <a:ext cx="1540" cy="1155"/>
          </a:xfrm>
          <a:custGeom>
            <a:avLst/>
            <a:gdLst/>
            <a:ahLst/>
            <a:cxnLst/>
            <a:rect l="l" t="t" r="r" b="b"/>
            <a:pathLst>
              <a:path w="2540"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5" name="Google Shape;3635;p63"/>
          <p:cNvSpPr/>
          <p:nvPr/>
        </p:nvSpPr>
        <p:spPr>
          <a:xfrm>
            <a:off x="286326" y="5494557"/>
            <a:ext cx="1540" cy="1540"/>
          </a:xfrm>
          <a:custGeom>
            <a:avLst/>
            <a:gdLst/>
            <a:ahLst/>
            <a:cxnLst/>
            <a:rect l="l" t="t" r="r" b="b"/>
            <a:pathLst>
              <a:path w="2540" h="2540" extrusionOk="0">
                <a:moveTo>
                  <a:pt x="1926" y="0"/>
                </a:moveTo>
                <a:lnTo>
                  <a:pt x="0" y="691"/>
                </a:lnTo>
                <a:lnTo>
                  <a:pt x="165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6" name="Google Shape;3636;p63"/>
          <p:cNvSpPr/>
          <p:nvPr/>
        </p:nvSpPr>
        <p:spPr>
          <a:xfrm>
            <a:off x="286372" y="5007041"/>
            <a:ext cx="1155" cy="1155"/>
          </a:xfrm>
          <a:custGeom>
            <a:avLst/>
            <a:gdLst/>
            <a:ahLst/>
            <a:cxnLst/>
            <a:rect l="l" t="t" r="r" b="b"/>
            <a:pathLst>
              <a:path w="1904" h="1904" extrusionOk="0">
                <a:moveTo>
                  <a:pt x="1905" y="0"/>
                </a:moveTo>
                <a:lnTo>
                  <a:pt x="0" y="617"/>
                </a:lnTo>
                <a:lnTo>
                  <a:pt x="1622"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7" name="Google Shape;3637;p63"/>
          <p:cNvSpPr/>
          <p:nvPr/>
        </p:nvSpPr>
        <p:spPr>
          <a:xfrm>
            <a:off x="286551" y="4528406"/>
            <a:ext cx="1540" cy="1540"/>
          </a:xfrm>
          <a:custGeom>
            <a:avLst/>
            <a:gdLst/>
            <a:ahLst/>
            <a:cxnLst/>
            <a:rect l="l" t="t" r="r" b="b"/>
            <a:pathLst>
              <a:path w="2540" h="2540" extrusionOk="0">
                <a:moveTo>
                  <a:pt x="0" y="0"/>
                </a:moveTo>
                <a:lnTo>
                  <a:pt x="94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8" name="Google Shape;3638;p63"/>
          <p:cNvSpPr/>
          <p:nvPr/>
        </p:nvSpPr>
        <p:spPr>
          <a:xfrm>
            <a:off x="286266" y="3663976"/>
            <a:ext cx="1540" cy="1540"/>
          </a:xfrm>
          <a:custGeom>
            <a:avLst/>
            <a:gdLst/>
            <a:ahLst/>
            <a:cxnLst/>
            <a:rect l="l" t="t" r="r" b="b"/>
            <a:pathLst>
              <a:path w="2540" h="2539" extrusionOk="0">
                <a:moveTo>
                  <a:pt x="2261" y="0"/>
                </a:moveTo>
                <a:lnTo>
                  <a:pt x="0" y="785"/>
                </a:lnTo>
                <a:lnTo>
                  <a:pt x="1989" y="2167"/>
                </a:lnTo>
                <a:lnTo>
                  <a:pt x="2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39" name="Google Shape;3639;p63"/>
          <p:cNvSpPr/>
          <p:nvPr/>
        </p:nvSpPr>
        <p:spPr>
          <a:xfrm>
            <a:off x="286583" y="3269389"/>
            <a:ext cx="1155" cy="1540"/>
          </a:xfrm>
          <a:custGeom>
            <a:avLst/>
            <a:gdLst/>
            <a:ahLst/>
            <a:cxnLst/>
            <a:rect l="l" t="t" r="r" b="b"/>
            <a:pathLst>
              <a:path w="1904" h="2539" extrusionOk="0">
                <a:moveTo>
                  <a:pt x="1099" y="0"/>
                </a:moveTo>
                <a:lnTo>
                  <a:pt x="0" y="1591"/>
                </a:lnTo>
                <a:lnTo>
                  <a:pt x="1685" y="1916"/>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0" name="Google Shape;3640;p63"/>
          <p:cNvSpPr/>
          <p:nvPr/>
        </p:nvSpPr>
        <p:spPr>
          <a:xfrm>
            <a:off x="286509" y="3176512"/>
            <a:ext cx="1540" cy="1540"/>
          </a:xfrm>
          <a:custGeom>
            <a:avLst/>
            <a:gdLst/>
            <a:ahLst/>
            <a:cxnLst/>
            <a:rect l="l" t="t" r="r" b="b"/>
            <a:pathLst>
              <a:path w="2540" h="2539" extrusionOk="0">
                <a:moveTo>
                  <a:pt x="0" y="0"/>
                </a:moveTo>
                <a:lnTo>
                  <a:pt x="858" y="2177"/>
                </a:lnTo>
                <a:lnTo>
                  <a:pt x="220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1" name="Google Shape;3641;p63"/>
          <p:cNvSpPr/>
          <p:nvPr/>
        </p:nvSpPr>
        <p:spPr>
          <a:xfrm>
            <a:off x="286374" y="2555963"/>
            <a:ext cx="1540" cy="1540"/>
          </a:xfrm>
          <a:custGeom>
            <a:avLst/>
            <a:gdLst/>
            <a:ahLst/>
            <a:cxnLst/>
            <a:rect l="l" t="t" r="r" b="b"/>
            <a:pathLst>
              <a:path w="2540" h="2539" extrusionOk="0">
                <a:moveTo>
                  <a:pt x="0" y="0"/>
                </a:moveTo>
                <a:lnTo>
                  <a:pt x="743"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2" name="Google Shape;3642;p63"/>
          <p:cNvSpPr/>
          <p:nvPr/>
        </p:nvSpPr>
        <p:spPr>
          <a:xfrm>
            <a:off x="286142" y="596794"/>
            <a:ext cx="1540" cy="1540"/>
          </a:xfrm>
          <a:custGeom>
            <a:avLst/>
            <a:gdLst/>
            <a:ahLst/>
            <a:cxnLst/>
            <a:rect l="l" t="t" r="r" b="b"/>
            <a:pathLst>
              <a:path w="2540" h="2540" extrusionOk="0">
                <a:moveTo>
                  <a:pt x="0" y="0"/>
                </a:moveTo>
                <a:lnTo>
                  <a:pt x="984" y="2188"/>
                </a:lnTo>
                <a:lnTo>
                  <a:pt x="233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3" name="Google Shape;3643;p63"/>
          <p:cNvSpPr/>
          <p:nvPr/>
        </p:nvSpPr>
        <p:spPr>
          <a:xfrm>
            <a:off x="286092" y="4736332"/>
            <a:ext cx="1540" cy="1540"/>
          </a:xfrm>
          <a:custGeom>
            <a:avLst/>
            <a:gdLst/>
            <a:ahLst/>
            <a:cxnLst/>
            <a:rect l="l" t="t" r="r" b="b"/>
            <a:pathLst>
              <a:path w="2540" h="2540" extrusionOk="0">
                <a:moveTo>
                  <a:pt x="2240" y="0"/>
                </a:moveTo>
                <a:lnTo>
                  <a:pt x="0" y="1015"/>
                </a:lnTo>
                <a:lnTo>
                  <a:pt x="1999" y="2418"/>
                </a:lnTo>
                <a:lnTo>
                  <a:pt x="2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4" name="Google Shape;3644;p63"/>
          <p:cNvSpPr/>
          <p:nvPr/>
        </p:nvSpPr>
        <p:spPr>
          <a:xfrm>
            <a:off x="286279" y="5760077"/>
            <a:ext cx="1540" cy="1540"/>
          </a:xfrm>
          <a:custGeom>
            <a:avLst/>
            <a:gdLst/>
            <a:ahLst/>
            <a:cxnLst/>
            <a:rect l="l" t="t" r="r" b="b"/>
            <a:pathLst>
              <a:path w="2540"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5" name="Google Shape;3645;p63"/>
          <p:cNvSpPr/>
          <p:nvPr/>
        </p:nvSpPr>
        <p:spPr>
          <a:xfrm>
            <a:off x="286445" y="5835563"/>
            <a:ext cx="1155" cy="1540"/>
          </a:xfrm>
          <a:custGeom>
            <a:avLst/>
            <a:gdLst/>
            <a:ahLst/>
            <a:cxnLst/>
            <a:rect l="l" t="t" r="r" b="b"/>
            <a:pathLst>
              <a:path w="1904" h="2540" extrusionOk="0">
                <a:moveTo>
                  <a:pt x="1172" y="0"/>
                </a:moveTo>
                <a:lnTo>
                  <a:pt x="0" y="1759"/>
                </a:lnTo>
                <a:lnTo>
                  <a:pt x="1853" y="2062"/>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6" name="Google Shape;3646;p63"/>
          <p:cNvSpPr/>
          <p:nvPr/>
        </p:nvSpPr>
        <p:spPr>
          <a:xfrm>
            <a:off x="286299" y="6070999"/>
            <a:ext cx="1540" cy="1540"/>
          </a:xfrm>
          <a:custGeom>
            <a:avLst/>
            <a:gdLst/>
            <a:ahLst/>
            <a:cxnLst/>
            <a:rect l="l" t="t" r="r" b="b"/>
            <a:pathLst>
              <a:path w="2540"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7" name="Google Shape;3647;p63"/>
          <p:cNvSpPr/>
          <p:nvPr/>
        </p:nvSpPr>
        <p:spPr>
          <a:xfrm>
            <a:off x="286465" y="6722068"/>
            <a:ext cx="1540" cy="1540"/>
          </a:xfrm>
          <a:custGeom>
            <a:avLst/>
            <a:gdLst/>
            <a:ahLst/>
            <a:cxnLst/>
            <a:rect l="l" t="t" r="r" b="b"/>
            <a:pathLst>
              <a:path w="2540" h="2540" extrusionOk="0">
                <a:moveTo>
                  <a:pt x="1298" y="0"/>
                </a:moveTo>
                <a:lnTo>
                  <a:pt x="0" y="1738"/>
                </a:lnTo>
                <a:lnTo>
                  <a:pt x="220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8" name="Google Shape;3648;p63"/>
          <p:cNvSpPr/>
          <p:nvPr/>
        </p:nvSpPr>
        <p:spPr>
          <a:xfrm>
            <a:off x="285902" y="6797617"/>
            <a:ext cx="1540" cy="1540"/>
          </a:xfrm>
          <a:custGeom>
            <a:avLst/>
            <a:gdLst/>
            <a:ahLst/>
            <a:cxnLst/>
            <a:rect l="l" t="t" r="r" b="b"/>
            <a:pathLst>
              <a:path w="2540" h="2540" extrusionOk="0">
                <a:moveTo>
                  <a:pt x="2523" y="0"/>
                </a:moveTo>
                <a:lnTo>
                  <a:pt x="0" y="1036"/>
                </a:lnTo>
                <a:lnTo>
                  <a:pt x="2324" y="2523"/>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49" name="Google Shape;3649;p63"/>
          <p:cNvSpPr/>
          <p:nvPr/>
        </p:nvSpPr>
        <p:spPr>
          <a:xfrm>
            <a:off x="285890"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0" name="Google Shape;3650;p63"/>
          <p:cNvSpPr/>
          <p:nvPr/>
        </p:nvSpPr>
        <p:spPr>
          <a:xfrm>
            <a:off x="282310"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1" name="Google Shape;3651;p63"/>
          <p:cNvSpPr/>
          <p:nvPr/>
        </p:nvSpPr>
        <p:spPr>
          <a:xfrm>
            <a:off x="282487" y="4780737"/>
            <a:ext cx="1540" cy="1540"/>
          </a:xfrm>
          <a:custGeom>
            <a:avLst/>
            <a:gdLst/>
            <a:ahLst/>
            <a:cxnLst/>
            <a:rect l="l" t="t" r="r" b="b"/>
            <a:pathLst>
              <a:path w="2540"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2" name="Google Shape;3652;p63"/>
          <p:cNvSpPr/>
          <p:nvPr/>
        </p:nvSpPr>
        <p:spPr>
          <a:xfrm>
            <a:off x="282223" y="2454061"/>
            <a:ext cx="1540" cy="1540"/>
          </a:xfrm>
          <a:custGeom>
            <a:avLst/>
            <a:gdLst/>
            <a:ahLst/>
            <a:cxnLst/>
            <a:rect l="l" t="t" r="r" b="b"/>
            <a:pathLst>
              <a:path w="2540" h="2539" extrusionOk="0">
                <a:moveTo>
                  <a:pt x="0" y="0"/>
                </a:moveTo>
                <a:lnTo>
                  <a:pt x="921" y="1958"/>
                </a:lnTo>
                <a:lnTo>
                  <a:pt x="219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3" name="Google Shape;3653;p63"/>
          <p:cNvSpPr/>
          <p:nvPr/>
        </p:nvSpPr>
        <p:spPr>
          <a:xfrm>
            <a:off x="282499" y="3079044"/>
            <a:ext cx="1540" cy="1540"/>
          </a:xfrm>
          <a:custGeom>
            <a:avLst/>
            <a:gdLst/>
            <a:ahLst/>
            <a:cxnLst/>
            <a:rect l="l" t="t" r="r" b="b"/>
            <a:pathLst>
              <a:path w="2540" h="2539" extrusionOk="0">
                <a:moveTo>
                  <a:pt x="0" y="0"/>
                </a:moveTo>
                <a:lnTo>
                  <a:pt x="743"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4" name="Google Shape;3654;p63"/>
          <p:cNvSpPr/>
          <p:nvPr/>
        </p:nvSpPr>
        <p:spPr>
          <a:xfrm>
            <a:off x="282286"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5" name="Google Shape;3655;p63"/>
          <p:cNvSpPr/>
          <p:nvPr/>
        </p:nvSpPr>
        <p:spPr>
          <a:xfrm>
            <a:off x="282564" y="5415021"/>
            <a:ext cx="1540" cy="1540"/>
          </a:xfrm>
          <a:custGeom>
            <a:avLst/>
            <a:gdLst/>
            <a:ahLst/>
            <a:cxnLst/>
            <a:rect l="l" t="t" r="r" b="b"/>
            <a:pathLst>
              <a:path w="2540" h="2540" extrusionOk="0">
                <a:moveTo>
                  <a:pt x="0" y="0"/>
                </a:moveTo>
                <a:lnTo>
                  <a:pt x="78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6" name="Google Shape;3656;p63"/>
          <p:cNvSpPr/>
          <p:nvPr/>
        </p:nvSpPr>
        <p:spPr>
          <a:xfrm>
            <a:off x="282622" y="4878672"/>
            <a:ext cx="1540" cy="1540"/>
          </a:xfrm>
          <a:custGeom>
            <a:avLst/>
            <a:gdLst/>
            <a:ahLst/>
            <a:cxnLst/>
            <a:rect l="l" t="t" r="r" b="b"/>
            <a:pathLst>
              <a:path w="2540" h="2540" extrusionOk="0">
                <a:moveTo>
                  <a:pt x="0" y="0"/>
                </a:moveTo>
                <a:lnTo>
                  <a:pt x="75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7" name="Google Shape;3657;p63"/>
          <p:cNvSpPr/>
          <p:nvPr/>
        </p:nvSpPr>
        <p:spPr>
          <a:xfrm>
            <a:off x="282595" y="3623919"/>
            <a:ext cx="1925" cy="1540"/>
          </a:xfrm>
          <a:custGeom>
            <a:avLst/>
            <a:gdLst/>
            <a:ahLst/>
            <a:cxnLst/>
            <a:rect l="l" t="t" r="r" b="b"/>
            <a:pathLst>
              <a:path w="3175" h="2539" extrusionOk="0">
                <a:moveTo>
                  <a:pt x="209" y="0"/>
                </a:moveTo>
                <a:lnTo>
                  <a:pt x="0" y="2230"/>
                </a:lnTo>
                <a:lnTo>
                  <a:pt x="263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8" name="Google Shape;3658;p63"/>
          <p:cNvSpPr/>
          <p:nvPr/>
        </p:nvSpPr>
        <p:spPr>
          <a:xfrm>
            <a:off x="278350" y="2302605"/>
            <a:ext cx="1155" cy="1925"/>
          </a:xfrm>
          <a:custGeom>
            <a:avLst/>
            <a:gdLst/>
            <a:ahLst/>
            <a:cxnLst/>
            <a:rect l="l" t="t" r="r" b="b"/>
            <a:pathLst>
              <a:path w="1904" h="3175" extrusionOk="0">
                <a:moveTo>
                  <a:pt x="1183" y="0"/>
                </a:moveTo>
                <a:lnTo>
                  <a:pt x="0" y="2513"/>
                </a:lnTo>
                <a:lnTo>
                  <a:pt x="1905" y="2743"/>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59" name="Google Shape;3659;p63"/>
          <p:cNvSpPr/>
          <p:nvPr/>
        </p:nvSpPr>
        <p:spPr>
          <a:xfrm>
            <a:off x="278205" y="2205470"/>
            <a:ext cx="1540" cy="1540"/>
          </a:xfrm>
          <a:custGeom>
            <a:avLst/>
            <a:gdLst/>
            <a:ahLst/>
            <a:cxnLst/>
            <a:rect l="l" t="t" r="r" b="b"/>
            <a:pathLst>
              <a:path w="2540" h="2539" extrusionOk="0">
                <a:moveTo>
                  <a:pt x="1298" y="0"/>
                </a:moveTo>
                <a:lnTo>
                  <a:pt x="0" y="1706"/>
                </a:lnTo>
                <a:lnTo>
                  <a:pt x="2115"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0" name="Google Shape;3660;p63"/>
          <p:cNvSpPr/>
          <p:nvPr/>
        </p:nvSpPr>
        <p:spPr>
          <a:xfrm>
            <a:off x="278593" y="3344698"/>
            <a:ext cx="1155" cy="1540"/>
          </a:xfrm>
          <a:custGeom>
            <a:avLst/>
            <a:gdLst/>
            <a:ahLst/>
            <a:cxnLst/>
            <a:rect l="l" t="t" r="r" b="b"/>
            <a:pathLst>
              <a:path w="1904"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1" name="Google Shape;3661;p63"/>
          <p:cNvSpPr/>
          <p:nvPr/>
        </p:nvSpPr>
        <p:spPr>
          <a:xfrm>
            <a:off x="278410" y="5858407"/>
            <a:ext cx="1155" cy="1540"/>
          </a:xfrm>
          <a:custGeom>
            <a:avLst/>
            <a:gdLst/>
            <a:ahLst/>
            <a:cxnLst/>
            <a:rect l="l" t="t" r="r" b="b"/>
            <a:pathLst>
              <a:path w="1904" h="2540" extrusionOk="0">
                <a:moveTo>
                  <a:pt x="0" y="0"/>
                </a:moveTo>
                <a:lnTo>
                  <a:pt x="701" y="220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2" name="Google Shape;3662;p63"/>
          <p:cNvSpPr/>
          <p:nvPr/>
        </p:nvSpPr>
        <p:spPr>
          <a:xfrm>
            <a:off x="282403"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3" name="Google Shape;3663;p63"/>
          <p:cNvSpPr/>
          <p:nvPr/>
        </p:nvSpPr>
        <p:spPr>
          <a:xfrm>
            <a:off x="282384" y="1993091"/>
            <a:ext cx="1540" cy="1540"/>
          </a:xfrm>
          <a:custGeom>
            <a:avLst/>
            <a:gdLst/>
            <a:ahLst/>
            <a:cxnLst/>
            <a:rect l="l" t="t" r="r" b="b"/>
            <a:pathLst>
              <a:path w="2540" h="2539" extrusionOk="0">
                <a:moveTo>
                  <a:pt x="0" y="0"/>
                </a:moveTo>
                <a:lnTo>
                  <a:pt x="900" y="2209"/>
                </a:lnTo>
                <a:lnTo>
                  <a:pt x="224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4" name="Google Shape;3664;p63"/>
          <p:cNvSpPr/>
          <p:nvPr/>
        </p:nvSpPr>
        <p:spPr>
          <a:xfrm>
            <a:off x="282584" y="1266238"/>
            <a:ext cx="1155" cy="1540"/>
          </a:xfrm>
          <a:custGeom>
            <a:avLst/>
            <a:gdLst/>
            <a:ahLst/>
            <a:cxnLst/>
            <a:rect l="l" t="t" r="r" b="b"/>
            <a:pathLst>
              <a:path w="1904" h="2539" extrusionOk="0">
                <a:moveTo>
                  <a:pt x="0" y="0"/>
                </a:moveTo>
                <a:lnTo>
                  <a:pt x="62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5" name="Google Shape;3665;p63"/>
          <p:cNvSpPr/>
          <p:nvPr/>
        </p:nvSpPr>
        <p:spPr>
          <a:xfrm>
            <a:off x="282713" y="902582"/>
            <a:ext cx="1540" cy="1540"/>
          </a:xfrm>
          <a:custGeom>
            <a:avLst/>
            <a:gdLst/>
            <a:ahLst/>
            <a:cxnLst/>
            <a:rect l="l" t="t" r="r" b="b"/>
            <a:pathLst>
              <a:path w="2540" h="2540" extrusionOk="0">
                <a:moveTo>
                  <a:pt x="230" y="0"/>
                </a:moveTo>
                <a:lnTo>
                  <a:pt x="0" y="2261"/>
                </a:lnTo>
                <a:lnTo>
                  <a:pt x="2219" y="1340"/>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6" name="Google Shape;3666;p63"/>
          <p:cNvSpPr/>
          <p:nvPr/>
        </p:nvSpPr>
        <p:spPr>
          <a:xfrm>
            <a:off x="282496" y="747296"/>
            <a:ext cx="1155" cy="1155"/>
          </a:xfrm>
          <a:custGeom>
            <a:avLst/>
            <a:gdLst/>
            <a:ahLst/>
            <a:cxnLst/>
            <a:rect l="l" t="t" r="r" b="b"/>
            <a:pathLst>
              <a:path w="1904" h="1905" extrusionOk="0">
                <a:moveTo>
                  <a:pt x="1120" y="0"/>
                </a:moveTo>
                <a:lnTo>
                  <a:pt x="0" y="1518"/>
                </a:lnTo>
                <a:lnTo>
                  <a:pt x="1811"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7" name="Google Shape;3667;p63"/>
          <p:cNvSpPr/>
          <p:nvPr/>
        </p:nvSpPr>
        <p:spPr>
          <a:xfrm>
            <a:off x="282237"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8" name="Google Shape;3668;p63"/>
          <p:cNvSpPr/>
          <p:nvPr/>
        </p:nvSpPr>
        <p:spPr>
          <a:xfrm>
            <a:off x="277768" y="817497"/>
            <a:ext cx="2311" cy="2695"/>
          </a:xfrm>
          <a:custGeom>
            <a:avLst/>
            <a:gdLst/>
            <a:ahLst/>
            <a:cxnLst/>
            <a:rect l="l" t="t" r="r" b="b"/>
            <a:pathLst>
              <a:path w="3809" h="4444" extrusionOk="0">
                <a:moveTo>
                  <a:pt x="1895" y="0"/>
                </a:moveTo>
                <a:lnTo>
                  <a:pt x="1246" y="670"/>
                </a:lnTo>
                <a:lnTo>
                  <a:pt x="157" y="1308"/>
                </a:lnTo>
                <a:lnTo>
                  <a:pt x="0" y="2711"/>
                </a:lnTo>
                <a:lnTo>
                  <a:pt x="108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69" name="Google Shape;3669;p63"/>
          <p:cNvSpPr/>
          <p:nvPr/>
        </p:nvSpPr>
        <p:spPr>
          <a:xfrm>
            <a:off x="277994" y="1713708"/>
            <a:ext cx="1540" cy="1540"/>
          </a:xfrm>
          <a:custGeom>
            <a:avLst/>
            <a:gdLst/>
            <a:ahLst/>
            <a:cxnLst/>
            <a:rect l="l" t="t" r="r" b="b"/>
            <a:pathLst>
              <a:path w="2540" h="2539" extrusionOk="0">
                <a:moveTo>
                  <a:pt x="2188" y="0"/>
                </a:moveTo>
                <a:lnTo>
                  <a:pt x="0" y="848"/>
                </a:lnTo>
                <a:lnTo>
                  <a:pt x="1958"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0" name="Google Shape;3670;p63"/>
          <p:cNvSpPr/>
          <p:nvPr/>
        </p:nvSpPr>
        <p:spPr>
          <a:xfrm>
            <a:off x="278176" y="5911430"/>
            <a:ext cx="1925" cy="1540"/>
          </a:xfrm>
          <a:custGeom>
            <a:avLst/>
            <a:gdLst/>
            <a:ahLst/>
            <a:cxnLst/>
            <a:rect l="l" t="t" r="r" b="b"/>
            <a:pathLst>
              <a:path w="3175" h="2540" extrusionOk="0">
                <a:moveTo>
                  <a:pt x="0" y="0"/>
                </a:moveTo>
                <a:lnTo>
                  <a:pt x="109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1" name="Google Shape;3671;p63"/>
          <p:cNvSpPr/>
          <p:nvPr/>
        </p:nvSpPr>
        <p:spPr>
          <a:xfrm>
            <a:off x="302848" y="370731"/>
            <a:ext cx="1540" cy="1540"/>
          </a:xfrm>
          <a:custGeom>
            <a:avLst/>
            <a:gdLst/>
            <a:ahLst/>
            <a:cxnLst/>
            <a:rect l="l" t="t" r="r" b="b"/>
            <a:pathLst>
              <a:path w="2540" h="2540" extrusionOk="0">
                <a:moveTo>
                  <a:pt x="293" y="0"/>
                </a:moveTo>
                <a:lnTo>
                  <a:pt x="0" y="2418"/>
                </a:lnTo>
                <a:lnTo>
                  <a:pt x="2041"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2" name="Google Shape;3672;p63"/>
          <p:cNvSpPr/>
          <p:nvPr/>
        </p:nvSpPr>
        <p:spPr>
          <a:xfrm>
            <a:off x="302789" y="977637"/>
            <a:ext cx="1540" cy="1540"/>
          </a:xfrm>
          <a:custGeom>
            <a:avLst/>
            <a:gdLst/>
            <a:ahLst/>
            <a:cxnLst/>
            <a:rect l="l" t="t" r="r" b="b"/>
            <a:pathLst>
              <a:path w="2540" h="2540" extrusionOk="0">
                <a:moveTo>
                  <a:pt x="1235" y="0"/>
                </a:moveTo>
                <a:lnTo>
                  <a:pt x="0" y="1895"/>
                </a:lnTo>
                <a:lnTo>
                  <a:pt x="2010" y="2198"/>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3" name="Google Shape;3673;p63"/>
          <p:cNvSpPr/>
          <p:nvPr/>
        </p:nvSpPr>
        <p:spPr>
          <a:xfrm>
            <a:off x="298655"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4" name="Google Shape;3674;p63"/>
          <p:cNvSpPr/>
          <p:nvPr/>
        </p:nvSpPr>
        <p:spPr>
          <a:xfrm>
            <a:off x="294626" y="6762043"/>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5" name="Google Shape;3675;p63"/>
          <p:cNvSpPr/>
          <p:nvPr/>
        </p:nvSpPr>
        <p:spPr>
          <a:xfrm>
            <a:off x="294646" y="5875872"/>
            <a:ext cx="1540" cy="1540"/>
          </a:xfrm>
          <a:custGeom>
            <a:avLst/>
            <a:gdLst/>
            <a:ahLst/>
            <a:cxnLst/>
            <a:rect l="l" t="t" r="r" b="b"/>
            <a:pathLst>
              <a:path w="2540" h="2540" extrusionOk="0">
                <a:moveTo>
                  <a:pt x="0" y="0"/>
                </a:moveTo>
                <a:lnTo>
                  <a:pt x="774"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6" name="Google Shape;3676;p63"/>
          <p:cNvSpPr/>
          <p:nvPr/>
        </p:nvSpPr>
        <p:spPr>
          <a:xfrm>
            <a:off x="294486" y="4382152"/>
            <a:ext cx="1925" cy="1540"/>
          </a:xfrm>
          <a:custGeom>
            <a:avLst/>
            <a:gdLst/>
            <a:ahLst/>
            <a:cxnLst/>
            <a:rect l="l" t="t" r="r" b="b"/>
            <a:pathLst>
              <a:path w="3175" h="2540" extrusionOk="0">
                <a:moveTo>
                  <a:pt x="0" y="0"/>
                </a:moveTo>
                <a:lnTo>
                  <a:pt x="1078" y="2177"/>
                </a:lnTo>
                <a:lnTo>
                  <a:pt x="2596"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7" name="Google Shape;3677;p63"/>
          <p:cNvSpPr/>
          <p:nvPr/>
        </p:nvSpPr>
        <p:spPr>
          <a:xfrm>
            <a:off x="294099" y="3800599"/>
            <a:ext cx="2311" cy="3081"/>
          </a:xfrm>
          <a:custGeom>
            <a:avLst/>
            <a:gdLst/>
            <a:ahLst/>
            <a:cxnLst/>
            <a:rect l="l" t="t" r="r" b="b"/>
            <a:pathLst>
              <a:path w="3809" h="5079" extrusionOk="0">
                <a:moveTo>
                  <a:pt x="1968" y="0"/>
                </a:moveTo>
                <a:lnTo>
                  <a:pt x="1287" y="722"/>
                </a:lnTo>
                <a:lnTo>
                  <a:pt x="125" y="1382"/>
                </a:lnTo>
                <a:lnTo>
                  <a:pt x="0" y="2910"/>
                </a:lnTo>
                <a:lnTo>
                  <a:pt x="1078" y="3769"/>
                </a:lnTo>
                <a:lnTo>
                  <a:pt x="1664" y="4575"/>
                </a:lnTo>
                <a:lnTo>
                  <a:pt x="3706" y="2481"/>
                </a:lnTo>
                <a:lnTo>
                  <a:pt x="19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8" name="Google Shape;3678;p63"/>
          <p:cNvSpPr/>
          <p:nvPr/>
        </p:nvSpPr>
        <p:spPr>
          <a:xfrm>
            <a:off x="294561"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79" name="Google Shape;3679;p63"/>
          <p:cNvSpPr/>
          <p:nvPr/>
        </p:nvSpPr>
        <p:spPr>
          <a:xfrm>
            <a:off x="294806" y="552596"/>
            <a:ext cx="1540" cy="1540"/>
          </a:xfrm>
          <a:custGeom>
            <a:avLst/>
            <a:gdLst/>
            <a:ahLst/>
            <a:cxnLst/>
            <a:rect l="l" t="t" r="r" b="b"/>
            <a:pathLst>
              <a:path w="2540" h="2540" extrusionOk="0">
                <a:moveTo>
                  <a:pt x="0" y="0"/>
                </a:moveTo>
                <a:lnTo>
                  <a:pt x="858"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0" name="Google Shape;3680;p63"/>
          <p:cNvSpPr/>
          <p:nvPr/>
        </p:nvSpPr>
        <p:spPr>
          <a:xfrm>
            <a:off x="294410" y="1846841"/>
            <a:ext cx="1540" cy="1540"/>
          </a:xfrm>
          <a:custGeom>
            <a:avLst/>
            <a:gdLst/>
            <a:ahLst/>
            <a:cxnLst/>
            <a:rect l="l" t="t" r="r" b="b"/>
            <a:pathLst>
              <a:path w="2540" h="2539" extrusionOk="0">
                <a:moveTo>
                  <a:pt x="0" y="0"/>
                </a:moveTo>
                <a:lnTo>
                  <a:pt x="869" y="2533"/>
                </a:lnTo>
                <a:lnTo>
                  <a:pt x="212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1" name="Google Shape;3681;p63"/>
          <p:cNvSpPr/>
          <p:nvPr/>
        </p:nvSpPr>
        <p:spPr>
          <a:xfrm>
            <a:off x="294533" y="3034727"/>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2" name="Google Shape;3682;p63"/>
          <p:cNvSpPr/>
          <p:nvPr/>
        </p:nvSpPr>
        <p:spPr>
          <a:xfrm>
            <a:off x="294370" y="3535510"/>
            <a:ext cx="1155" cy="1155"/>
          </a:xfrm>
          <a:custGeom>
            <a:avLst/>
            <a:gdLst/>
            <a:ahLst/>
            <a:cxnLst/>
            <a:rect l="l" t="t" r="r" b="b"/>
            <a:pathLst>
              <a:path w="1904" h="1904" extrusionOk="0">
                <a:moveTo>
                  <a:pt x="1884" y="0"/>
                </a:moveTo>
                <a:lnTo>
                  <a:pt x="0" y="607"/>
                </a:lnTo>
                <a:lnTo>
                  <a:pt x="1643" y="1727"/>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3" name="Google Shape;3683;p63"/>
          <p:cNvSpPr/>
          <p:nvPr/>
        </p:nvSpPr>
        <p:spPr>
          <a:xfrm>
            <a:off x="294606" y="3552913"/>
            <a:ext cx="1155" cy="1540"/>
          </a:xfrm>
          <a:custGeom>
            <a:avLst/>
            <a:gdLst/>
            <a:ahLst/>
            <a:cxnLst/>
            <a:rect l="l" t="t" r="r" b="b"/>
            <a:pathLst>
              <a:path w="1904" h="2539" extrusionOk="0">
                <a:moveTo>
                  <a:pt x="1183" y="0"/>
                </a:moveTo>
                <a:lnTo>
                  <a:pt x="0" y="2062"/>
                </a:lnTo>
                <a:lnTo>
                  <a:pt x="1832" y="2366"/>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4" name="Google Shape;3684;p63"/>
          <p:cNvSpPr/>
          <p:nvPr/>
        </p:nvSpPr>
        <p:spPr>
          <a:xfrm>
            <a:off x="302546"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5" name="Google Shape;3685;p63"/>
          <p:cNvSpPr/>
          <p:nvPr/>
        </p:nvSpPr>
        <p:spPr>
          <a:xfrm>
            <a:off x="302755" y="5326307"/>
            <a:ext cx="1540" cy="1540"/>
          </a:xfrm>
          <a:custGeom>
            <a:avLst/>
            <a:gdLst/>
            <a:ahLst/>
            <a:cxnLst/>
            <a:rect l="l" t="t" r="r" b="b"/>
            <a:pathLst>
              <a:path w="2540"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6" name="Google Shape;3686;p63"/>
          <p:cNvSpPr/>
          <p:nvPr/>
        </p:nvSpPr>
        <p:spPr>
          <a:xfrm>
            <a:off x="302836" y="5148770"/>
            <a:ext cx="1540" cy="1540"/>
          </a:xfrm>
          <a:custGeom>
            <a:avLst/>
            <a:gdLst/>
            <a:ahLst/>
            <a:cxnLst/>
            <a:rect l="l" t="t" r="r" b="b"/>
            <a:pathLst>
              <a:path w="2540" h="2540" extrusionOk="0">
                <a:moveTo>
                  <a:pt x="272" y="0"/>
                </a:moveTo>
                <a:lnTo>
                  <a:pt x="0" y="1958"/>
                </a:lnTo>
                <a:lnTo>
                  <a:pt x="207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7" name="Google Shape;3687;p63"/>
          <p:cNvSpPr/>
          <p:nvPr/>
        </p:nvSpPr>
        <p:spPr>
          <a:xfrm>
            <a:off x="302694" y="3504298"/>
            <a:ext cx="1540" cy="1540"/>
          </a:xfrm>
          <a:custGeom>
            <a:avLst/>
            <a:gdLst/>
            <a:ahLst/>
            <a:cxnLst/>
            <a:rect l="l" t="t" r="r" b="b"/>
            <a:pathLst>
              <a:path w="2540" h="2539" extrusionOk="0">
                <a:moveTo>
                  <a:pt x="0" y="0"/>
                </a:moveTo>
                <a:lnTo>
                  <a:pt x="80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8" name="Google Shape;3688;p63"/>
          <p:cNvSpPr/>
          <p:nvPr/>
        </p:nvSpPr>
        <p:spPr>
          <a:xfrm>
            <a:off x="302724" y="3925160"/>
            <a:ext cx="1540" cy="1540"/>
          </a:xfrm>
          <a:custGeom>
            <a:avLst/>
            <a:gdLst/>
            <a:ahLst/>
            <a:cxnLst/>
            <a:rect l="l" t="t" r="r" b="b"/>
            <a:pathLst>
              <a:path w="2540" h="2539" extrusionOk="0">
                <a:moveTo>
                  <a:pt x="1329" y="0"/>
                </a:moveTo>
                <a:lnTo>
                  <a:pt x="0" y="2104"/>
                </a:lnTo>
                <a:lnTo>
                  <a:pt x="217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89" name="Google Shape;3689;p63"/>
          <p:cNvSpPr/>
          <p:nvPr/>
        </p:nvSpPr>
        <p:spPr>
          <a:xfrm>
            <a:off x="302576" y="2179097"/>
            <a:ext cx="1540" cy="1155"/>
          </a:xfrm>
          <a:custGeom>
            <a:avLst/>
            <a:gdLst/>
            <a:ahLst/>
            <a:cxnLst/>
            <a:rect l="l" t="t" r="r" b="b"/>
            <a:pathLst>
              <a:path w="2540" h="1904" extrusionOk="0">
                <a:moveTo>
                  <a:pt x="1958" y="0"/>
                </a:moveTo>
                <a:lnTo>
                  <a:pt x="0" y="680"/>
                </a:lnTo>
                <a:lnTo>
                  <a:pt x="1685"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0" name="Google Shape;3690;p63"/>
          <p:cNvSpPr/>
          <p:nvPr/>
        </p:nvSpPr>
        <p:spPr>
          <a:xfrm>
            <a:off x="298464" y="5698483"/>
            <a:ext cx="1540" cy="1540"/>
          </a:xfrm>
          <a:custGeom>
            <a:avLst/>
            <a:gdLst/>
            <a:ahLst/>
            <a:cxnLst/>
            <a:rect l="l" t="t" r="r" b="b"/>
            <a:pathLst>
              <a:path w="2540" h="2540" extrusionOk="0">
                <a:moveTo>
                  <a:pt x="2418" y="0"/>
                </a:moveTo>
                <a:lnTo>
                  <a:pt x="0" y="722"/>
                </a:lnTo>
                <a:lnTo>
                  <a:pt x="2157"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1" name="Google Shape;3691;p63"/>
          <p:cNvSpPr/>
          <p:nvPr/>
        </p:nvSpPr>
        <p:spPr>
          <a:xfrm>
            <a:off x="302330"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2" name="Google Shape;3692;p63"/>
          <p:cNvSpPr/>
          <p:nvPr/>
        </p:nvSpPr>
        <p:spPr>
          <a:xfrm>
            <a:off x="302406" y="5782738"/>
            <a:ext cx="1540" cy="1155"/>
          </a:xfrm>
          <a:custGeom>
            <a:avLst/>
            <a:gdLst/>
            <a:ahLst/>
            <a:cxnLst/>
            <a:rect l="l" t="t" r="r" b="b"/>
            <a:pathLst>
              <a:path w="2540" h="1904" extrusionOk="0">
                <a:moveTo>
                  <a:pt x="2345" y="0"/>
                </a:moveTo>
                <a:lnTo>
                  <a:pt x="0" y="638"/>
                </a:lnTo>
                <a:lnTo>
                  <a:pt x="2115"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3" name="Google Shape;3693;p63"/>
          <p:cNvSpPr/>
          <p:nvPr/>
        </p:nvSpPr>
        <p:spPr>
          <a:xfrm>
            <a:off x="302802" y="6301305"/>
            <a:ext cx="1540" cy="1540"/>
          </a:xfrm>
          <a:custGeom>
            <a:avLst/>
            <a:gdLst/>
            <a:ahLst/>
            <a:cxnLst/>
            <a:rect l="l" t="t" r="r" b="b"/>
            <a:pathLst>
              <a:path w="2540" h="2540" extrusionOk="0">
                <a:moveTo>
                  <a:pt x="0" y="0"/>
                </a:moveTo>
                <a:lnTo>
                  <a:pt x="921" y="2460"/>
                </a:lnTo>
                <a:lnTo>
                  <a:pt x="239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4" name="Google Shape;3694;p63"/>
          <p:cNvSpPr/>
          <p:nvPr/>
        </p:nvSpPr>
        <p:spPr>
          <a:xfrm>
            <a:off x="302642" y="1390274"/>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5" name="Google Shape;3695;p63"/>
          <p:cNvSpPr/>
          <p:nvPr/>
        </p:nvSpPr>
        <p:spPr>
          <a:xfrm>
            <a:off x="298595" y="1115455"/>
            <a:ext cx="1540" cy="1540"/>
          </a:xfrm>
          <a:custGeom>
            <a:avLst/>
            <a:gdLst/>
            <a:ahLst/>
            <a:cxnLst/>
            <a:rect l="l" t="t" r="r" b="b"/>
            <a:pathLst>
              <a:path w="2540" h="2539" extrusionOk="0">
                <a:moveTo>
                  <a:pt x="0" y="0"/>
                </a:moveTo>
                <a:lnTo>
                  <a:pt x="837" y="2188"/>
                </a:lnTo>
                <a:lnTo>
                  <a:pt x="210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6" name="Google Shape;3696;p63"/>
          <p:cNvSpPr/>
          <p:nvPr/>
        </p:nvSpPr>
        <p:spPr>
          <a:xfrm>
            <a:off x="298296" y="609316"/>
            <a:ext cx="2311" cy="2695"/>
          </a:xfrm>
          <a:custGeom>
            <a:avLst/>
            <a:gdLst/>
            <a:ahLst/>
            <a:cxnLst/>
            <a:rect l="l" t="t" r="r" b="b"/>
            <a:pathLst>
              <a:path w="3809" h="4444" extrusionOk="0">
                <a:moveTo>
                  <a:pt x="2041" y="0"/>
                </a:moveTo>
                <a:lnTo>
                  <a:pt x="0" y="1884"/>
                </a:lnTo>
                <a:lnTo>
                  <a:pt x="596" y="2586"/>
                </a:lnTo>
                <a:lnTo>
                  <a:pt x="1130" y="3738"/>
                </a:lnTo>
                <a:lnTo>
                  <a:pt x="2376" y="3926"/>
                </a:lnTo>
                <a:lnTo>
                  <a:pt x="3099" y="2816"/>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7" name="Google Shape;3697;p63"/>
          <p:cNvSpPr/>
          <p:nvPr/>
        </p:nvSpPr>
        <p:spPr>
          <a:xfrm>
            <a:off x="298640" y="255610"/>
            <a:ext cx="1155" cy="1540"/>
          </a:xfrm>
          <a:custGeom>
            <a:avLst/>
            <a:gdLst/>
            <a:ahLst/>
            <a:cxnLst/>
            <a:rect l="l" t="t" r="r" b="b"/>
            <a:pathLst>
              <a:path w="1904"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8" name="Google Shape;3698;p63"/>
          <p:cNvSpPr/>
          <p:nvPr/>
        </p:nvSpPr>
        <p:spPr>
          <a:xfrm>
            <a:off x="294054" y="6234739"/>
            <a:ext cx="1540" cy="1540"/>
          </a:xfrm>
          <a:custGeom>
            <a:avLst/>
            <a:gdLst/>
            <a:ahLst/>
            <a:cxnLst/>
            <a:rect l="l" t="t" r="r" b="b"/>
            <a:pathLst>
              <a:path w="2540" h="2540" extrusionOk="0">
                <a:moveTo>
                  <a:pt x="2282" y="0"/>
                </a:moveTo>
                <a:lnTo>
                  <a:pt x="0" y="764"/>
                </a:lnTo>
                <a:lnTo>
                  <a:pt x="2094" y="1958"/>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699" name="Google Shape;3699;p63"/>
          <p:cNvSpPr/>
          <p:nvPr/>
        </p:nvSpPr>
        <p:spPr>
          <a:xfrm>
            <a:off x="315012" y="2405318"/>
            <a:ext cx="1155" cy="1155"/>
          </a:xfrm>
          <a:custGeom>
            <a:avLst/>
            <a:gdLst/>
            <a:ahLst/>
            <a:cxnLst/>
            <a:rect l="l" t="t" r="r" b="b"/>
            <a:pathLst>
              <a:path w="1904" h="1904" extrusionOk="0">
                <a:moveTo>
                  <a:pt x="0" y="0"/>
                </a:moveTo>
                <a:lnTo>
                  <a:pt x="64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0" name="Google Shape;3700;p63"/>
          <p:cNvSpPr/>
          <p:nvPr/>
        </p:nvSpPr>
        <p:spPr>
          <a:xfrm>
            <a:off x="314927" y="2524915"/>
            <a:ext cx="1540" cy="1540"/>
          </a:xfrm>
          <a:custGeom>
            <a:avLst/>
            <a:gdLst/>
            <a:ahLst/>
            <a:cxnLst/>
            <a:rect l="l" t="t" r="r" b="b"/>
            <a:pathLst>
              <a:path w="2540" h="2539" extrusionOk="0">
                <a:moveTo>
                  <a:pt x="0" y="0"/>
                </a:moveTo>
                <a:lnTo>
                  <a:pt x="869" y="2418"/>
                </a:lnTo>
                <a:lnTo>
                  <a:pt x="226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1" name="Google Shape;3701;p63"/>
          <p:cNvSpPr/>
          <p:nvPr/>
        </p:nvSpPr>
        <p:spPr>
          <a:xfrm>
            <a:off x="314824" y="1806924"/>
            <a:ext cx="1540" cy="1540"/>
          </a:xfrm>
          <a:custGeom>
            <a:avLst/>
            <a:gdLst/>
            <a:ahLst/>
            <a:cxnLst/>
            <a:rect l="l" t="t" r="r" b="b"/>
            <a:pathLst>
              <a:path w="2540"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2" name="Google Shape;3702;p63"/>
          <p:cNvSpPr/>
          <p:nvPr/>
        </p:nvSpPr>
        <p:spPr>
          <a:xfrm>
            <a:off x="314704"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3" name="Google Shape;3703;p63"/>
          <p:cNvSpPr/>
          <p:nvPr/>
        </p:nvSpPr>
        <p:spPr>
          <a:xfrm>
            <a:off x="314843" y="2688452"/>
            <a:ext cx="1540" cy="1540"/>
          </a:xfrm>
          <a:custGeom>
            <a:avLst/>
            <a:gdLst/>
            <a:ahLst/>
            <a:cxnLst/>
            <a:rect l="l" t="t" r="r" b="b"/>
            <a:pathLst>
              <a:path w="2540"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4" name="Google Shape;3704;p63"/>
          <p:cNvSpPr/>
          <p:nvPr/>
        </p:nvSpPr>
        <p:spPr>
          <a:xfrm>
            <a:off x="315154" y="3442070"/>
            <a:ext cx="1540" cy="1540"/>
          </a:xfrm>
          <a:custGeom>
            <a:avLst/>
            <a:gdLst/>
            <a:ahLst/>
            <a:cxnLst/>
            <a:rect l="l" t="t" r="r" b="b"/>
            <a:pathLst>
              <a:path w="2540" h="2539" extrusionOk="0">
                <a:moveTo>
                  <a:pt x="1183" y="0"/>
                </a:moveTo>
                <a:lnTo>
                  <a:pt x="0" y="1738"/>
                </a:lnTo>
                <a:lnTo>
                  <a:pt x="2083" y="2052"/>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5" name="Google Shape;3705;p63"/>
          <p:cNvSpPr/>
          <p:nvPr/>
        </p:nvSpPr>
        <p:spPr>
          <a:xfrm>
            <a:off x="307053" y="2741865"/>
            <a:ext cx="1540" cy="1540"/>
          </a:xfrm>
          <a:custGeom>
            <a:avLst/>
            <a:gdLst/>
            <a:ahLst/>
            <a:cxnLst/>
            <a:rect l="l" t="t" r="r" b="b"/>
            <a:pathLst>
              <a:path w="2540" h="2539" extrusionOk="0">
                <a:moveTo>
                  <a:pt x="240" y="0"/>
                </a:moveTo>
                <a:lnTo>
                  <a:pt x="0" y="2094"/>
                </a:lnTo>
                <a:lnTo>
                  <a:pt x="2177" y="1298"/>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6" name="Google Shape;3706;p63"/>
          <p:cNvSpPr/>
          <p:nvPr/>
        </p:nvSpPr>
        <p:spPr>
          <a:xfrm>
            <a:off x="306342" y="3987611"/>
            <a:ext cx="1540" cy="1540"/>
          </a:xfrm>
          <a:custGeom>
            <a:avLst/>
            <a:gdLst/>
            <a:ahLst/>
            <a:cxnLst/>
            <a:rect l="l" t="t" r="r" b="b"/>
            <a:pathLst>
              <a:path w="2540" h="2540" extrusionOk="0">
                <a:moveTo>
                  <a:pt x="2429" y="0"/>
                </a:moveTo>
                <a:lnTo>
                  <a:pt x="0" y="795"/>
                </a:lnTo>
                <a:lnTo>
                  <a:pt x="2198"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7" name="Google Shape;3707;p63"/>
          <p:cNvSpPr/>
          <p:nvPr/>
        </p:nvSpPr>
        <p:spPr>
          <a:xfrm>
            <a:off x="306805"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8" name="Google Shape;3708;p63"/>
          <p:cNvSpPr/>
          <p:nvPr/>
        </p:nvSpPr>
        <p:spPr>
          <a:xfrm>
            <a:off x="310953" y="1527491"/>
            <a:ext cx="1540" cy="1540"/>
          </a:xfrm>
          <a:custGeom>
            <a:avLst/>
            <a:gdLst/>
            <a:ahLst/>
            <a:cxnLst/>
            <a:rect l="l" t="t" r="r" b="b"/>
            <a:pathLst>
              <a:path w="2540" h="2539" extrusionOk="0">
                <a:moveTo>
                  <a:pt x="240" y="0"/>
                </a:moveTo>
                <a:lnTo>
                  <a:pt x="0" y="1947"/>
                </a:lnTo>
                <a:lnTo>
                  <a:pt x="2314" y="1256"/>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09" name="Google Shape;3709;p63"/>
          <p:cNvSpPr/>
          <p:nvPr/>
        </p:nvSpPr>
        <p:spPr>
          <a:xfrm>
            <a:off x="310991" y="2063665"/>
            <a:ext cx="1540" cy="1540"/>
          </a:xfrm>
          <a:custGeom>
            <a:avLst/>
            <a:gdLst/>
            <a:ahLst/>
            <a:cxnLst/>
            <a:rect l="l" t="t" r="r" b="b"/>
            <a:pathLst>
              <a:path w="2540" h="2539" extrusionOk="0">
                <a:moveTo>
                  <a:pt x="272" y="0"/>
                </a:moveTo>
                <a:lnTo>
                  <a:pt x="0" y="2146"/>
                </a:lnTo>
                <a:lnTo>
                  <a:pt x="213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0" name="Google Shape;3710;p63"/>
          <p:cNvSpPr/>
          <p:nvPr/>
        </p:nvSpPr>
        <p:spPr>
          <a:xfrm>
            <a:off x="310789"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1" name="Google Shape;3711;p63"/>
          <p:cNvSpPr/>
          <p:nvPr/>
        </p:nvSpPr>
        <p:spPr>
          <a:xfrm>
            <a:off x="310867" y="38362"/>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2" name="Google Shape;3712;p63"/>
          <p:cNvSpPr/>
          <p:nvPr/>
        </p:nvSpPr>
        <p:spPr>
          <a:xfrm>
            <a:off x="310525" y="4203974"/>
            <a:ext cx="2311" cy="2695"/>
          </a:xfrm>
          <a:custGeom>
            <a:avLst/>
            <a:gdLst/>
            <a:ahLst/>
            <a:cxnLst/>
            <a:rect l="l" t="t" r="r" b="b"/>
            <a:pathLst>
              <a:path w="3809" h="4445" extrusionOk="0">
                <a:moveTo>
                  <a:pt x="1790" y="0"/>
                </a:moveTo>
                <a:lnTo>
                  <a:pt x="1162" y="628"/>
                </a:lnTo>
                <a:lnTo>
                  <a:pt x="104" y="1204"/>
                </a:lnTo>
                <a:lnTo>
                  <a:pt x="0" y="2533"/>
                </a:lnTo>
                <a:lnTo>
                  <a:pt x="973" y="3287"/>
                </a:lnTo>
                <a:lnTo>
                  <a:pt x="1507" y="4010"/>
                </a:lnTo>
                <a:lnTo>
                  <a:pt x="2157" y="3392"/>
                </a:lnTo>
                <a:lnTo>
                  <a:pt x="3298" y="2827"/>
                </a:lnTo>
                <a:lnTo>
                  <a:pt x="339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3" name="Google Shape;3713;p63"/>
          <p:cNvSpPr/>
          <p:nvPr/>
        </p:nvSpPr>
        <p:spPr>
          <a:xfrm>
            <a:off x="310403"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4" name="Google Shape;3714;p63"/>
          <p:cNvSpPr/>
          <p:nvPr/>
        </p:nvSpPr>
        <p:spPr>
          <a:xfrm>
            <a:off x="310774" y="4749728"/>
            <a:ext cx="1155" cy="1155"/>
          </a:xfrm>
          <a:custGeom>
            <a:avLst/>
            <a:gdLst/>
            <a:ahLst/>
            <a:cxnLst/>
            <a:rect l="l" t="t" r="r" b="b"/>
            <a:pathLst>
              <a:path w="1904"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5" name="Google Shape;3715;p63"/>
          <p:cNvSpPr/>
          <p:nvPr/>
        </p:nvSpPr>
        <p:spPr>
          <a:xfrm>
            <a:off x="310135" y="6473771"/>
            <a:ext cx="2696" cy="2310"/>
          </a:xfrm>
          <a:custGeom>
            <a:avLst/>
            <a:gdLst/>
            <a:ahLst/>
            <a:cxnLst/>
            <a:rect l="l" t="t" r="r" b="b"/>
            <a:pathLst>
              <a:path w="4445" h="3809" extrusionOk="0">
                <a:moveTo>
                  <a:pt x="1486" y="0"/>
                </a:moveTo>
                <a:lnTo>
                  <a:pt x="722" y="984"/>
                </a:lnTo>
                <a:lnTo>
                  <a:pt x="0" y="1507"/>
                </a:lnTo>
                <a:lnTo>
                  <a:pt x="607" y="2136"/>
                </a:lnTo>
                <a:lnTo>
                  <a:pt x="1172" y="3225"/>
                </a:lnTo>
                <a:lnTo>
                  <a:pt x="2502" y="3361"/>
                </a:lnTo>
                <a:lnTo>
                  <a:pt x="3256" y="2450"/>
                </a:lnTo>
                <a:lnTo>
                  <a:pt x="4094" y="1895"/>
                </a:lnTo>
                <a:lnTo>
                  <a:pt x="3434" y="1225"/>
                </a:lnTo>
                <a:lnTo>
                  <a:pt x="282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6" name="Google Shape;3716;p63"/>
          <p:cNvSpPr/>
          <p:nvPr/>
        </p:nvSpPr>
        <p:spPr>
          <a:xfrm>
            <a:off x="306512" y="897840"/>
            <a:ext cx="1540" cy="1540"/>
          </a:xfrm>
          <a:custGeom>
            <a:avLst/>
            <a:gdLst/>
            <a:ahLst/>
            <a:cxnLst/>
            <a:rect l="l" t="t" r="r" b="b"/>
            <a:pathLst>
              <a:path w="2540"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7" name="Google Shape;3717;p63"/>
          <p:cNvSpPr/>
          <p:nvPr/>
        </p:nvSpPr>
        <p:spPr>
          <a:xfrm>
            <a:off x="306737" y="441188"/>
            <a:ext cx="1540" cy="1540"/>
          </a:xfrm>
          <a:custGeom>
            <a:avLst/>
            <a:gdLst/>
            <a:ahLst/>
            <a:cxnLst/>
            <a:rect l="l" t="t" r="r" b="b"/>
            <a:pathLst>
              <a:path w="2540" h="2540" extrusionOk="0">
                <a:moveTo>
                  <a:pt x="1371" y="0"/>
                </a:moveTo>
                <a:lnTo>
                  <a:pt x="0" y="2115"/>
                </a:lnTo>
                <a:lnTo>
                  <a:pt x="2314" y="2408"/>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8" name="Google Shape;3718;p63"/>
          <p:cNvSpPr/>
          <p:nvPr/>
        </p:nvSpPr>
        <p:spPr>
          <a:xfrm>
            <a:off x="306621" y="1615918"/>
            <a:ext cx="1540" cy="1540"/>
          </a:xfrm>
          <a:custGeom>
            <a:avLst/>
            <a:gdLst/>
            <a:ahLst/>
            <a:cxnLst/>
            <a:rect l="l" t="t" r="r" b="b"/>
            <a:pathLst>
              <a:path w="2540" h="2539" extrusionOk="0">
                <a:moveTo>
                  <a:pt x="1246" y="0"/>
                </a:moveTo>
                <a:lnTo>
                  <a:pt x="0" y="1748"/>
                </a:lnTo>
                <a:lnTo>
                  <a:pt x="1999"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19" name="Google Shape;3719;p63"/>
          <p:cNvSpPr/>
          <p:nvPr/>
        </p:nvSpPr>
        <p:spPr>
          <a:xfrm>
            <a:off x="314854"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0" name="Google Shape;3720;p63"/>
          <p:cNvSpPr/>
          <p:nvPr/>
        </p:nvSpPr>
        <p:spPr>
          <a:xfrm>
            <a:off x="318860" y="2905918"/>
            <a:ext cx="1540" cy="1925"/>
          </a:xfrm>
          <a:custGeom>
            <a:avLst/>
            <a:gdLst/>
            <a:ahLst/>
            <a:cxnLst/>
            <a:rect l="l" t="t" r="r" b="b"/>
            <a:pathLst>
              <a:path w="2540" h="3175" extrusionOk="0">
                <a:moveTo>
                  <a:pt x="0" y="0"/>
                </a:moveTo>
                <a:lnTo>
                  <a:pt x="753" y="2596"/>
                </a:lnTo>
                <a:lnTo>
                  <a:pt x="201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1" name="Google Shape;3721;p63"/>
          <p:cNvSpPr/>
          <p:nvPr/>
        </p:nvSpPr>
        <p:spPr>
          <a:xfrm>
            <a:off x="323013" y="3797187"/>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2" name="Google Shape;3722;p63"/>
          <p:cNvSpPr/>
          <p:nvPr/>
        </p:nvSpPr>
        <p:spPr>
          <a:xfrm>
            <a:off x="323083"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3" name="Google Shape;3723;p63"/>
          <p:cNvSpPr/>
          <p:nvPr/>
        </p:nvSpPr>
        <p:spPr>
          <a:xfrm>
            <a:off x="323040" y="2812829"/>
            <a:ext cx="1540" cy="1540"/>
          </a:xfrm>
          <a:custGeom>
            <a:avLst/>
            <a:gdLst/>
            <a:ahLst/>
            <a:cxnLst/>
            <a:rect l="l" t="t" r="r" b="b"/>
            <a:pathLst>
              <a:path w="2540" h="2539" extrusionOk="0">
                <a:moveTo>
                  <a:pt x="272" y="0"/>
                </a:moveTo>
                <a:lnTo>
                  <a:pt x="0" y="1989"/>
                </a:lnTo>
                <a:lnTo>
                  <a:pt x="223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4" name="Google Shape;3724;p63"/>
          <p:cNvSpPr/>
          <p:nvPr/>
        </p:nvSpPr>
        <p:spPr>
          <a:xfrm>
            <a:off x="323002"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5" name="Google Shape;3725;p63"/>
          <p:cNvSpPr/>
          <p:nvPr/>
        </p:nvSpPr>
        <p:spPr>
          <a:xfrm>
            <a:off x="322528"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6" name="Google Shape;3726;p63"/>
          <p:cNvSpPr/>
          <p:nvPr/>
        </p:nvSpPr>
        <p:spPr>
          <a:xfrm>
            <a:off x="323015" y="1372082"/>
            <a:ext cx="1155" cy="1540"/>
          </a:xfrm>
          <a:custGeom>
            <a:avLst/>
            <a:gdLst/>
            <a:ahLst/>
            <a:cxnLst/>
            <a:rect l="l" t="t" r="r" b="b"/>
            <a:pathLst>
              <a:path w="1904" h="2539" extrusionOk="0">
                <a:moveTo>
                  <a:pt x="1162" y="0"/>
                </a:moveTo>
                <a:lnTo>
                  <a:pt x="0" y="1958"/>
                </a:lnTo>
                <a:lnTo>
                  <a:pt x="1832"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7" name="Google Shape;3727;p63"/>
          <p:cNvSpPr/>
          <p:nvPr/>
        </p:nvSpPr>
        <p:spPr>
          <a:xfrm>
            <a:off x="322928" y="2116799"/>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8" name="Google Shape;3728;p63"/>
          <p:cNvSpPr/>
          <p:nvPr/>
        </p:nvSpPr>
        <p:spPr>
          <a:xfrm>
            <a:off x="323028" y="2090735"/>
            <a:ext cx="1540" cy="1540"/>
          </a:xfrm>
          <a:custGeom>
            <a:avLst/>
            <a:gdLst/>
            <a:ahLst/>
            <a:cxnLst/>
            <a:rect l="l" t="t" r="r" b="b"/>
            <a:pathLst>
              <a:path w="2540" h="2539" extrusionOk="0">
                <a:moveTo>
                  <a:pt x="0" y="0"/>
                </a:moveTo>
                <a:lnTo>
                  <a:pt x="806" y="2335"/>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29" name="Google Shape;3729;p63"/>
          <p:cNvSpPr/>
          <p:nvPr/>
        </p:nvSpPr>
        <p:spPr>
          <a:xfrm>
            <a:off x="322903" y="933596"/>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0" name="Google Shape;3730;p63"/>
          <p:cNvSpPr/>
          <p:nvPr/>
        </p:nvSpPr>
        <p:spPr>
          <a:xfrm>
            <a:off x="323104" y="676726"/>
            <a:ext cx="1155" cy="1155"/>
          </a:xfrm>
          <a:custGeom>
            <a:avLst/>
            <a:gdLst/>
            <a:ahLst/>
            <a:cxnLst/>
            <a:rect l="l" t="t" r="r" b="b"/>
            <a:pathLst>
              <a:path w="1904" h="1905" extrusionOk="0">
                <a:moveTo>
                  <a:pt x="0" y="0"/>
                </a:moveTo>
                <a:lnTo>
                  <a:pt x="64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1" name="Google Shape;3731;p63"/>
          <p:cNvSpPr/>
          <p:nvPr/>
        </p:nvSpPr>
        <p:spPr>
          <a:xfrm>
            <a:off x="323139" y="344012"/>
            <a:ext cx="1155" cy="1155"/>
          </a:xfrm>
          <a:custGeom>
            <a:avLst/>
            <a:gdLst/>
            <a:ahLst/>
            <a:cxnLst/>
            <a:rect l="l" t="t" r="r" b="b"/>
            <a:pathLst>
              <a:path w="1904" h="1904" extrusionOk="0">
                <a:moveTo>
                  <a:pt x="1078" y="0"/>
                </a:moveTo>
                <a:lnTo>
                  <a:pt x="0" y="1570"/>
                </a:lnTo>
                <a:lnTo>
                  <a:pt x="1622" y="1895"/>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2" name="Google Shape;3732;p63"/>
          <p:cNvSpPr/>
          <p:nvPr/>
        </p:nvSpPr>
        <p:spPr>
          <a:xfrm>
            <a:off x="322959" y="286287"/>
            <a:ext cx="1155" cy="1540"/>
          </a:xfrm>
          <a:custGeom>
            <a:avLst/>
            <a:gdLst/>
            <a:ahLst/>
            <a:cxnLst/>
            <a:rect l="l" t="t" r="r" b="b"/>
            <a:pathLst>
              <a:path w="1904"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3" name="Google Shape;3733;p63"/>
          <p:cNvSpPr/>
          <p:nvPr/>
        </p:nvSpPr>
        <p:spPr>
          <a:xfrm>
            <a:off x="318960"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4" name="Google Shape;3734;p63"/>
          <p:cNvSpPr/>
          <p:nvPr/>
        </p:nvSpPr>
        <p:spPr>
          <a:xfrm>
            <a:off x="318990" y="916033"/>
            <a:ext cx="1155" cy="1540"/>
          </a:xfrm>
          <a:custGeom>
            <a:avLst/>
            <a:gdLst/>
            <a:ahLst/>
            <a:cxnLst/>
            <a:rect l="l" t="t" r="r" b="b"/>
            <a:pathLst>
              <a:path w="1904" h="2540" extrusionOk="0">
                <a:moveTo>
                  <a:pt x="0" y="0"/>
                </a:moveTo>
                <a:lnTo>
                  <a:pt x="70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5" name="Google Shape;3735;p63"/>
          <p:cNvSpPr/>
          <p:nvPr/>
        </p:nvSpPr>
        <p:spPr>
          <a:xfrm>
            <a:off x="318938" y="689929"/>
            <a:ext cx="1155" cy="1155"/>
          </a:xfrm>
          <a:custGeom>
            <a:avLst/>
            <a:gdLst/>
            <a:ahLst/>
            <a:cxnLst/>
            <a:rect l="l" t="t" r="r" b="b"/>
            <a:pathLst>
              <a:path w="1904"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6" name="Google Shape;3736;p63"/>
          <p:cNvSpPr/>
          <p:nvPr/>
        </p:nvSpPr>
        <p:spPr>
          <a:xfrm>
            <a:off x="323081" y="5543132"/>
            <a:ext cx="1155" cy="1540"/>
          </a:xfrm>
          <a:custGeom>
            <a:avLst/>
            <a:gdLst/>
            <a:ahLst/>
            <a:cxnLst/>
            <a:rect l="l" t="t" r="r" b="b"/>
            <a:pathLst>
              <a:path w="1904" h="2540" extrusionOk="0">
                <a:moveTo>
                  <a:pt x="0" y="0"/>
                </a:moveTo>
                <a:lnTo>
                  <a:pt x="607" y="2366"/>
                </a:lnTo>
                <a:lnTo>
                  <a:pt x="180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7" name="Google Shape;3737;p63"/>
          <p:cNvSpPr/>
          <p:nvPr/>
        </p:nvSpPr>
        <p:spPr>
          <a:xfrm>
            <a:off x="322675"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8" name="Google Shape;3738;p63"/>
          <p:cNvSpPr/>
          <p:nvPr/>
        </p:nvSpPr>
        <p:spPr>
          <a:xfrm>
            <a:off x="322554" y="5511618"/>
            <a:ext cx="2696" cy="2695"/>
          </a:xfrm>
          <a:custGeom>
            <a:avLst/>
            <a:gdLst/>
            <a:ahLst/>
            <a:cxnLst/>
            <a:rect l="l" t="t" r="r" b="b"/>
            <a:pathLst>
              <a:path w="4445" h="4445" extrusionOk="0">
                <a:moveTo>
                  <a:pt x="1444" y="0"/>
                </a:moveTo>
                <a:lnTo>
                  <a:pt x="701" y="1172"/>
                </a:lnTo>
                <a:lnTo>
                  <a:pt x="0" y="1811"/>
                </a:lnTo>
                <a:lnTo>
                  <a:pt x="617" y="2513"/>
                </a:lnTo>
                <a:lnTo>
                  <a:pt x="1172" y="3696"/>
                </a:lnTo>
                <a:lnTo>
                  <a:pt x="2471" y="3863"/>
                </a:lnTo>
                <a:lnTo>
                  <a:pt x="3214" y="2743"/>
                </a:lnTo>
                <a:lnTo>
                  <a:pt x="3895" y="2157"/>
                </a:lnTo>
                <a:lnTo>
                  <a:pt x="3308" y="1403"/>
                </a:lnTo>
                <a:lnTo>
                  <a:pt x="274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39" name="Google Shape;3739;p63"/>
          <p:cNvSpPr/>
          <p:nvPr/>
        </p:nvSpPr>
        <p:spPr>
          <a:xfrm>
            <a:off x="322954"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0" name="Google Shape;3740;p63"/>
          <p:cNvSpPr/>
          <p:nvPr/>
        </p:nvSpPr>
        <p:spPr>
          <a:xfrm>
            <a:off x="323095" y="4767322"/>
            <a:ext cx="1155" cy="1540"/>
          </a:xfrm>
          <a:custGeom>
            <a:avLst/>
            <a:gdLst/>
            <a:ahLst/>
            <a:cxnLst/>
            <a:rect l="l" t="t" r="r" b="b"/>
            <a:pathLst>
              <a:path w="1904"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1" name="Google Shape;3741;p63"/>
          <p:cNvSpPr/>
          <p:nvPr/>
        </p:nvSpPr>
        <p:spPr>
          <a:xfrm>
            <a:off x="318960"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2" name="Google Shape;3742;p63"/>
          <p:cNvSpPr/>
          <p:nvPr/>
        </p:nvSpPr>
        <p:spPr>
          <a:xfrm>
            <a:off x="319045" y="6292763"/>
            <a:ext cx="1155" cy="1540"/>
          </a:xfrm>
          <a:custGeom>
            <a:avLst/>
            <a:gdLst/>
            <a:ahLst/>
            <a:cxnLst/>
            <a:rect l="l" t="t" r="r" b="b"/>
            <a:pathLst>
              <a:path w="1904"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3" name="Google Shape;3743;p63"/>
          <p:cNvSpPr/>
          <p:nvPr/>
        </p:nvSpPr>
        <p:spPr>
          <a:xfrm>
            <a:off x="318599"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4" name="Google Shape;3744;p63"/>
          <p:cNvSpPr/>
          <p:nvPr/>
        </p:nvSpPr>
        <p:spPr>
          <a:xfrm>
            <a:off x="330816"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5" name="Google Shape;3745;p63"/>
          <p:cNvSpPr/>
          <p:nvPr/>
        </p:nvSpPr>
        <p:spPr>
          <a:xfrm>
            <a:off x="335113" y="5977396"/>
            <a:ext cx="1540" cy="1540"/>
          </a:xfrm>
          <a:custGeom>
            <a:avLst/>
            <a:gdLst/>
            <a:ahLst/>
            <a:cxnLst/>
            <a:rect l="l" t="t" r="r" b="b"/>
            <a:pathLst>
              <a:path w="2540" h="2540" extrusionOk="0">
                <a:moveTo>
                  <a:pt x="303" y="0"/>
                </a:moveTo>
                <a:lnTo>
                  <a:pt x="0" y="2282"/>
                </a:lnTo>
                <a:lnTo>
                  <a:pt x="2240" y="1465"/>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6" name="Google Shape;3746;p63"/>
          <p:cNvSpPr/>
          <p:nvPr/>
        </p:nvSpPr>
        <p:spPr>
          <a:xfrm>
            <a:off x="335243"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7" name="Google Shape;3747;p63"/>
          <p:cNvSpPr/>
          <p:nvPr/>
        </p:nvSpPr>
        <p:spPr>
          <a:xfrm>
            <a:off x="389764" y="370731"/>
            <a:ext cx="1540" cy="1540"/>
          </a:xfrm>
          <a:custGeom>
            <a:avLst/>
            <a:gdLst/>
            <a:ahLst/>
            <a:cxnLst/>
            <a:rect l="l" t="t" r="r" b="b"/>
            <a:pathLst>
              <a:path w="2540"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8" name="Google Shape;3748;p63"/>
          <p:cNvSpPr/>
          <p:nvPr/>
        </p:nvSpPr>
        <p:spPr>
          <a:xfrm>
            <a:off x="389711" y="977637"/>
            <a:ext cx="1540" cy="1540"/>
          </a:xfrm>
          <a:custGeom>
            <a:avLst/>
            <a:gdLst/>
            <a:ahLst/>
            <a:cxnLst/>
            <a:rect l="l" t="t" r="r" b="b"/>
            <a:pathLst>
              <a:path w="2540"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49" name="Google Shape;3749;p63"/>
          <p:cNvSpPr/>
          <p:nvPr/>
        </p:nvSpPr>
        <p:spPr>
          <a:xfrm>
            <a:off x="385571" y="6523228"/>
            <a:ext cx="1540" cy="1925"/>
          </a:xfrm>
          <a:custGeom>
            <a:avLst/>
            <a:gdLst/>
            <a:ahLst/>
            <a:cxnLst/>
            <a:rect l="l" t="t" r="r" b="b"/>
            <a:pathLst>
              <a:path w="2540" h="3175" extrusionOk="0">
                <a:moveTo>
                  <a:pt x="0" y="0"/>
                </a:moveTo>
                <a:lnTo>
                  <a:pt x="95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0" name="Google Shape;3750;p63"/>
          <p:cNvSpPr/>
          <p:nvPr/>
        </p:nvSpPr>
        <p:spPr>
          <a:xfrm>
            <a:off x="389461" y="5445801"/>
            <a:ext cx="1540" cy="1540"/>
          </a:xfrm>
          <a:custGeom>
            <a:avLst/>
            <a:gdLst/>
            <a:ahLst/>
            <a:cxnLst/>
            <a:rect l="l" t="t" r="r" b="b"/>
            <a:pathLst>
              <a:path w="2540" h="2540" extrusionOk="0">
                <a:moveTo>
                  <a:pt x="2533" y="0"/>
                </a:moveTo>
                <a:lnTo>
                  <a:pt x="0" y="670"/>
                </a:lnTo>
                <a:lnTo>
                  <a:pt x="2272" y="2041"/>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1" name="Google Shape;3751;p63"/>
          <p:cNvSpPr/>
          <p:nvPr/>
        </p:nvSpPr>
        <p:spPr>
          <a:xfrm>
            <a:off x="389677" y="5326307"/>
            <a:ext cx="1540" cy="1540"/>
          </a:xfrm>
          <a:custGeom>
            <a:avLst/>
            <a:gdLst/>
            <a:ahLst/>
            <a:cxnLst/>
            <a:rect l="l" t="t" r="r" b="b"/>
            <a:pathLst>
              <a:path w="2540" h="2540" extrusionOk="0">
                <a:moveTo>
                  <a:pt x="0" y="0"/>
                </a:moveTo>
                <a:lnTo>
                  <a:pt x="785"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2" name="Google Shape;3752;p63"/>
          <p:cNvSpPr/>
          <p:nvPr/>
        </p:nvSpPr>
        <p:spPr>
          <a:xfrm>
            <a:off x="389752"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3" name="Google Shape;3753;p63"/>
          <p:cNvSpPr/>
          <p:nvPr/>
        </p:nvSpPr>
        <p:spPr>
          <a:xfrm>
            <a:off x="389616" y="3504298"/>
            <a:ext cx="1540" cy="1540"/>
          </a:xfrm>
          <a:custGeom>
            <a:avLst/>
            <a:gdLst/>
            <a:ahLst/>
            <a:cxnLst/>
            <a:rect l="l" t="t" r="r" b="b"/>
            <a:pathLst>
              <a:path w="2540"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4" name="Google Shape;3754;p63"/>
          <p:cNvSpPr/>
          <p:nvPr/>
        </p:nvSpPr>
        <p:spPr>
          <a:xfrm>
            <a:off x="389646" y="3925160"/>
            <a:ext cx="1540" cy="1540"/>
          </a:xfrm>
          <a:custGeom>
            <a:avLst/>
            <a:gdLst/>
            <a:ahLst/>
            <a:cxnLst/>
            <a:rect l="l" t="t" r="r" b="b"/>
            <a:pathLst>
              <a:path w="2540" h="2539" extrusionOk="0">
                <a:moveTo>
                  <a:pt x="1319" y="0"/>
                </a:moveTo>
                <a:lnTo>
                  <a:pt x="0" y="2104"/>
                </a:lnTo>
                <a:lnTo>
                  <a:pt x="2167" y="240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5" name="Google Shape;3755;p63"/>
          <p:cNvSpPr/>
          <p:nvPr/>
        </p:nvSpPr>
        <p:spPr>
          <a:xfrm>
            <a:off x="389498" y="2179097"/>
            <a:ext cx="1540" cy="1155"/>
          </a:xfrm>
          <a:custGeom>
            <a:avLst/>
            <a:gdLst/>
            <a:ahLst/>
            <a:cxnLst/>
            <a:rect l="l" t="t" r="r" b="b"/>
            <a:pathLst>
              <a:path w="2540" h="1904" extrusionOk="0">
                <a:moveTo>
                  <a:pt x="1947" y="0"/>
                </a:moveTo>
                <a:lnTo>
                  <a:pt x="0" y="680"/>
                </a:lnTo>
                <a:lnTo>
                  <a:pt x="1685" y="1895"/>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6" name="Google Shape;3756;p63"/>
          <p:cNvSpPr/>
          <p:nvPr/>
        </p:nvSpPr>
        <p:spPr>
          <a:xfrm>
            <a:off x="385379" y="5698483"/>
            <a:ext cx="1540" cy="1540"/>
          </a:xfrm>
          <a:custGeom>
            <a:avLst/>
            <a:gdLst/>
            <a:ahLst/>
            <a:cxnLst/>
            <a:rect l="l" t="t" r="r" b="b"/>
            <a:pathLst>
              <a:path w="2540"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7" name="Google Shape;3757;p63"/>
          <p:cNvSpPr/>
          <p:nvPr/>
        </p:nvSpPr>
        <p:spPr>
          <a:xfrm>
            <a:off x="389253"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8" name="Google Shape;3758;p63"/>
          <p:cNvSpPr/>
          <p:nvPr/>
        </p:nvSpPr>
        <p:spPr>
          <a:xfrm>
            <a:off x="389328" y="5782738"/>
            <a:ext cx="1540" cy="1155"/>
          </a:xfrm>
          <a:custGeom>
            <a:avLst/>
            <a:gdLst/>
            <a:ahLst/>
            <a:cxnLst/>
            <a:rect l="l" t="t" r="r" b="b"/>
            <a:pathLst>
              <a:path w="2540" h="1904" extrusionOk="0">
                <a:moveTo>
                  <a:pt x="2335" y="0"/>
                </a:moveTo>
                <a:lnTo>
                  <a:pt x="0" y="638"/>
                </a:lnTo>
                <a:lnTo>
                  <a:pt x="2104" y="1874"/>
                </a:lnTo>
                <a:lnTo>
                  <a:pt x="2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59" name="Google Shape;3759;p63"/>
          <p:cNvSpPr/>
          <p:nvPr/>
        </p:nvSpPr>
        <p:spPr>
          <a:xfrm>
            <a:off x="389724" y="6301305"/>
            <a:ext cx="1540" cy="1540"/>
          </a:xfrm>
          <a:custGeom>
            <a:avLst/>
            <a:gdLst/>
            <a:ahLst/>
            <a:cxnLst/>
            <a:rect l="l" t="t" r="r" b="b"/>
            <a:pathLst>
              <a:path w="2540"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0" name="Google Shape;3760;p63"/>
          <p:cNvSpPr/>
          <p:nvPr/>
        </p:nvSpPr>
        <p:spPr>
          <a:xfrm>
            <a:off x="389564" y="1390274"/>
            <a:ext cx="1540" cy="1540"/>
          </a:xfrm>
          <a:custGeom>
            <a:avLst/>
            <a:gdLst/>
            <a:ahLst/>
            <a:cxnLst/>
            <a:rect l="l" t="t" r="r" b="b"/>
            <a:pathLst>
              <a:path w="2540" h="2539" extrusionOk="0">
                <a:moveTo>
                  <a:pt x="0" y="0"/>
                </a:moveTo>
                <a:lnTo>
                  <a:pt x="942" y="2167"/>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1" name="Google Shape;3761;p63"/>
          <p:cNvSpPr/>
          <p:nvPr/>
        </p:nvSpPr>
        <p:spPr>
          <a:xfrm>
            <a:off x="385516" y="1115455"/>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2" name="Google Shape;3762;p63"/>
          <p:cNvSpPr/>
          <p:nvPr/>
        </p:nvSpPr>
        <p:spPr>
          <a:xfrm>
            <a:off x="385218" y="609316"/>
            <a:ext cx="2311" cy="2695"/>
          </a:xfrm>
          <a:custGeom>
            <a:avLst/>
            <a:gdLst/>
            <a:ahLst/>
            <a:cxnLst/>
            <a:rect l="l" t="t" r="r" b="b"/>
            <a:pathLst>
              <a:path w="3809" h="4444" extrusionOk="0">
                <a:moveTo>
                  <a:pt x="2031" y="0"/>
                </a:moveTo>
                <a:lnTo>
                  <a:pt x="0" y="1884"/>
                </a:lnTo>
                <a:lnTo>
                  <a:pt x="586" y="2586"/>
                </a:lnTo>
                <a:lnTo>
                  <a:pt x="1130" y="3738"/>
                </a:lnTo>
                <a:lnTo>
                  <a:pt x="2376" y="3926"/>
                </a:lnTo>
                <a:lnTo>
                  <a:pt x="3099" y="2816"/>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3" name="Google Shape;3763;p63"/>
          <p:cNvSpPr/>
          <p:nvPr/>
        </p:nvSpPr>
        <p:spPr>
          <a:xfrm>
            <a:off x="385563" y="255610"/>
            <a:ext cx="1155" cy="1540"/>
          </a:xfrm>
          <a:custGeom>
            <a:avLst/>
            <a:gdLst/>
            <a:ahLst/>
            <a:cxnLst/>
            <a:rect l="l" t="t" r="r" b="b"/>
            <a:pathLst>
              <a:path w="1904"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4" name="Google Shape;3764;p63"/>
          <p:cNvSpPr/>
          <p:nvPr/>
        </p:nvSpPr>
        <p:spPr>
          <a:xfrm>
            <a:off x="381720" y="552597"/>
            <a:ext cx="1540" cy="1540"/>
          </a:xfrm>
          <a:custGeom>
            <a:avLst/>
            <a:gdLst/>
            <a:ahLst/>
            <a:cxnLst/>
            <a:rect l="l" t="t" r="r" b="b"/>
            <a:pathLst>
              <a:path w="2540" h="2540" extrusionOk="0">
                <a:moveTo>
                  <a:pt x="0" y="0"/>
                </a:moveTo>
                <a:lnTo>
                  <a:pt x="869"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5" name="Google Shape;3765;p63"/>
          <p:cNvSpPr/>
          <p:nvPr/>
        </p:nvSpPr>
        <p:spPr>
          <a:xfrm>
            <a:off x="381477"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6" name="Google Shape;3766;p63"/>
          <p:cNvSpPr/>
          <p:nvPr/>
        </p:nvSpPr>
        <p:spPr>
          <a:xfrm>
            <a:off x="381325" y="1846841"/>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7" name="Google Shape;3767;p63"/>
          <p:cNvSpPr/>
          <p:nvPr/>
        </p:nvSpPr>
        <p:spPr>
          <a:xfrm>
            <a:off x="381455" y="3034727"/>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8" name="Google Shape;3768;p63"/>
          <p:cNvSpPr/>
          <p:nvPr/>
        </p:nvSpPr>
        <p:spPr>
          <a:xfrm>
            <a:off x="381285" y="3535510"/>
            <a:ext cx="1155" cy="1155"/>
          </a:xfrm>
          <a:custGeom>
            <a:avLst/>
            <a:gdLst/>
            <a:ahLst/>
            <a:cxnLst/>
            <a:rect l="l" t="t" r="r" b="b"/>
            <a:pathLst>
              <a:path w="1904"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69" name="Google Shape;3769;p63"/>
          <p:cNvSpPr/>
          <p:nvPr/>
        </p:nvSpPr>
        <p:spPr>
          <a:xfrm>
            <a:off x="381521" y="3552913"/>
            <a:ext cx="1155" cy="1540"/>
          </a:xfrm>
          <a:custGeom>
            <a:avLst/>
            <a:gdLst/>
            <a:ahLst/>
            <a:cxnLst/>
            <a:rect l="l" t="t" r="r" b="b"/>
            <a:pathLst>
              <a:path w="1904" h="2539" extrusionOk="0">
                <a:moveTo>
                  <a:pt x="1193" y="0"/>
                </a:moveTo>
                <a:lnTo>
                  <a:pt x="0" y="206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0" name="Google Shape;3770;p63"/>
          <p:cNvSpPr/>
          <p:nvPr/>
        </p:nvSpPr>
        <p:spPr>
          <a:xfrm>
            <a:off x="381017" y="3800596"/>
            <a:ext cx="2311" cy="3081"/>
          </a:xfrm>
          <a:custGeom>
            <a:avLst/>
            <a:gdLst/>
            <a:ahLst/>
            <a:cxnLst/>
            <a:rect l="l" t="t" r="r" b="b"/>
            <a:pathLst>
              <a:path w="3809" h="5079" extrusionOk="0">
                <a:moveTo>
                  <a:pt x="1978" y="0"/>
                </a:moveTo>
                <a:lnTo>
                  <a:pt x="1298" y="722"/>
                </a:lnTo>
                <a:lnTo>
                  <a:pt x="125" y="1392"/>
                </a:lnTo>
                <a:lnTo>
                  <a:pt x="0" y="2910"/>
                </a:lnTo>
                <a:lnTo>
                  <a:pt x="1088" y="3769"/>
                </a:lnTo>
                <a:lnTo>
                  <a:pt x="1664"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1" name="Google Shape;3771;p63"/>
          <p:cNvSpPr/>
          <p:nvPr/>
        </p:nvSpPr>
        <p:spPr>
          <a:xfrm>
            <a:off x="381542" y="6762043"/>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2" name="Google Shape;3772;p63"/>
          <p:cNvSpPr/>
          <p:nvPr/>
        </p:nvSpPr>
        <p:spPr>
          <a:xfrm>
            <a:off x="381561"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3" name="Google Shape;3773;p63"/>
          <p:cNvSpPr/>
          <p:nvPr/>
        </p:nvSpPr>
        <p:spPr>
          <a:xfrm>
            <a:off x="381402"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4" name="Google Shape;3774;p63"/>
          <p:cNvSpPr/>
          <p:nvPr/>
        </p:nvSpPr>
        <p:spPr>
          <a:xfrm>
            <a:off x="380969" y="6234739"/>
            <a:ext cx="1540" cy="1540"/>
          </a:xfrm>
          <a:custGeom>
            <a:avLst/>
            <a:gdLst/>
            <a:ahLst/>
            <a:cxnLst/>
            <a:rect l="l" t="t" r="r" b="b"/>
            <a:pathLst>
              <a:path w="2540"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5" name="Google Shape;3775;p63"/>
          <p:cNvSpPr/>
          <p:nvPr/>
        </p:nvSpPr>
        <p:spPr>
          <a:xfrm>
            <a:off x="409450"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6" name="Google Shape;3776;p63"/>
          <p:cNvSpPr/>
          <p:nvPr/>
        </p:nvSpPr>
        <p:spPr>
          <a:xfrm>
            <a:off x="409936" y="1372082"/>
            <a:ext cx="1155" cy="1540"/>
          </a:xfrm>
          <a:custGeom>
            <a:avLst/>
            <a:gdLst/>
            <a:ahLst/>
            <a:cxnLst/>
            <a:rect l="l" t="t" r="r" b="b"/>
            <a:pathLst>
              <a:path w="1904" h="2539" extrusionOk="0">
                <a:moveTo>
                  <a:pt x="1151" y="0"/>
                </a:moveTo>
                <a:lnTo>
                  <a:pt x="0" y="1958"/>
                </a:lnTo>
                <a:lnTo>
                  <a:pt x="1821" y="2240"/>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7" name="Google Shape;3777;p63"/>
          <p:cNvSpPr/>
          <p:nvPr/>
        </p:nvSpPr>
        <p:spPr>
          <a:xfrm>
            <a:off x="409950" y="2090735"/>
            <a:ext cx="1540" cy="1540"/>
          </a:xfrm>
          <a:custGeom>
            <a:avLst/>
            <a:gdLst/>
            <a:ahLst/>
            <a:cxnLst/>
            <a:rect l="l" t="t" r="r" b="b"/>
            <a:pathLst>
              <a:path w="2540" h="2539" extrusionOk="0">
                <a:moveTo>
                  <a:pt x="0" y="0"/>
                </a:moveTo>
                <a:lnTo>
                  <a:pt x="795" y="2335"/>
                </a:lnTo>
                <a:lnTo>
                  <a:pt x="1999"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8" name="Google Shape;3778;p63"/>
          <p:cNvSpPr/>
          <p:nvPr/>
        </p:nvSpPr>
        <p:spPr>
          <a:xfrm>
            <a:off x="409845" y="2116801"/>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79" name="Google Shape;3779;p63"/>
          <p:cNvSpPr/>
          <p:nvPr/>
        </p:nvSpPr>
        <p:spPr>
          <a:xfrm>
            <a:off x="409820" y="933596"/>
            <a:ext cx="1540" cy="1540"/>
          </a:xfrm>
          <a:custGeom>
            <a:avLst/>
            <a:gdLst/>
            <a:ahLst/>
            <a:cxnLst/>
            <a:rect l="l" t="t" r="r" b="b"/>
            <a:pathLst>
              <a:path w="2540" h="2540" extrusionOk="0">
                <a:moveTo>
                  <a:pt x="0" y="0"/>
                </a:moveTo>
                <a:lnTo>
                  <a:pt x="83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0" name="Google Shape;3780;p63"/>
          <p:cNvSpPr/>
          <p:nvPr/>
        </p:nvSpPr>
        <p:spPr>
          <a:xfrm>
            <a:off x="410021" y="676726"/>
            <a:ext cx="1155" cy="1155"/>
          </a:xfrm>
          <a:custGeom>
            <a:avLst/>
            <a:gdLst/>
            <a:ahLst/>
            <a:cxnLst/>
            <a:rect l="l" t="t" r="r" b="b"/>
            <a:pathLst>
              <a:path w="1904" h="1905" extrusionOk="0">
                <a:moveTo>
                  <a:pt x="0" y="0"/>
                </a:moveTo>
                <a:lnTo>
                  <a:pt x="65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1" name="Google Shape;3781;p63"/>
          <p:cNvSpPr/>
          <p:nvPr/>
        </p:nvSpPr>
        <p:spPr>
          <a:xfrm>
            <a:off x="410061" y="344012"/>
            <a:ext cx="1155" cy="1155"/>
          </a:xfrm>
          <a:custGeom>
            <a:avLst/>
            <a:gdLst/>
            <a:ahLst/>
            <a:cxnLst/>
            <a:rect l="l" t="t" r="r" b="b"/>
            <a:pathLst>
              <a:path w="1904"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2" name="Google Shape;3782;p63"/>
          <p:cNvSpPr/>
          <p:nvPr/>
        </p:nvSpPr>
        <p:spPr>
          <a:xfrm>
            <a:off x="409880" y="286287"/>
            <a:ext cx="1155" cy="1540"/>
          </a:xfrm>
          <a:custGeom>
            <a:avLst/>
            <a:gdLst/>
            <a:ahLst/>
            <a:cxnLst/>
            <a:rect l="l" t="t" r="r" b="b"/>
            <a:pathLst>
              <a:path w="1904" h="2540" extrusionOk="0">
                <a:moveTo>
                  <a:pt x="1183" y="0"/>
                </a:moveTo>
                <a:lnTo>
                  <a:pt x="0" y="1696"/>
                </a:lnTo>
                <a:lnTo>
                  <a:pt x="187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3" name="Google Shape;3783;p63"/>
          <p:cNvSpPr/>
          <p:nvPr/>
        </p:nvSpPr>
        <p:spPr>
          <a:xfrm>
            <a:off x="405875" y="2644342"/>
            <a:ext cx="1540" cy="1540"/>
          </a:xfrm>
          <a:custGeom>
            <a:avLst/>
            <a:gdLst/>
            <a:ahLst/>
            <a:cxnLst/>
            <a:rect l="l" t="t" r="r" b="b"/>
            <a:pathLst>
              <a:path w="2540" h="2539" extrusionOk="0">
                <a:moveTo>
                  <a:pt x="0" y="0"/>
                </a:moveTo>
                <a:lnTo>
                  <a:pt x="774" y="2544"/>
                </a:lnTo>
                <a:lnTo>
                  <a:pt x="212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4" name="Google Shape;3784;p63"/>
          <p:cNvSpPr/>
          <p:nvPr/>
        </p:nvSpPr>
        <p:spPr>
          <a:xfrm>
            <a:off x="405912" y="916033"/>
            <a:ext cx="1155" cy="1540"/>
          </a:xfrm>
          <a:custGeom>
            <a:avLst/>
            <a:gdLst/>
            <a:ahLst/>
            <a:cxnLst/>
            <a:rect l="l" t="t" r="r" b="b"/>
            <a:pathLst>
              <a:path w="1904" h="2540" extrusionOk="0">
                <a:moveTo>
                  <a:pt x="0" y="0"/>
                </a:moveTo>
                <a:lnTo>
                  <a:pt x="691" y="2282"/>
                </a:lnTo>
                <a:lnTo>
                  <a:pt x="185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5" name="Google Shape;3785;p63"/>
          <p:cNvSpPr/>
          <p:nvPr/>
        </p:nvSpPr>
        <p:spPr>
          <a:xfrm>
            <a:off x="405854" y="689929"/>
            <a:ext cx="1155" cy="1155"/>
          </a:xfrm>
          <a:custGeom>
            <a:avLst/>
            <a:gdLst/>
            <a:ahLst/>
            <a:cxnLst/>
            <a:rect l="l" t="t" r="r" b="b"/>
            <a:pathLst>
              <a:path w="1904"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6" name="Google Shape;3786;p63"/>
          <p:cNvSpPr/>
          <p:nvPr/>
        </p:nvSpPr>
        <p:spPr>
          <a:xfrm>
            <a:off x="409935" y="3797187"/>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7" name="Google Shape;3787;p63"/>
          <p:cNvSpPr/>
          <p:nvPr/>
        </p:nvSpPr>
        <p:spPr>
          <a:xfrm>
            <a:off x="409998"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8" name="Google Shape;3788;p63"/>
          <p:cNvSpPr/>
          <p:nvPr/>
        </p:nvSpPr>
        <p:spPr>
          <a:xfrm>
            <a:off x="409955" y="2812829"/>
            <a:ext cx="1540" cy="1540"/>
          </a:xfrm>
          <a:custGeom>
            <a:avLst/>
            <a:gdLst/>
            <a:ahLst/>
            <a:cxnLst/>
            <a:rect l="l" t="t" r="r" b="b"/>
            <a:pathLst>
              <a:path w="2540"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89" name="Google Shape;3789;p63"/>
          <p:cNvSpPr/>
          <p:nvPr/>
        </p:nvSpPr>
        <p:spPr>
          <a:xfrm>
            <a:off x="405778" y="2905920"/>
            <a:ext cx="1540" cy="1925"/>
          </a:xfrm>
          <a:custGeom>
            <a:avLst/>
            <a:gdLst/>
            <a:ahLst/>
            <a:cxnLst/>
            <a:rect l="l" t="t" r="r" b="b"/>
            <a:pathLst>
              <a:path w="2540"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0" name="Google Shape;3790;p63"/>
          <p:cNvSpPr/>
          <p:nvPr/>
        </p:nvSpPr>
        <p:spPr>
          <a:xfrm>
            <a:off x="405806" y="3602008"/>
            <a:ext cx="1155" cy="1155"/>
          </a:xfrm>
          <a:custGeom>
            <a:avLst/>
            <a:gdLst/>
            <a:ahLst/>
            <a:cxnLst/>
            <a:rect l="l" t="t" r="r" b="b"/>
            <a:pathLst>
              <a:path w="1904" h="1904" extrusionOk="0">
                <a:moveTo>
                  <a:pt x="0" y="0"/>
                </a:moveTo>
                <a:lnTo>
                  <a:pt x="691"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1" name="Google Shape;3791;p63"/>
          <p:cNvSpPr/>
          <p:nvPr/>
        </p:nvSpPr>
        <p:spPr>
          <a:xfrm>
            <a:off x="402069"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2" name="Google Shape;3792;p63"/>
          <p:cNvSpPr/>
          <p:nvPr/>
        </p:nvSpPr>
        <p:spPr>
          <a:xfrm>
            <a:off x="401763" y="2688454"/>
            <a:ext cx="1540" cy="1540"/>
          </a:xfrm>
          <a:custGeom>
            <a:avLst/>
            <a:gdLst/>
            <a:ahLst/>
            <a:cxnLst/>
            <a:rect l="l" t="t" r="r" b="b"/>
            <a:pathLst>
              <a:path w="2540" h="2539" extrusionOk="0">
                <a:moveTo>
                  <a:pt x="1246" y="0"/>
                </a:moveTo>
                <a:lnTo>
                  <a:pt x="0" y="1968"/>
                </a:lnTo>
                <a:lnTo>
                  <a:pt x="2041" y="2261"/>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3" name="Google Shape;3793;p63"/>
          <p:cNvSpPr/>
          <p:nvPr/>
        </p:nvSpPr>
        <p:spPr>
          <a:xfrm>
            <a:off x="401850" y="2524916"/>
            <a:ext cx="1540" cy="1540"/>
          </a:xfrm>
          <a:custGeom>
            <a:avLst/>
            <a:gdLst/>
            <a:ahLst/>
            <a:cxnLst/>
            <a:rect l="l" t="t" r="r" b="b"/>
            <a:pathLst>
              <a:path w="2540"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4" name="Google Shape;3794;p63"/>
          <p:cNvSpPr/>
          <p:nvPr/>
        </p:nvSpPr>
        <p:spPr>
          <a:xfrm>
            <a:off x="401928" y="2405318"/>
            <a:ext cx="1155" cy="1155"/>
          </a:xfrm>
          <a:custGeom>
            <a:avLst/>
            <a:gdLst/>
            <a:ahLst/>
            <a:cxnLst/>
            <a:rect l="l" t="t" r="r" b="b"/>
            <a:pathLst>
              <a:path w="1904" h="1904" extrusionOk="0">
                <a:moveTo>
                  <a:pt x="0" y="0"/>
                </a:moveTo>
                <a:lnTo>
                  <a:pt x="65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5" name="Google Shape;3795;p63"/>
          <p:cNvSpPr/>
          <p:nvPr/>
        </p:nvSpPr>
        <p:spPr>
          <a:xfrm>
            <a:off x="401740" y="1806924"/>
            <a:ext cx="1540" cy="1540"/>
          </a:xfrm>
          <a:custGeom>
            <a:avLst/>
            <a:gdLst/>
            <a:ahLst/>
            <a:cxnLst/>
            <a:rect l="l" t="t" r="r" b="b"/>
            <a:pathLst>
              <a:path w="2540"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6" name="Google Shape;3796;p63"/>
          <p:cNvSpPr/>
          <p:nvPr/>
        </p:nvSpPr>
        <p:spPr>
          <a:xfrm>
            <a:off x="401620" y="4257934"/>
            <a:ext cx="1540" cy="1540"/>
          </a:xfrm>
          <a:custGeom>
            <a:avLst/>
            <a:gdLst/>
            <a:ahLst/>
            <a:cxnLst/>
            <a:rect l="l" t="t" r="r" b="b"/>
            <a:pathLst>
              <a:path w="2540" h="2540" extrusionOk="0">
                <a:moveTo>
                  <a:pt x="0" y="0"/>
                </a:moveTo>
                <a:lnTo>
                  <a:pt x="910" y="2188"/>
                </a:lnTo>
                <a:lnTo>
                  <a:pt x="2272"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7" name="Google Shape;3797;p63"/>
          <p:cNvSpPr/>
          <p:nvPr/>
        </p:nvSpPr>
        <p:spPr>
          <a:xfrm>
            <a:off x="401776"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8" name="Google Shape;3798;p63"/>
          <p:cNvSpPr/>
          <p:nvPr/>
        </p:nvSpPr>
        <p:spPr>
          <a:xfrm>
            <a:off x="393975"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799" name="Google Shape;3799;p63"/>
          <p:cNvSpPr/>
          <p:nvPr/>
        </p:nvSpPr>
        <p:spPr>
          <a:xfrm>
            <a:off x="393258" y="3987611"/>
            <a:ext cx="1540" cy="1540"/>
          </a:xfrm>
          <a:custGeom>
            <a:avLst/>
            <a:gdLst/>
            <a:ahLst/>
            <a:cxnLst/>
            <a:rect l="l" t="t" r="r" b="b"/>
            <a:pathLst>
              <a:path w="2540" h="2540" extrusionOk="0">
                <a:moveTo>
                  <a:pt x="2429" y="0"/>
                </a:moveTo>
                <a:lnTo>
                  <a:pt x="0" y="795"/>
                </a:lnTo>
                <a:lnTo>
                  <a:pt x="2209"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0" name="Google Shape;3800;p63"/>
          <p:cNvSpPr/>
          <p:nvPr/>
        </p:nvSpPr>
        <p:spPr>
          <a:xfrm>
            <a:off x="393720"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1" name="Google Shape;3801;p63"/>
          <p:cNvSpPr/>
          <p:nvPr/>
        </p:nvSpPr>
        <p:spPr>
          <a:xfrm>
            <a:off x="397875" y="1527491"/>
            <a:ext cx="1540" cy="1540"/>
          </a:xfrm>
          <a:custGeom>
            <a:avLst/>
            <a:gdLst/>
            <a:ahLst/>
            <a:cxnLst/>
            <a:rect l="l" t="t" r="r" b="b"/>
            <a:pathLst>
              <a:path w="2540"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2" name="Google Shape;3802;p63"/>
          <p:cNvSpPr/>
          <p:nvPr/>
        </p:nvSpPr>
        <p:spPr>
          <a:xfrm>
            <a:off x="397907" y="2063665"/>
            <a:ext cx="1540" cy="1540"/>
          </a:xfrm>
          <a:custGeom>
            <a:avLst/>
            <a:gdLst/>
            <a:ahLst/>
            <a:cxnLst/>
            <a:rect l="l" t="t" r="r" b="b"/>
            <a:pathLst>
              <a:path w="2540" h="2539" extrusionOk="0">
                <a:moveTo>
                  <a:pt x="272" y="0"/>
                </a:moveTo>
                <a:lnTo>
                  <a:pt x="0" y="2146"/>
                </a:lnTo>
                <a:lnTo>
                  <a:pt x="214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3" name="Google Shape;3803;p63"/>
          <p:cNvSpPr/>
          <p:nvPr/>
        </p:nvSpPr>
        <p:spPr>
          <a:xfrm>
            <a:off x="397710"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4" name="Google Shape;3804;p63"/>
          <p:cNvSpPr/>
          <p:nvPr/>
        </p:nvSpPr>
        <p:spPr>
          <a:xfrm>
            <a:off x="397788" y="38362"/>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5" name="Google Shape;3805;p63"/>
          <p:cNvSpPr/>
          <p:nvPr/>
        </p:nvSpPr>
        <p:spPr>
          <a:xfrm>
            <a:off x="397440" y="4203974"/>
            <a:ext cx="2311" cy="2695"/>
          </a:xfrm>
          <a:custGeom>
            <a:avLst/>
            <a:gdLst/>
            <a:ahLst/>
            <a:cxnLst/>
            <a:rect l="l" t="t" r="r" b="b"/>
            <a:pathLst>
              <a:path w="3809" h="4445" extrusionOk="0">
                <a:moveTo>
                  <a:pt x="1790" y="0"/>
                </a:moveTo>
                <a:lnTo>
                  <a:pt x="1172" y="628"/>
                </a:lnTo>
                <a:lnTo>
                  <a:pt x="104" y="1204"/>
                </a:lnTo>
                <a:lnTo>
                  <a:pt x="0" y="2533"/>
                </a:lnTo>
                <a:lnTo>
                  <a:pt x="984" y="3287"/>
                </a:lnTo>
                <a:lnTo>
                  <a:pt x="1507" y="4010"/>
                </a:lnTo>
                <a:lnTo>
                  <a:pt x="2167" y="3392"/>
                </a:lnTo>
                <a:lnTo>
                  <a:pt x="3298" y="2827"/>
                </a:lnTo>
                <a:lnTo>
                  <a:pt x="339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6" name="Google Shape;3806;p63"/>
          <p:cNvSpPr/>
          <p:nvPr/>
        </p:nvSpPr>
        <p:spPr>
          <a:xfrm>
            <a:off x="397325"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7" name="Google Shape;3807;p63"/>
          <p:cNvSpPr/>
          <p:nvPr/>
        </p:nvSpPr>
        <p:spPr>
          <a:xfrm>
            <a:off x="397696" y="4749728"/>
            <a:ext cx="1155" cy="1155"/>
          </a:xfrm>
          <a:custGeom>
            <a:avLst/>
            <a:gdLst/>
            <a:ahLst/>
            <a:cxnLst/>
            <a:rect l="l" t="t" r="r" b="b"/>
            <a:pathLst>
              <a:path w="1904"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8" name="Google Shape;3808;p63"/>
          <p:cNvSpPr/>
          <p:nvPr/>
        </p:nvSpPr>
        <p:spPr>
          <a:xfrm>
            <a:off x="397057" y="6473771"/>
            <a:ext cx="2696" cy="2310"/>
          </a:xfrm>
          <a:custGeom>
            <a:avLst/>
            <a:gdLst/>
            <a:ahLst/>
            <a:cxnLst/>
            <a:rect l="l" t="t" r="r" b="b"/>
            <a:pathLst>
              <a:path w="4445" h="3809" extrusionOk="0">
                <a:moveTo>
                  <a:pt x="1476" y="0"/>
                </a:moveTo>
                <a:lnTo>
                  <a:pt x="712" y="984"/>
                </a:lnTo>
                <a:lnTo>
                  <a:pt x="0" y="1507"/>
                </a:lnTo>
                <a:lnTo>
                  <a:pt x="607" y="2136"/>
                </a:lnTo>
                <a:lnTo>
                  <a:pt x="1162" y="3225"/>
                </a:lnTo>
                <a:lnTo>
                  <a:pt x="2492" y="3361"/>
                </a:lnTo>
                <a:lnTo>
                  <a:pt x="3245" y="2450"/>
                </a:lnTo>
                <a:lnTo>
                  <a:pt x="4083" y="1895"/>
                </a:lnTo>
                <a:lnTo>
                  <a:pt x="3423" y="1225"/>
                </a:lnTo>
                <a:lnTo>
                  <a:pt x="2827" y="125"/>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09" name="Google Shape;3809;p63"/>
          <p:cNvSpPr/>
          <p:nvPr/>
        </p:nvSpPr>
        <p:spPr>
          <a:xfrm>
            <a:off x="393428" y="897840"/>
            <a:ext cx="1540" cy="1540"/>
          </a:xfrm>
          <a:custGeom>
            <a:avLst/>
            <a:gdLst/>
            <a:ahLst/>
            <a:cxnLst/>
            <a:rect l="l" t="t" r="r" b="b"/>
            <a:pathLst>
              <a:path w="2540" h="2540" extrusionOk="0">
                <a:moveTo>
                  <a:pt x="1382" y="0"/>
                </a:moveTo>
                <a:lnTo>
                  <a:pt x="0" y="1895"/>
                </a:lnTo>
                <a:lnTo>
                  <a:pt x="2219"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0" name="Google Shape;3810;p63"/>
          <p:cNvSpPr/>
          <p:nvPr/>
        </p:nvSpPr>
        <p:spPr>
          <a:xfrm>
            <a:off x="393652" y="441188"/>
            <a:ext cx="1540" cy="1540"/>
          </a:xfrm>
          <a:custGeom>
            <a:avLst/>
            <a:gdLst/>
            <a:ahLst/>
            <a:cxnLst/>
            <a:rect l="l" t="t" r="r" b="b"/>
            <a:pathLst>
              <a:path w="2540" h="2540" extrusionOk="0">
                <a:moveTo>
                  <a:pt x="1382" y="0"/>
                </a:moveTo>
                <a:lnTo>
                  <a:pt x="0" y="2115"/>
                </a:lnTo>
                <a:lnTo>
                  <a:pt x="231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1" name="Google Shape;3811;p63"/>
          <p:cNvSpPr/>
          <p:nvPr/>
        </p:nvSpPr>
        <p:spPr>
          <a:xfrm>
            <a:off x="393537" y="1615918"/>
            <a:ext cx="1540" cy="1540"/>
          </a:xfrm>
          <a:custGeom>
            <a:avLst/>
            <a:gdLst/>
            <a:ahLst/>
            <a:cxnLst/>
            <a:rect l="l" t="t" r="r" b="b"/>
            <a:pathLst>
              <a:path w="2540" h="2539" extrusionOk="0">
                <a:moveTo>
                  <a:pt x="1246" y="0"/>
                </a:moveTo>
                <a:lnTo>
                  <a:pt x="0" y="1748"/>
                </a:lnTo>
                <a:lnTo>
                  <a:pt x="2010"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2" name="Google Shape;3812;p63"/>
          <p:cNvSpPr/>
          <p:nvPr/>
        </p:nvSpPr>
        <p:spPr>
          <a:xfrm>
            <a:off x="405876"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3" name="Google Shape;3813;p63"/>
          <p:cNvSpPr/>
          <p:nvPr/>
        </p:nvSpPr>
        <p:spPr>
          <a:xfrm>
            <a:off x="405961" y="6292763"/>
            <a:ext cx="1155" cy="1540"/>
          </a:xfrm>
          <a:custGeom>
            <a:avLst/>
            <a:gdLst/>
            <a:ahLst/>
            <a:cxnLst/>
            <a:rect l="l" t="t" r="r" b="b"/>
            <a:pathLst>
              <a:path w="1904"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4" name="Google Shape;3814;p63"/>
          <p:cNvSpPr/>
          <p:nvPr/>
        </p:nvSpPr>
        <p:spPr>
          <a:xfrm>
            <a:off x="405515" y="5649304"/>
            <a:ext cx="1540" cy="1540"/>
          </a:xfrm>
          <a:custGeom>
            <a:avLst/>
            <a:gdLst/>
            <a:ahLst/>
            <a:cxnLst/>
            <a:rect l="l" t="t" r="r" b="b"/>
            <a:pathLst>
              <a:path w="2540" h="2540" extrusionOk="0">
                <a:moveTo>
                  <a:pt x="1528" y="0"/>
                </a:moveTo>
                <a:lnTo>
                  <a:pt x="0" y="2094"/>
                </a:lnTo>
                <a:lnTo>
                  <a:pt x="252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5" name="Google Shape;3815;p63"/>
          <p:cNvSpPr/>
          <p:nvPr/>
        </p:nvSpPr>
        <p:spPr>
          <a:xfrm>
            <a:off x="409877" y="5503545"/>
            <a:ext cx="1540" cy="1925"/>
          </a:xfrm>
          <a:custGeom>
            <a:avLst/>
            <a:gdLst/>
            <a:ahLst/>
            <a:cxnLst/>
            <a:rect l="l" t="t" r="r" b="b"/>
            <a:pathLst>
              <a:path w="2540" h="3175" extrusionOk="0">
                <a:moveTo>
                  <a:pt x="0" y="0"/>
                </a:moveTo>
                <a:lnTo>
                  <a:pt x="785" y="2659"/>
                </a:lnTo>
                <a:lnTo>
                  <a:pt x="2020"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6" name="Google Shape;3816;p63"/>
          <p:cNvSpPr/>
          <p:nvPr/>
        </p:nvSpPr>
        <p:spPr>
          <a:xfrm>
            <a:off x="410011" y="4767322"/>
            <a:ext cx="1155" cy="1540"/>
          </a:xfrm>
          <a:custGeom>
            <a:avLst/>
            <a:gdLst/>
            <a:ahLst/>
            <a:cxnLst/>
            <a:rect l="l" t="t" r="r" b="b"/>
            <a:pathLst>
              <a:path w="1904"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7" name="Google Shape;3817;p63"/>
          <p:cNvSpPr/>
          <p:nvPr/>
        </p:nvSpPr>
        <p:spPr>
          <a:xfrm>
            <a:off x="409473" y="5511615"/>
            <a:ext cx="2696" cy="2695"/>
          </a:xfrm>
          <a:custGeom>
            <a:avLst/>
            <a:gdLst/>
            <a:ahLst/>
            <a:cxnLst/>
            <a:rect l="l" t="t" r="r" b="b"/>
            <a:pathLst>
              <a:path w="4445" h="4445" extrusionOk="0">
                <a:moveTo>
                  <a:pt x="1444" y="0"/>
                </a:moveTo>
                <a:lnTo>
                  <a:pt x="701" y="1172"/>
                </a:lnTo>
                <a:lnTo>
                  <a:pt x="0" y="1811"/>
                </a:lnTo>
                <a:lnTo>
                  <a:pt x="607" y="2513"/>
                </a:lnTo>
                <a:lnTo>
                  <a:pt x="1172" y="3706"/>
                </a:lnTo>
                <a:lnTo>
                  <a:pt x="2460" y="3863"/>
                </a:lnTo>
                <a:lnTo>
                  <a:pt x="3204" y="2753"/>
                </a:lnTo>
                <a:lnTo>
                  <a:pt x="3895" y="2157"/>
                </a:lnTo>
                <a:lnTo>
                  <a:pt x="3298" y="1413"/>
                </a:lnTo>
                <a:lnTo>
                  <a:pt x="2743" y="115"/>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8" name="Google Shape;3818;p63"/>
          <p:cNvSpPr/>
          <p:nvPr/>
        </p:nvSpPr>
        <p:spPr>
          <a:xfrm>
            <a:off x="410002" y="5543132"/>
            <a:ext cx="1155" cy="1540"/>
          </a:xfrm>
          <a:custGeom>
            <a:avLst/>
            <a:gdLst/>
            <a:ahLst/>
            <a:cxnLst/>
            <a:rect l="l" t="t" r="r" b="b"/>
            <a:pathLst>
              <a:path w="1904" h="2540" extrusionOk="0">
                <a:moveTo>
                  <a:pt x="0" y="0"/>
                </a:moveTo>
                <a:lnTo>
                  <a:pt x="596"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19" name="Google Shape;3819;p63"/>
          <p:cNvSpPr/>
          <p:nvPr/>
        </p:nvSpPr>
        <p:spPr>
          <a:xfrm>
            <a:off x="409590"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0" name="Google Shape;3820;p63"/>
          <p:cNvSpPr/>
          <p:nvPr/>
        </p:nvSpPr>
        <p:spPr>
          <a:xfrm>
            <a:off x="409924"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1" name="Google Shape;3821;p63"/>
          <p:cNvSpPr/>
          <p:nvPr/>
        </p:nvSpPr>
        <p:spPr>
          <a:xfrm>
            <a:off x="448085" y="4448456"/>
            <a:ext cx="1540" cy="1925"/>
          </a:xfrm>
          <a:custGeom>
            <a:avLst/>
            <a:gdLst/>
            <a:ahLst/>
            <a:cxnLst/>
            <a:rect l="l" t="t" r="r" b="b"/>
            <a:pathLst>
              <a:path w="2540" h="3175" extrusionOk="0">
                <a:moveTo>
                  <a:pt x="0" y="0"/>
                </a:moveTo>
                <a:lnTo>
                  <a:pt x="890" y="2649"/>
                </a:lnTo>
                <a:lnTo>
                  <a:pt x="230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2" name="Google Shape;3822;p63"/>
          <p:cNvSpPr/>
          <p:nvPr/>
        </p:nvSpPr>
        <p:spPr>
          <a:xfrm>
            <a:off x="448234" y="4484168"/>
            <a:ext cx="1155" cy="1540"/>
          </a:xfrm>
          <a:custGeom>
            <a:avLst/>
            <a:gdLst/>
            <a:ahLst/>
            <a:cxnLst/>
            <a:rect l="l" t="t" r="r" b="b"/>
            <a:pathLst>
              <a:path w="1904" h="2540" extrusionOk="0">
                <a:moveTo>
                  <a:pt x="0" y="0"/>
                </a:moveTo>
                <a:lnTo>
                  <a:pt x="680" y="2031"/>
                </a:lnTo>
                <a:lnTo>
                  <a:pt x="181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3" name="Google Shape;3823;p63"/>
          <p:cNvSpPr/>
          <p:nvPr/>
        </p:nvSpPr>
        <p:spPr>
          <a:xfrm>
            <a:off x="448073" y="1952676"/>
            <a:ext cx="1540" cy="1540"/>
          </a:xfrm>
          <a:custGeom>
            <a:avLst/>
            <a:gdLst/>
            <a:ahLst/>
            <a:cxnLst/>
            <a:rect l="l" t="t" r="r" b="b"/>
            <a:pathLst>
              <a:path w="2540" h="2539" extrusionOk="0">
                <a:moveTo>
                  <a:pt x="1413" y="0"/>
                </a:moveTo>
                <a:lnTo>
                  <a:pt x="0" y="1958"/>
                </a:lnTo>
                <a:lnTo>
                  <a:pt x="2439" y="2261"/>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4" name="Google Shape;3824;p63"/>
          <p:cNvSpPr/>
          <p:nvPr/>
        </p:nvSpPr>
        <p:spPr>
          <a:xfrm>
            <a:off x="448171" y="2316307"/>
            <a:ext cx="1540" cy="1540"/>
          </a:xfrm>
          <a:custGeom>
            <a:avLst/>
            <a:gdLst/>
            <a:ahLst/>
            <a:cxnLst/>
            <a:rect l="l" t="t" r="r" b="b"/>
            <a:pathLst>
              <a:path w="2540"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5" name="Google Shape;3825;p63"/>
          <p:cNvSpPr/>
          <p:nvPr/>
        </p:nvSpPr>
        <p:spPr>
          <a:xfrm>
            <a:off x="448005" y="3911683"/>
            <a:ext cx="1540" cy="1925"/>
          </a:xfrm>
          <a:custGeom>
            <a:avLst/>
            <a:gdLst/>
            <a:ahLst/>
            <a:cxnLst/>
            <a:rect l="l" t="t" r="r" b="b"/>
            <a:pathLst>
              <a:path w="2540" h="3175" extrusionOk="0">
                <a:moveTo>
                  <a:pt x="1329" y="0"/>
                </a:moveTo>
                <a:lnTo>
                  <a:pt x="0" y="2355"/>
                </a:lnTo>
                <a:lnTo>
                  <a:pt x="216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6" name="Google Shape;3826;p63"/>
          <p:cNvSpPr/>
          <p:nvPr/>
        </p:nvSpPr>
        <p:spPr>
          <a:xfrm>
            <a:off x="448126" y="4412437"/>
            <a:ext cx="1540" cy="1925"/>
          </a:xfrm>
          <a:custGeom>
            <a:avLst/>
            <a:gdLst/>
            <a:ahLst/>
            <a:cxnLst/>
            <a:rect l="l" t="t" r="r" b="b"/>
            <a:pathLst>
              <a:path w="2540"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7" name="Google Shape;3827;p63"/>
          <p:cNvSpPr/>
          <p:nvPr/>
        </p:nvSpPr>
        <p:spPr>
          <a:xfrm>
            <a:off x="448309"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8" name="Google Shape;3828;p63"/>
          <p:cNvSpPr/>
          <p:nvPr/>
        </p:nvSpPr>
        <p:spPr>
          <a:xfrm>
            <a:off x="448328" y="2755395"/>
            <a:ext cx="1155" cy="1540"/>
          </a:xfrm>
          <a:custGeom>
            <a:avLst/>
            <a:gdLst/>
            <a:ahLst/>
            <a:cxnLst/>
            <a:rect l="l" t="t" r="r" b="b"/>
            <a:pathLst>
              <a:path w="1904"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29" name="Google Shape;3829;p63"/>
          <p:cNvSpPr/>
          <p:nvPr/>
        </p:nvSpPr>
        <p:spPr>
          <a:xfrm>
            <a:off x="448291" y="2409802"/>
            <a:ext cx="1540" cy="1540"/>
          </a:xfrm>
          <a:custGeom>
            <a:avLst/>
            <a:gdLst/>
            <a:ahLst/>
            <a:cxnLst/>
            <a:rect l="l" t="t" r="r" b="b"/>
            <a:pathLst>
              <a:path w="2540" h="2539" extrusionOk="0">
                <a:moveTo>
                  <a:pt x="0" y="0"/>
                </a:moveTo>
                <a:lnTo>
                  <a:pt x="84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0" name="Google Shape;3830;p63"/>
          <p:cNvSpPr/>
          <p:nvPr/>
        </p:nvSpPr>
        <p:spPr>
          <a:xfrm>
            <a:off x="448136"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1" name="Google Shape;3831;p63"/>
          <p:cNvSpPr/>
          <p:nvPr/>
        </p:nvSpPr>
        <p:spPr>
          <a:xfrm>
            <a:off x="447993" y="1478961"/>
            <a:ext cx="1540" cy="1540"/>
          </a:xfrm>
          <a:custGeom>
            <a:avLst/>
            <a:gdLst/>
            <a:ahLst/>
            <a:cxnLst/>
            <a:rect l="l" t="t" r="r" b="b"/>
            <a:pathLst>
              <a:path w="2540"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2" name="Google Shape;3832;p63"/>
          <p:cNvSpPr/>
          <p:nvPr/>
        </p:nvSpPr>
        <p:spPr>
          <a:xfrm>
            <a:off x="448123" y="1026350"/>
            <a:ext cx="1155" cy="1540"/>
          </a:xfrm>
          <a:custGeom>
            <a:avLst/>
            <a:gdLst/>
            <a:ahLst/>
            <a:cxnLst/>
            <a:rect l="l" t="t" r="r" b="b"/>
            <a:pathLst>
              <a:path w="1904"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3" name="Google Shape;3833;p63"/>
          <p:cNvSpPr/>
          <p:nvPr/>
        </p:nvSpPr>
        <p:spPr>
          <a:xfrm>
            <a:off x="443417" y="4235252"/>
            <a:ext cx="2311" cy="2310"/>
          </a:xfrm>
          <a:custGeom>
            <a:avLst/>
            <a:gdLst/>
            <a:ahLst/>
            <a:cxnLst/>
            <a:rect l="l" t="t" r="r" b="b"/>
            <a:pathLst>
              <a:path w="3809" h="3809" extrusionOk="0">
                <a:moveTo>
                  <a:pt x="1413" y="0"/>
                </a:moveTo>
                <a:lnTo>
                  <a:pt x="670" y="1088"/>
                </a:lnTo>
                <a:lnTo>
                  <a:pt x="0" y="1675"/>
                </a:lnTo>
                <a:lnTo>
                  <a:pt x="1654" y="3811"/>
                </a:lnTo>
                <a:lnTo>
                  <a:pt x="3738" y="2094"/>
                </a:lnTo>
                <a:lnTo>
                  <a:pt x="3172" y="1382"/>
                </a:lnTo>
                <a:lnTo>
                  <a:pt x="2659" y="15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4" name="Google Shape;3834;p63"/>
          <p:cNvSpPr/>
          <p:nvPr/>
        </p:nvSpPr>
        <p:spPr>
          <a:xfrm>
            <a:off x="443843" y="4505974"/>
            <a:ext cx="1155" cy="1540"/>
          </a:xfrm>
          <a:custGeom>
            <a:avLst/>
            <a:gdLst/>
            <a:ahLst/>
            <a:cxnLst/>
            <a:rect l="l" t="t" r="r" b="b"/>
            <a:pathLst>
              <a:path w="1904"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5" name="Google Shape;3835;p63"/>
          <p:cNvSpPr/>
          <p:nvPr/>
        </p:nvSpPr>
        <p:spPr>
          <a:xfrm>
            <a:off x="444222"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6" name="Google Shape;3836;p63"/>
          <p:cNvSpPr/>
          <p:nvPr/>
        </p:nvSpPr>
        <p:spPr>
          <a:xfrm>
            <a:off x="444260" y="3517852"/>
            <a:ext cx="1155" cy="1540"/>
          </a:xfrm>
          <a:custGeom>
            <a:avLst/>
            <a:gdLst/>
            <a:ahLst/>
            <a:cxnLst/>
            <a:rect l="l" t="t" r="r" b="b"/>
            <a:pathLst>
              <a:path w="1904" h="2539" extrusionOk="0">
                <a:moveTo>
                  <a:pt x="0" y="0"/>
                </a:moveTo>
                <a:lnTo>
                  <a:pt x="617"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7" name="Google Shape;3837;p63"/>
          <p:cNvSpPr/>
          <p:nvPr/>
        </p:nvSpPr>
        <p:spPr>
          <a:xfrm>
            <a:off x="443997"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8" name="Google Shape;3838;p63"/>
          <p:cNvSpPr/>
          <p:nvPr/>
        </p:nvSpPr>
        <p:spPr>
          <a:xfrm>
            <a:off x="443882" y="2675343"/>
            <a:ext cx="1540" cy="1540"/>
          </a:xfrm>
          <a:custGeom>
            <a:avLst/>
            <a:gdLst/>
            <a:ahLst/>
            <a:cxnLst/>
            <a:rect l="l" t="t" r="r" b="b"/>
            <a:pathLst>
              <a:path w="2540" h="2539" extrusionOk="0">
                <a:moveTo>
                  <a:pt x="0" y="0"/>
                </a:moveTo>
                <a:lnTo>
                  <a:pt x="890"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39" name="Google Shape;3839;p63"/>
          <p:cNvSpPr/>
          <p:nvPr/>
        </p:nvSpPr>
        <p:spPr>
          <a:xfrm>
            <a:off x="444179"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0" name="Google Shape;3840;p63"/>
          <p:cNvSpPr/>
          <p:nvPr/>
        </p:nvSpPr>
        <p:spPr>
          <a:xfrm>
            <a:off x="444200" y="2498199"/>
            <a:ext cx="1540" cy="1540"/>
          </a:xfrm>
          <a:custGeom>
            <a:avLst/>
            <a:gdLst/>
            <a:ahLst/>
            <a:cxnLst/>
            <a:rect l="l" t="t" r="r" b="b"/>
            <a:pathLst>
              <a:path w="2540" h="2539" extrusionOk="0">
                <a:moveTo>
                  <a:pt x="0" y="0"/>
                </a:moveTo>
                <a:lnTo>
                  <a:pt x="691" y="2293"/>
                </a:lnTo>
                <a:lnTo>
                  <a:pt x="194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1" name="Google Shape;3841;p63"/>
          <p:cNvSpPr/>
          <p:nvPr/>
        </p:nvSpPr>
        <p:spPr>
          <a:xfrm>
            <a:off x="443724" y="1979691"/>
            <a:ext cx="1540" cy="1540"/>
          </a:xfrm>
          <a:custGeom>
            <a:avLst/>
            <a:gdLst/>
            <a:ahLst/>
            <a:cxnLst/>
            <a:rect l="l" t="t" r="r" b="b"/>
            <a:pathLst>
              <a:path w="2540" h="2539" extrusionOk="0">
                <a:moveTo>
                  <a:pt x="0" y="0"/>
                </a:moveTo>
                <a:lnTo>
                  <a:pt x="1078" y="2450"/>
                </a:lnTo>
                <a:lnTo>
                  <a:pt x="253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2" name="Google Shape;3842;p63"/>
          <p:cNvSpPr/>
          <p:nvPr/>
        </p:nvSpPr>
        <p:spPr>
          <a:xfrm>
            <a:off x="444108"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3" name="Google Shape;3843;p63"/>
          <p:cNvSpPr/>
          <p:nvPr/>
        </p:nvSpPr>
        <p:spPr>
          <a:xfrm>
            <a:off x="430182" y="4271290"/>
            <a:ext cx="1155" cy="1540"/>
          </a:xfrm>
          <a:custGeom>
            <a:avLst/>
            <a:gdLst/>
            <a:ahLst/>
            <a:cxnLst/>
            <a:rect l="l" t="t" r="r" b="b"/>
            <a:pathLst>
              <a:path w="1904"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4" name="Google Shape;3844;p63"/>
          <p:cNvSpPr/>
          <p:nvPr/>
        </p:nvSpPr>
        <p:spPr>
          <a:xfrm>
            <a:off x="430227" y="3486092"/>
            <a:ext cx="1155" cy="1540"/>
          </a:xfrm>
          <a:custGeom>
            <a:avLst/>
            <a:gdLst/>
            <a:ahLst/>
            <a:cxnLst/>
            <a:rect l="l" t="t" r="r" b="b"/>
            <a:pathLst>
              <a:path w="1904" h="2539" extrusionOk="0">
                <a:moveTo>
                  <a:pt x="1078" y="0"/>
                </a:moveTo>
                <a:lnTo>
                  <a:pt x="0" y="2031"/>
                </a:lnTo>
                <a:lnTo>
                  <a:pt x="1727" y="2261"/>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5" name="Google Shape;3845;p63"/>
          <p:cNvSpPr/>
          <p:nvPr/>
        </p:nvSpPr>
        <p:spPr>
          <a:xfrm>
            <a:off x="430364"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6" name="Google Shape;3846;p63"/>
          <p:cNvSpPr/>
          <p:nvPr/>
        </p:nvSpPr>
        <p:spPr>
          <a:xfrm>
            <a:off x="430371" y="1571817"/>
            <a:ext cx="1540" cy="1925"/>
          </a:xfrm>
          <a:custGeom>
            <a:avLst/>
            <a:gdLst/>
            <a:ahLst/>
            <a:cxnLst/>
            <a:rect l="l" t="t" r="r" b="b"/>
            <a:pathLst>
              <a:path w="2540"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7" name="Google Shape;3847;p63"/>
          <p:cNvSpPr/>
          <p:nvPr/>
        </p:nvSpPr>
        <p:spPr>
          <a:xfrm>
            <a:off x="430445" y="4904860"/>
            <a:ext cx="1540" cy="1540"/>
          </a:xfrm>
          <a:custGeom>
            <a:avLst/>
            <a:gdLst/>
            <a:ahLst/>
            <a:cxnLst/>
            <a:rect l="l" t="t" r="r" b="b"/>
            <a:pathLst>
              <a:path w="2540" h="2540" extrusionOk="0">
                <a:moveTo>
                  <a:pt x="251" y="0"/>
                </a:moveTo>
                <a:lnTo>
                  <a:pt x="0" y="2240"/>
                </a:lnTo>
                <a:lnTo>
                  <a:pt x="2094" y="138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8" name="Google Shape;3848;p63"/>
          <p:cNvSpPr/>
          <p:nvPr/>
        </p:nvSpPr>
        <p:spPr>
          <a:xfrm>
            <a:off x="430143" y="1363634"/>
            <a:ext cx="1540" cy="1540"/>
          </a:xfrm>
          <a:custGeom>
            <a:avLst/>
            <a:gdLst/>
            <a:ahLst/>
            <a:cxnLst/>
            <a:rect l="l" t="t" r="r" b="b"/>
            <a:pathLst>
              <a:path w="2540" h="2539" extrusionOk="0">
                <a:moveTo>
                  <a:pt x="0" y="0"/>
                </a:moveTo>
                <a:lnTo>
                  <a:pt x="74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49" name="Google Shape;3849;p63"/>
          <p:cNvSpPr/>
          <p:nvPr/>
        </p:nvSpPr>
        <p:spPr>
          <a:xfrm>
            <a:off x="430221" y="264102"/>
            <a:ext cx="1155" cy="1540"/>
          </a:xfrm>
          <a:custGeom>
            <a:avLst/>
            <a:gdLst/>
            <a:ahLst/>
            <a:cxnLst/>
            <a:rect l="l" t="t" r="r" b="b"/>
            <a:pathLst>
              <a:path w="1904" h="2540" extrusionOk="0">
                <a:moveTo>
                  <a:pt x="1151" y="0"/>
                </a:moveTo>
                <a:lnTo>
                  <a:pt x="0" y="1622"/>
                </a:lnTo>
                <a:lnTo>
                  <a:pt x="1863"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0" name="Google Shape;3850;p63"/>
          <p:cNvSpPr/>
          <p:nvPr/>
        </p:nvSpPr>
        <p:spPr>
          <a:xfrm>
            <a:off x="430097"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1" name="Google Shape;3851;p63"/>
          <p:cNvSpPr/>
          <p:nvPr/>
        </p:nvSpPr>
        <p:spPr>
          <a:xfrm>
            <a:off x="430049" y="4736432"/>
            <a:ext cx="1540" cy="1540"/>
          </a:xfrm>
          <a:custGeom>
            <a:avLst/>
            <a:gdLst/>
            <a:ahLst/>
            <a:cxnLst/>
            <a:rect l="l" t="t" r="r" b="b"/>
            <a:pathLst>
              <a:path w="2540" h="2540" extrusionOk="0">
                <a:moveTo>
                  <a:pt x="0" y="0"/>
                </a:moveTo>
                <a:lnTo>
                  <a:pt x="984" y="2418"/>
                </a:lnTo>
                <a:lnTo>
                  <a:pt x="2450"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2" name="Google Shape;3852;p63"/>
          <p:cNvSpPr/>
          <p:nvPr/>
        </p:nvSpPr>
        <p:spPr>
          <a:xfrm>
            <a:off x="429709"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3" name="Google Shape;3853;p63"/>
          <p:cNvSpPr/>
          <p:nvPr/>
        </p:nvSpPr>
        <p:spPr>
          <a:xfrm>
            <a:off x="434576" y="2675590"/>
            <a:ext cx="385" cy="385"/>
          </a:xfrm>
          <a:custGeom>
            <a:avLst/>
            <a:gdLst/>
            <a:ahLst/>
            <a:cxnLst/>
            <a:rect l="l" t="t" r="r" b="b"/>
            <a:pathLst>
              <a:path w="634" h="635" extrusionOk="0">
                <a:moveTo>
                  <a:pt x="293" y="0"/>
                </a:moveTo>
                <a:lnTo>
                  <a:pt x="0" y="157"/>
                </a:lnTo>
                <a:lnTo>
                  <a:pt x="293" y="49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4" name="Google Shape;3854;p63"/>
          <p:cNvSpPr/>
          <p:nvPr/>
        </p:nvSpPr>
        <p:spPr>
          <a:xfrm>
            <a:off x="434526" y="2045568"/>
            <a:ext cx="385" cy="1155"/>
          </a:xfrm>
          <a:custGeom>
            <a:avLst/>
            <a:gdLst/>
            <a:ahLst/>
            <a:cxnLst/>
            <a:rect l="l" t="t" r="r" b="b"/>
            <a:pathLst>
              <a:path w="634" h="1904" extrusionOk="0">
                <a:moveTo>
                  <a:pt x="366" y="1643"/>
                </a:moveTo>
                <a:lnTo>
                  <a:pt x="0" y="806"/>
                </a:lnTo>
                <a:lnTo>
                  <a:pt x="73"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5" name="Google Shape;3855;p63"/>
          <p:cNvSpPr/>
          <p:nvPr/>
        </p:nvSpPr>
        <p:spPr>
          <a:xfrm>
            <a:off x="434536" y="707762"/>
            <a:ext cx="385" cy="1155"/>
          </a:xfrm>
          <a:custGeom>
            <a:avLst/>
            <a:gdLst/>
            <a:ahLst/>
            <a:cxnLst/>
            <a:rect l="l" t="t" r="r" b="b"/>
            <a:pathLst>
              <a:path w="634" h="1905" extrusionOk="0">
                <a:moveTo>
                  <a:pt x="0" y="0"/>
                </a:moveTo>
                <a:lnTo>
                  <a:pt x="492" y="1277"/>
                </a:lnTo>
                <a:lnTo>
                  <a:pt x="49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6" name="Google Shape;3856;p63"/>
          <p:cNvSpPr/>
          <p:nvPr/>
        </p:nvSpPr>
        <p:spPr>
          <a:xfrm>
            <a:off x="434189" y="2533861"/>
            <a:ext cx="770" cy="770"/>
          </a:xfrm>
          <a:custGeom>
            <a:avLst/>
            <a:gdLst/>
            <a:ahLst/>
            <a:cxnLst/>
            <a:rect l="l" t="t" r="r" b="b"/>
            <a:pathLst>
              <a:path w="1270" h="1270" extrusionOk="0">
                <a:moveTo>
                  <a:pt x="900" y="0"/>
                </a:moveTo>
                <a:lnTo>
                  <a:pt x="0" y="251"/>
                </a:lnTo>
                <a:lnTo>
                  <a:pt x="900" y="837"/>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7" name="Google Shape;3857;p63"/>
          <p:cNvSpPr/>
          <p:nvPr/>
        </p:nvSpPr>
        <p:spPr>
          <a:xfrm>
            <a:off x="434593"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8" name="Google Shape;3858;p63"/>
          <p:cNvSpPr/>
          <p:nvPr/>
        </p:nvSpPr>
        <p:spPr>
          <a:xfrm>
            <a:off x="434320" y="6594116"/>
            <a:ext cx="385" cy="770"/>
          </a:xfrm>
          <a:custGeom>
            <a:avLst/>
            <a:gdLst/>
            <a:ahLst/>
            <a:cxnLst/>
            <a:rect l="l" t="t" r="r" b="b"/>
            <a:pathLst>
              <a:path w="634" h="1270" extrusionOk="0">
                <a:moveTo>
                  <a:pt x="418" y="0"/>
                </a:moveTo>
                <a:lnTo>
                  <a:pt x="0" y="680"/>
                </a:lnTo>
                <a:lnTo>
                  <a:pt x="366" y="712"/>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59" name="Google Shape;3859;p63"/>
          <p:cNvSpPr/>
          <p:nvPr/>
        </p:nvSpPr>
        <p:spPr>
          <a:xfrm>
            <a:off x="440341" y="6079799"/>
            <a:ext cx="770" cy="1540"/>
          </a:xfrm>
          <a:custGeom>
            <a:avLst/>
            <a:gdLst/>
            <a:ahLst/>
            <a:cxnLst/>
            <a:rect l="l" t="t" r="r" b="b"/>
            <a:pathLst>
              <a:path w="1270" h="2540" extrusionOk="0">
                <a:moveTo>
                  <a:pt x="0" y="0"/>
                </a:moveTo>
                <a:lnTo>
                  <a:pt x="10" y="2429"/>
                </a:lnTo>
                <a:lnTo>
                  <a:pt x="1015" y="1643"/>
                </a:lnTo>
                <a:lnTo>
                  <a:pt x="963" y="90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0" name="Google Shape;3860;p63"/>
          <p:cNvSpPr/>
          <p:nvPr/>
        </p:nvSpPr>
        <p:spPr>
          <a:xfrm>
            <a:off x="440607" y="5955837"/>
            <a:ext cx="770" cy="1155"/>
          </a:xfrm>
          <a:custGeom>
            <a:avLst/>
            <a:gdLst/>
            <a:ahLst/>
            <a:cxnLst/>
            <a:rect l="l" t="t" r="r" b="b"/>
            <a:pathLst>
              <a:path w="1270" h="1904" extrusionOk="0">
                <a:moveTo>
                  <a:pt x="0" y="1298"/>
                </a:moveTo>
                <a:lnTo>
                  <a:pt x="10" y="86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1" name="Google Shape;3861;p63"/>
          <p:cNvSpPr/>
          <p:nvPr/>
        </p:nvSpPr>
        <p:spPr>
          <a:xfrm>
            <a:off x="440486" y="5148949"/>
            <a:ext cx="770" cy="1540"/>
          </a:xfrm>
          <a:custGeom>
            <a:avLst/>
            <a:gdLst/>
            <a:ahLst/>
            <a:cxnLst/>
            <a:rect l="l" t="t" r="r" b="b"/>
            <a:pathLst>
              <a:path w="1270"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2" name="Google Shape;3862;p63"/>
          <p:cNvSpPr/>
          <p:nvPr/>
        </p:nvSpPr>
        <p:spPr>
          <a:xfrm>
            <a:off x="439972" y="1385843"/>
            <a:ext cx="1540" cy="1540"/>
          </a:xfrm>
          <a:custGeom>
            <a:avLst/>
            <a:gdLst/>
            <a:ahLst/>
            <a:cxnLst/>
            <a:rect l="l" t="t" r="r" b="b"/>
            <a:pathLst>
              <a:path w="2540" h="2539" extrusionOk="0">
                <a:moveTo>
                  <a:pt x="0" y="0"/>
                </a:moveTo>
                <a:lnTo>
                  <a:pt x="157" y="1246"/>
                </a:lnTo>
                <a:lnTo>
                  <a:pt x="607" y="2272"/>
                </a:lnTo>
                <a:lnTo>
                  <a:pt x="196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3" name="Google Shape;3863;p63"/>
          <p:cNvSpPr/>
          <p:nvPr/>
        </p:nvSpPr>
        <p:spPr>
          <a:xfrm>
            <a:off x="440421" y="47275"/>
            <a:ext cx="770" cy="1155"/>
          </a:xfrm>
          <a:custGeom>
            <a:avLst/>
            <a:gdLst/>
            <a:ahLst/>
            <a:cxnLst/>
            <a:rect l="l" t="t" r="r" b="b"/>
            <a:pathLst>
              <a:path w="1270" h="1905" extrusionOk="0">
                <a:moveTo>
                  <a:pt x="0" y="0"/>
                </a:moveTo>
                <a:lnTo>
                  <a:pt x="0" y="1539"/>
                </a:lnTo>
                <a:lnTo>
                  <a:pt x="101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4" name="Google Shape;3864;p63"/>
          <p:cNvSpPr/>
          <p:nvPr/>
        </p:nvSpPr>
        <p:spPr>
          <a:xfrm>
            <a:off x="433198" y="25363"/>
            <a:ext cx="1925" cy="5006"/>
          </a:xfrm>
          <a:custGeom>
            <a:avLst/>
            <a:gdLst/>
            <a:ahLst/>
            <a:cxnLst/>
            <a:rect l="l" t="t" r="r" b="b"/>
            <a:pathLst>
              <a:path w="3175" h="8254" extrusionOk="0">
                <a:moveTo>
                  <a:pt x="2586" y="0"/>
                </a:moveTo>
                <a:lnTo>
                  <a:pt x="1916" y="795"/>
                </a:lnTo>
                <a:lnTo>
                  <a:pt x="1099" y="1476"/>
                </a:lnTo>
                <a:lnTo>
                  <a:pt x="0" y="4680"/>
                </a:lnTo>
                <a:lnTo>
                  <a:pt x="680" y="6607"/>
                </a:lnTo>
                <a:lnTo>
                  <a:pt x="2523" y="8041"/>
                </a:lnTo>
                <a:lnTo>
                  <a:pt x="2732" y="7758"/>
                </a:lnTo>
                <a:lnTo>
                  <a:pt x="2649" y="31"/>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5" name="Google Shape;3865;p63"/>
          <p:cNvSpPr/>
          <p:nvPr/>
        </p:nvSpPr>
        <p:spPr>
          <a:xfrm>
            <a:off x="433224" y="1930049"/>
            <a:ext cx="1925" cy="3466"/>
          </a:xfrm>
          <a:custGeom>
            <a:avLst/>
            <a:gdLst/>
            <a:ahLst/>
            <a:cxnLst/>
            <a:rect l="l" t="t" r="r" b="b"/>
            <a:pathLst>
              <a:path w="3175" h="5714" extrusionOk="0">
                <a:moveTo>
                  <a:pt x="3057" y="0"/>
                </a:moveTo>
                <a:lnTo>
                  <a:pt x="2324" y="481"/>
                </a:lnTo>
                <a:lnTo>
                  <a:pt x="1654" y="1047"/>
                </a:lnTo>
                <a:lnTo>
                  <a:pt x="0" y="4565"/>
                </a:lnTo>
                <a:lnTo>
                  <a:pt x="795" y="5413"/>
                </a:lnTo>
                <a:lnTo>
                  <a:pt x="3078" y="4104"/>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6" name="Google Shape;3866;p63"/>
          <p:cNvSpPr/>
          <p:nvPr/>
        </p:nvSpPr>
        <p:spPr>
          <a:xfrm>
            <a:off x="433989" y="3162840"/>
            <a:ext cx="1540" cy="1925"/>
          </a:xfrm>
          <a:custGeom>
            <a:avLst/>
            <a:gdLst/>
            <a:ahLst/>
            <a:cxnLst/>
            <a:rect l="l" t="t" r="r" b="b"/>
            <a:pathLst>
              <a:path w="2540" h="3175" extrusionOk="0">
                <a:moveTo>
                  <a:pt x="1853" y="0"/>
                </a:moveTo>
                <a:lnTo>
                  <a:pt x="0" y="973"/>
                </a:lnTo>
                <a:lnTo>
                  <a:pt x="1853" y="2848"/>
                </a:lnTo>
                <a:lnTo>
                  <a:pt x="2282" y="1853"/>
                </a:lnTo>
                <a:lnTo>
                  <a:pt x="209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7" name="Google Shape;3867;p63"/>
          <p:cNvSpPr/>
          <p:nvPr/>
        </p:nvSpPr>
        <p:spPr>
          <a:xfrm>
            <a:off x="433900" y="4429364"/>
            <a:ext cx="1155" cy="3081"/>
          </a:xfrm>
          <a:custGeom>
            <a:avLst/>
            <a:gdLst/>
            <a:ahLst/>
            <a:cxnLst/>
            <a:rect l="l" t="t" r="r" b="b"/>
            <a:pathLst>
              <a:path w="1904" h="5079" extrusionOk="0">
                <a:moveTo>
                  <a:pt x="1570" y="0"/>
                </a:moveTo>
                <a:lnTo>
                  <a:pt x="125" y="1654"/>
                </a:lnTo>
                <a:lnTo>
                  <a:pt x="0" y="317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8" name="Google Shape;3868;p63"/>
          <p:cNvSpPr/>
          <p:nvPr/>
        </p:nvSpPr>
        <p:spPr>
          <a:xfrm>
            <a:off x="440464" y="6828441"/>
            <a:ext cx="770" cy="1540"/>
          </a:xfrm>
          <a:custGeom>
            <a:avLst/>
            <a:gdLst/>
            <a:ahLst/>
            <a:cxnLst/>
            <a:rect l="l" t="t" r="r" b="b"/>
            <a:pathLst>
              <a:path w="1270" h="2540" extrusionOk="0">
                <a:moveTo>
                  <a:pt x="408" y="0"/>
                </a:moveTo>
                <a:lnTo>
                  <a:pt x="10" y="554"/>
                </a:lnTo>
                <a:lnTo>
                  <a:pt x="0" y="1874"/>
                </a:lnTo>
                <a:lnTo>
                  <a:pt x="1204" y="2062"/>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69" name="Google Shape;3869;p63"/>
          <p:cNvSpPr/>
          <p:nvPr/>
        </p:nvSpPr>
        <p:spPr>
          <a:xfrm>
            <a:off x="440440" y="6744251"/>
            <a:ext cx="1155" cy="1540"/>
          </a:xfrm>
          <a:custGeom>
            <a:avLst/>
            <a:gdLst/>
            <a:ahLst/>
            <a:cxnLst/>
            <a:rect l="l" t="t" r="r" b="b"/>
            <a:pathLst>
              <a:path w="1904" h="2540" extrusionOk="0">
                <a:moveTo>
                  <a:pt x="408" y="0"/>
                </a:moveTo>
                <a:lnTo>
                  <a:pt x="0" y="481"/>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0" name="Google Shape;3870;p63"/>
          <p:cNvSpPr/>
          <p:nvPr/>
        </p:nvSpPr>
        <p:spPr>
          <a:xfrm>
            <a:off x="440424" y="4159983"/>
            <a:ext cx="1540" cy="2695"/>
          </a:xfrm>
          <a:custGeom>
            <a:avLst/>
            <a:gdLst/>
            <a:ahLst/>
            <a:cxnLst/>
            <a:rect l="l" t="t" r="r" b="b"/>
            <a:pathLst>
              <a:path w="2540" h="4445" extrusionOk="0">
                <a:moveTo>
                  <a:pt x="345" y="0"/>
                </a:moveTo>
                <a:lnTo>
                  <a:pt x="115" y="219"/>
                </a:lnTo>
                <a:lnTo>
                  <a:pt x="0" y="3549"/>
                </a:lnTo>
                <a:lnTo>
                  <a:pt x="104" y="3738"/>
                </a:lnTo>
                <a:lnTo>
                  <a:pt x="827" y="3842"/>
                </a:lnTo>
                <a:lnTo>
                  <a:pt x="1570" y="2711"/>
                </a:lnTo>
                <a:lnTo>
                  <a:pt x="2251" y="2125"/>
                </a:lnTo>
                <a:lnTo>
                  <a:pt x="1696" y="1361"/>
                </a:lnTo>
                <a:lnTo>
                  <a:pt x="1172" y="73"/>
                </a:lnTo>
                <a:lnTo>
                  <a:pt x="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1" name="Google Shape;3871;p63"/>
          <p:cNvSpPr/>
          <p:nvPr/>
        </p:nvSpPr>
        <p:spPr>
          <a:xfrm>
            <a:off x="440260" y="2817080"/>
            <a:ext cx="1155" cy="1540"/>
          </a:xfrm>
          <a:custGeom>
            <a:avLst/>
            <a:gdLst/>
            <a:ahLst/>
            <a:cxnLst/>
            <a:rect l="l" t="t" r="r" b="b"/>
            <a:pathLst>
              <a:path w="1904" h="2539" extrusionOk="0">
                <a:moveTo>
                  <a:pt x="418" y="0"/>
                </a:moveTo>
                <a:lnTo>
                  <a:pt x="41" y="481"/>
                </a:lnTo>
                <a:lnTo>
                  <a:pt x="0" y="2125"/>
                </a:lnTo>
                <a:lnTo>
                  <a:pt x="131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2" name="Google Shape;3872;p63"/>
          <p:cNvSpPr/>
          <p:nvPr/>
        </p:nvSpPr>
        <p:spPr>
          <a:xfrm>
            <a:off x="439919" y="2147694"/>
            <a:ext cx="1540" cy="1925"/>
          </a:xfrm>
          <a:custGeom>
            <a:avLst/>
            <a:gdLst/>
            <a:ahLst/>
            <a:cxnLst/>
            <a:rect l="l" t="t" r="r" b="b"/>
            <a:pathLst>
              <a:path w="2540"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3" name="Google Shape;3873;p63"/>
          <p:cNvSpPr/>
          <p:nvPr/>
        </p:nvSpPr>
        <p:spPr>
          <a:xfrm>
            <a:off x="440564" y="689812"/>
            <a:ext cx="1540" cy="2310"/>
          </a:xfrm>
          <a:custGeom>
            <a:avLst/>
            <a:gdLst/>
            <a:ahLst/>
            <a:cxnLst/>
            <a:rect l="l" t="t" r="r" b="b"/>
            <a:pathLst>
              <a:path w="2540" h="3809" extrusionOk="0">
                <a:moveTo>
                  <a:pt x="10" y="0"/>
                </a:moveTo>
                <a:lnTo>
                  <a:pt x="0" y="2575"/>
                </a:lnTo>
                <a:lnTo>
                  <a:pt x="691" y="2889"/>
                </a:lnTo>
                <a:lnTo>
                  <a:pt x="1371" y="3235"/>
                </a:lnTo>
                <a:lnTo>
                  <a:pt x="215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4" name="Google Shape;3874;p63"/>
          <p:cNvSpPr/>
          <p:nvPr/>
        </p:nvSpPr>
        <p:spPr>
          <a:xfrm>
            <a:off x="442965" y="693036"/>
            <a:ext cx="2696" cy="3466"/>
          </a:xfrm>
          <a:custGeom>
            <a:avLst/>
            <a:gdLst/>
            <a:ahLst/>
            <a:cxnLst/>
            <a:rect l="l" t="t" r="r" b="b"/>
            <a:pathLst>
              <a:path w="4445" h="5715" extrusionOk="0">
                <a:moveTo>
                  <a:pt x="0" y="0"/>
                </a:moveTo>
                <a:lnTo>
                  <a:pt x="31" y="1319"/>
                </a:lnTo>
                <a:lnTo>
                  <a:pt x="2994"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5" name="Google Shape;3875;p63"/>
          <p:cNvSpPr/>
          <p:nvPr/>
        </p:nvSpPr>
        <p:spPr>
          <a:xfrm>
            <a:off x="443962" y="357471"/>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6" name="Google Shape;3876;p63"/>
          <p:cNvSpPr/>
          <p:nvPr/>
        </p:nvSpPr>
        <p:spPr>
          <a:xfrm>
            <a:off x="426611" y="6345595"/>
            <a:ext cx="1540" cy="1155"/>
          </a:xfrm>
          <a:custGeom>
            <a:avLst/>
            <a:gdLst/>
            <a:ahLst/>
            <a:cxnLst/>
            <a:rect l="l" t="t" r="r" b="b"/>
            <a:pathLst>
              <a:path w="2540" h="1904" extrusionOk="0">
                <a:moveTo>
                  <a:pt x="198" y="0"/>
                </a:moveTo>
                <a:lnTo>
                  <a:pt x="0" y="1874"/>
                </a:lnTo>
                <a:lnTo>
                  <a:pt x="209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7" name="Google Shape;3877;p63"/>
          <p:cNvSpPr/>
          <p:nvPr/>
        </p:nvSpPr>
        <p:spPr>
          <a:xfrm>
            <a:off x="425720"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8" name="Google Shape;3878;p63"/>
          <p:cNvSpPr/>
          <p:nvPr/>
        </p:nvSpPr>
        <p:spPr>
          <a:xfrm>
            <a:off x="426089" y="1664580"/>
            <a:ext cx="1540" cy="1540"/>
          </a:xfrm>
          <a:custGeom>
            <a:avLst/>
            <a:gdLst/>
            <a:ahLst/>
            <a:cxnLst/>
            <a:rect l="l" t="t" r="r" b="b"/>
            <a:pathLst>
              <a:path w="2540"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79" name="Google Shape;3879;p63"/>
          <p:cNvSpPr/>
          <p:nvPr/>
        </p:nvSpPr>
        <p:spPr>
          <a:xfrm>
            <a:off x="426153" y="1111158"/>
            <a:ext cx="1155" cy="1540"/>
          </a:xfrm>
          <a:custGeom>
            <a:avLst/>
            <a:gdLst/>
            <a:ahLst/>
            <a:cxnLst/>
            <a:rect l="l" t="t" r="r" b="b"/>
            <a:pathLst>
              <a:path w="1904" h="2539" extrusionOk="0">
                <a:moveTo>
                  <a:pt x="0" y="0"/>
                </a:moveTo>
                <a:lnTo>
                  <a:pt x="69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0" name="Google Shape;3880;p63"/>
          <p:cNvSpPr/>
          <p:nvPr/>
        </p:nvSpPr>
        <p:spPr>
          <a:xfrm>
            <a:off x="426234" y="1921921"/>
            <a:ext cx="1155" cy="1155"/>
          </a:xfrm>
          <a:custGeom>
            <a:avLst/>
            <a:gdLst/>
            <a:ahLst/>
            <a:cxnLst/>
            <a:rect l="l" t="t" r="r" b="b"/>
            <a:pathLst>
              <a:path w="1904" h="1905" extrusionOk="0">
                <a:moveTo>
                  <a:pt x="1088" y="0"/>
                </a:moveTo>
                <a:lnTo>
                  <a:pt x="0" y="1581"/>
                </a:lnTo>
                <a:lnTo>
                  <a:pt x="1696" y="1905"/>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1" name="Google Shape;3881;p63"/>
          <p:cNvSpPr/>
          <p:nvPr/>
        </p:nvSpPr>
        <p:spPr>
          <a:xfrm>
            <a:off x="426073" y="2524498"/>
            <a:ext cx="1540" cy="1540"/>
          </a:xfrm>
          <a:custGeom>
            <a:avLst/>
            <a:gdLst/>
            <a:ahLst/>
            <a:cxnLst/>
            <a:rect l="l" t="t" r="r" b="b"/>
            <a:pathLst>
              <a:path w="2540" h="2539" extrusionOk="0">
                <a:moveTo>
                  <a:pt x="1204" y="0"/>
                </a:moveTo>
                <a:lnTo>
                  <a:pt x="0" y="1821"/>
                </a:lnTo>
                <a:lnTo>
                  <a:pt x="1958"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2" name="Google Shape;3882;p63"/>
          <p:cNvSpPr/>
          <p:nvPr/>
        </p:nvSpPr>
        <p:spPr>
          <a:xfrm>
            <a:off x="426083" y="2680195"/>
            <a:ext cx="1540" cy="1540"/>
          </a:xfrm>
          <a:custGeom>
            <a:avLst/>
            <a:gdLst/>
            <a:ahLst/>
            <a:cxnLst/>
            <a:rect l="l" t="t" r="r" b="b"/>
            <a:pathLst>
              <a:path w="2540" h="2539" extrusionOk="0">
                <a:moveTo>
                  <a:pt x="0" y="0"/>
                </a:moveTo>
                <a:lnTo>
                  <a:pt x="96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3" name="Google Shape;3883;p63"/>
          <p:cNvSpPr/>
          <p:nvPr/>
        </p:nvSpPr>
        <p:spPr>
          <a:xfrm>
            <a:off x="425850" y="3805351"/>
            <a:ext cx="1540" cy="1540"/>
          </a:xfrm>
          <a:custGeom>
            <a:avLst/>
            <a:gdLst/>
            <a:ahLst/>
            <a:cxnLst/>
            <a:rect l="l" t="t" r="r" b="b"/>
            <a:pathLst>
              <a:path w="2540" h="2539" extrusionOk="0">
                <a:moveTo>
                  <a:pt x="1298" y="0"/>
                </a:moveTo>
                <a:lnTo>
                  <a:pt x="0" y="2052"/>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4" name="Google Shape;3884;p63"/>
          <p:cNvSpPr/>
          <p:nvPr/>
        </p:nvSpPr>
        <p:spPr>
          <a:xfrm>
            <a:off x="426263" y="592382"/>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5" name="Google Shape;3885;p63"/>
          <p:cNvSpPr/>
          <p:nvPr/>
        </p:nvSpPr>
        <p:spPr>
          <a:xfrm>
            <a:off x="422028" y="5977396"/>
            <a:ext cx="1540" cy="1540"/>
          </a:xfrm>
          <a:custGeom>
            <a:avLst/>
            <a:gdLst/>
            <a:ahLst/>
            <a:cxnLst/>
            <a:rect l="l" t="t" r="r" b="b"/>
            <a:pathLst>
              <a:path w="2540" h="2540" extrusionOk="0">
                <a:moveTo>
                  <a:pt x="314" y="0"/>
                </a:moveTo>
                <a:lnTo>
                  <a:pt x="0" y="2282"/>
                </a:lnTo>
                <a:lnTo>
                  <a:pt x="2240" y="1465"/>
                </a:lnTo>
                <a:lnTo>
                  <a:pt x="3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6" name="Google Shape;3886;p63"/>
          <p:cNvSpPr/>
          <p:nvPr/>
        </p:nvSpPr>
        <p:spPr>
          <a:xfrm>
            <a:off x="422165" y="5946411"/>
            <a:ext cx="1540" cy="1925"/>
          </a:xfrm>
          <a:custGeom>
            <a:avLst/>
            <a:gdLst/>
            <a:ahLst/>
            <a:cxnLst/>
            <a:rect l="l" t="t" r="r" b="b"/>
            <a:pathLst>
              <a:path w="2540"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7" name="Google Shape;3887;p63"/>
          <p:cNvSpPr/>
          <p:nvPr/>
        </p:nvSpPr>
        <p:spPr>
          <a:xfrm>
            <a:off x="417731" y="5880031"/>
            <a:ext cx="1540" cy="1540"/>
          </a:xfrm>
          <a:custGeom>
            <a:avLst/>
            <a:gdLst/>
            <a:ahLst/>
            <a:cxnLst/>
            <a:rect l="l" t="t" r="r" b="b"/>
            <a:pathLst>
              <a:path w="2540" h="2540" extrusionOk="0">
                <a:moveTo>
                  <a:pt x="2439" y="0"/>
                </a:moveTo>
                <a:lnTo>
                  <a:pt x="0" y="994"/>
                </a:lnTo>
                <a:lnTo>
                  <a:pt x="2177" y="2513"/>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8" name="Google Shape;3888;p63"/>
          <p:cNvSpPr/>
          <p:nvPr/>
        </p:nvSpPr>
        <p:spPr>
          <a:xfrm>
            <a:off x="418295" y="3043269"/>
            <a:ext cx="1540" cy="1540"/>
          </a:xfrm>
          <a:custGeom>
            <a:avLst/>
            <a:gdLst/>
            <a:ahLst/>
            <a:cxnLst/>
            <a:rect l="l" t="t" r="r" b="b"/>
            <a:pathLst>
              <a:path w="2540" h="2539" extrusionOk="0">
                <a:moveTo>
                  <a:pt x="261" y="0"/>
                </a:moveTo>
                <a:lnTo>
                  <a:pt x="0" y="2303"/>
                </a:lnTo>
                <a:lnTo>
                  <a:pt x="2094"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89" name="Google Shape;3889;p63"/>
          <p:cNvSpPr/>
          <p:nvPr/>
        </p:nvSpPr>
        <p:spPr>
          <a:xfrm>
            <a:off x="418147" y="3681674"/>
            <a:ext cx="1540" cy="1540"/>
          </a:xfrm>
          <a:custGeom>
            <a:avLst/>
            <a:gdLst/>
            <a:ahLst/>
            <a:cxnLst/>
            <a:rect l="l" t="t" r="r" b="b"/>
            <a:pathLst>
              <a:path w="2540" h="2539" extrusionOk="0">
                <a:moveTo>
                  <a:pt x="261" y="0"/>
                </a:moveTo>
                <a:lnTo>
                  <a:pt x="0" y="1926"/>
                </a:lnTo>
                <a:lnTo>
                  <a:pt x="2125"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0" name="Google Shape;3890;p63"/>
          <p:cNvSpPr/>
          <p:nvPr/>
        </p:nvSpPr>
        <p:spPr>
          <a:xfrm>
            <a:off x="418030"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1" name="Google Shape;3891;p63"/>
          <p:cNvSpPr/>
          <p:nvPr/>
        </p:nvSpPr>
        <p:spPr>
          <a:xfrm>
            <a:off x="417362" y="3707423"/>
            <a:ext cx="2311" cy="2695"/>
          </a:xfrm>
          <a:custGeom>
            <a:avLst/>
            <a:gdLst/>
            <a:ahLst/>
            <a:cxnLst/>
            <a:rect l="l" t="t" r="r" b="b"/>
            <a:pathLst>
              <a:path w="3809" h="4445" extrusionOk="0">
                <a:moveTo>
                  <a:pt x="1392" y="0"/>
                </a:moveTo>
                <a:lnTo>
                  <a:pt x="136" y="1141"/>
                </a:lnTo>
                <a:lnTo>
                  <a:pt x="0" y="2492"/>
                </a:lnTo>
                <a:lnTo>
                  <a:pt x="1047" y="3298"/>
                </a:lnTo>
                <a:lnTo>
                  <a:pt x="1602" y="4031"/>
                </a:lnTo>
                <a:lnTo>
                  <a:pt x="3717" y="2230"/>
                </a:lnTo>
                <a:lnTo>
                  <a:pt x="3130"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2" name="Google Shape;3892;p63"/>
          <p:cNvSpPr/>
          <p:nvPr/>
        </p:nvSpPr>
        <p:spPr>
          <a:xfrm>
            <a:off x="417883" y="671962"/>
            <a:ext cx="1540" cy="1925"/>
          </a:xfrm>
          <a:custGeom>
            <a:avLst/>
            <a:gdLst/>
            <a:ahLst/>
            <a:cxnLst/>
            <a:rect l="l" t="t" r="r" b="b"/>
            <a:pathLst>
              <a:path w="2540"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3" name="Google Shape;3893;p63"/>
          <p:cNvSpPr/>
          <p:nvPr/>
        </p:nvSpPr>
        <p:spPr>
          <a:xfrm>
            <a:off x="417923" y="392976"/>
            <a:ext cx="1540" cy="1540"/>
          </a:xfrm>
          <a:custGeom>
            <a:avLst/>
            <a:gdLst/>
            <a:ahLst/>
            <a:cxnLst/>
            <a:rect l="l" t="t" r="r" b="b"/>
            <a:pathLst>
              <a:path w="2540"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4" name="Google Shape;3894;p63"/>
          <p:cNvSpPr/>
          <p:nvPr/>
        </p:nvSpPr>
        <p:spPr>
          <a:xfrm>
            <a:off x="414047" y="1567626"/>
            <a:ext cx="1155" cy="1540"/>
          </a:xfrm>
          <a:custGeom>
            <a:avLst/>
            <a:gdLst/>
            <a:ahLst/>
            <a:cxnLst/>
            <a:rect l="l" t="t" r="r" b="b"/>
            <a:pathLst>
              <a:path w="1904" h="2539" extrusionOk="0">
                <a:moveTo>
                  <a:pt x="0" y="0"/>
                </a:moveTo>
                <a:lnTo>
                  <a:pt x="670" y="1958"/>
                </a:lnTo>
                <a:lnTo>
                  <a:pt x="178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5" name="Google Shape;3895;p63"/>
          <p:cNvSpPr/>
          <p:nvPr/>
        </p:nvSpPr>
        <p:spPr>
          <a:xfrm>
            <a:off x="413942" y="836095"/>
            <a:ext cx="1155" cy="1540"/>
          </a:xfrm>
          <a:custGeom>
            <a:avLst/>
            <a:gdLst/>
            <a:ahLst/>
            <a:cxnLst/>
            <a:rect l="l" t="t" r="r" b="b"/>
            <a:pathLst>
              <a:path w="1904" h="2540" extrusionOk="0">
                <a:moveTo>
                  <a:pt x="1842" y="0"/>
                </a:moveTo>
                <a:lnTo>
                  <a:pt x="0" y="795"/>
                </a:lnTo>
                <a:lnTo>
                  <a:pt x="1528" y="213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6" name="Google Shape;3896;p63"/>
          <p:cNvSpPr/>
          <p:nvPr/>
        </p:nvSpPr>
        <p:spPr>
          <a:xfrm>
            <a:off x="414171" y="1731324"/>
            <a:ext cx="1540" cy="1540"/>
          </a:xfrm>
          <a:custGeom>
            <a:avLst/>
            <a:gdLst/>
            <a:ahLst/>
            <a:cxnLst/>
            <a:rect l="l" t="t" r="r" b="b"/>
            <a:pathLst>
              <a:path w="2540" h="2539" extrusionOk="0">
                <a:moveTo>
                  <a:pt x="261" y="0"/>
                </a:moveTo>
                <a:lnTo>
                  <a:pt x="0" y="2209"/>
                </a:lnTo>
                <a:lnTo>
                  <a:pt x="219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7" name="Google Shape;3897;p63"/>
          <p:cNvSpPr/>
          <p:nvPr/>
        </p:nvSpPr>
        <p:spPr>
          <a:xfrm>
            <a:off x="414090" y="4887106"/>
            <a:ext cx="1155" cy="1540"/>
          </a:xfrm>
          <a:custGeom>
            <a:avLst/>
            <a:gdLst/>
            <a:ahLst/>
            <a:cxnLst/>
            <a:rect l="l" t="t" r="r" b="b"/>
            <a:pathLst>
              <a:path w="1904" h="2540" extrusionOk="0">
                <a:moveTo>
                  <a:pt x="1141" y="0"/>
                </a:moveTo>
                <a:lnTo>
                  <a:pt x="0" y="1622"/>
                </a:lnTo>
                <a:lnTo>
                  <a:pt x="1842" y="1937"/>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8" name="Google Shape;3898;p63"/>
          <p:cNvSpPr/>
          <p:nvPr/>
        </p:nvSpPr>
        <p:spPr>
          <a:xfrm>
            <a:off x="413871" y="747475"/>
            <a:ext cx="1540" cy="1925"/>
          </a:xfrm>
          <a:custGeom>
            <a:avLst/>
            <a:gdLst/>
            <a:ahLst/>
            <a:cxnLst/>
            <a:rect l="l" t="t" r="r" b="b"/>
            <a:pathLst>
              <a:path w="2540"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899" name="Google Shape;3899;p63"/>
          <p:cNvSpPr/>
          <p:nvPr/>
        </p:nvSpPr>
        <p:spPr>
          <a:xfrm>
            <a:off x="414023" y="87174"/>
            <a:ext cx="1155" cy="1540"/>
          </a:xfrm>
          <a:custGeom>
            <a:avLst/>
            <a:gdLst/>
            <a:ahLst/>
            <a:cxnLst/>
            <a:rect l="l" t="t" r="r" b="b"/>
            <a:pathLst>
              <a:path w="1904"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0" name="Google Shape;3900;p63"/>
          <p:cNvSpPr/>
          <p:nvPr/>
        </p:nvSpPr>
        <p:spPr>
          <a:xfrm>
            <a:off x="413930"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1" name="Google Shape;3901;p63"/>
          <p:cNvSpPr/>
          <p:nvPr/>
        </p:nvSpPr>
        <p:spPr>
          <a:xfrm>
            <a:off x="422127"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2" name="Google Shape;3902;p63"/>
          <p:cNvSpPr/>
          <p:nvPr/>
        </p:nvSpPr>
        <p:spPr>
          <a:xfrm>
            <a:off x="422194" y="4984379"/>
            <a:ext cx="1155" cy="1540"/>
          </a:xfrm>
          <a:custGeom>
            <a:avLst/>
            <a:gdLst/>
            <a:ahLst/>
            <a:cxnLst/>
            <a:rect l="l" t="t" r="r" b="b"/>
            <a:pathLst>
              <a:path w="1904"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3" name="Google Shape;3903;p63"/>
          <p:cNvSpPr/>
          <p:nvPr/>
        </p:nvSpPr>
        <p:spPr>
          <a:xfrm>
            <a:off x="422019" y="3229884"/>
            <a:ext cx="1925" cy="1540"/>
          </a:xfrm>
          <a:custGeom>
            <a:avLst/>
            <a:gdLst/>
            <a:ahLst/>
            <a:cxnLst/>
            <a:rect l="l" t="t" r="r" b="b"/>
            <a:pathLst>
              <a:path w="3175" h="2539" extrusionOk="0">
                <a:moveTo>
                  <a:pt x="0" y="0"/>
                </a:moveTo>
                <a:lnTo>
                  <a:pt x="112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4" name="Google Shape;3904;p63"/>
          <p:cNvSpPr/>
          <p:nvPr/>
        </p:nvSpPr>
        <p:spPr>
          <a:xfrm>
            <a:off x="422215" y="3065928"/>
            <a:ext cx="1540" cy="1540"/>
          </a:xfrm>
          <a:custGeom>
            <a:avLst/>
            <a:gdLst/>
            <a:ahLst/>
            <a:cxnLst/>
            <a:rect l="l" t="t" r="r" b="b"/>
            <a:pathLst>
              <a:path w="2540" h="2539" extrusionOk="0">
                <a:moveTo>
                  <a:pt x="0" y="0"/>
                </a:moveTo>
                <a:lnTo>
                  <a:pt x="77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5" name="Google Shape;3905;p63"/>
          <p:cNvSpPr/>
          <p:nvPr/>
        </p:nvSpPr>
        <p:spPr>
          <a:xfrm>
            <a:off x="422190"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6" name="Google Shape;3906;p63"/>
          <p:cNvSpPr/>
          <p:nvPr/>
        </p:nvSpPr>
        <p:spPr>
          <a:xfrm>
            <a:off x="421530" y="1061924"/>
            <a:ext cx="1540" cy="1540"/>
          </a:xfrm>
          <a:custGeom>
            <a:avLst/>
            <a:gdLst/>
            <a:ahLst/>
            <a:cxnLst/>
            <a:rect l="l" t="t" r="r" b="b"/>
            <a:pathLst>
              <a:path w="2540" h="2539" extrusionOk="0">
                <a:moveTo>
                  <a:pt x="2345" y="0"/>
                </a:moveTo>
                <a:lnTo>
                  <a:pt x="0" y="910"/>
                </a:lnTo>
                <a:lnTo>
                  <a:pt x="2157"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7" name="Google Shape;3907;p63"/>
          <p:cNvSpPr/>
          <p:nvPr/>
        </p:nvSpPr>
        <p:spPr>
          <a:xfrm>
            <a:off x="422208" y="955659"/>
            <a:ext cx="1540" cy="1540"/>
          </a:xfrm>
          <a:custGeom>
            <a:avLst/>
            <a:gdLst/>
            <a:ahLst/>
            <a:cxnLst/>
            <a:rect l="l" t="t" r="r" b="b"/>
            <a:pathLst>
              <a:path w="2540" h="2540" extrusionOk="0">
                <a:moveTo>
                  <a:pt x="1235" y="0"/>
                </a:moveTo>
                <a:lnTo>
                  <a:pt x="0" y="1958"/>
                </a:lnTo>
                <a:lnTo>
                  <a:pt x="1958" y="228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8" name="Google Shape;3908;p63"/>
          <p:cNvSpPr/>
          <p:nvPr/>
        </p:nvSpPr>
        <p:spPr>
          <a:xfrm>
            <a:off x="413603" y="5831363"/>
            <a:ext cx="1540" cy="1540"/>
          </a:xfrm>
          <a:custGeom>
            <a:avLst/>
            <a:gdLst/>
            <a:ahLst/>
            <a:cxnLst/>
            <a:rect l="l" t="t" r="r" b="b"/>
            <a:pathLst>
              <a:path w="2540" h="2540" extrusionOk="0">
                <a:moveTo>
                  <a:pt x="2104" y="0"/>
                </a:moveTo>
                <a:lnTo>
                  <a:pt x="0" y="785"/>
                </a:lnTo>
                <a:lnTo>
                  <a:pt x="1884" y="2020"/>
                </a:lnTo>
                <a:lnTo>
                  <a:pt x="21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09" name="Google Shape;3909;p63"/>
          <p:cNvSpPr/>
          <p:nvPr/>
        </p:nvSpPr>
        <p:spPr>
          <a:xfrm>
            <a:off x="414110" y="6797717"/>
            <a:ext cx="1155" cy="1540"/>
          </a:xfrm>
          <a:custGeom>
            <a:avLst/>
            <a:gdLst/>
            <a:ahLst/>
            <a:cxnLst/>
            <a:rect l="l" t="t" r="r" b="b"/>
            <a:pathLst>
              <a:path w="1904" h="2540" extrusionOk="0">
                <a:moveTo>
                  <a:pt x="0" y="0"/>
                </a:moveTo>
                <a:lnTo>
                  <a:pt x="62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0" name="Google Shape;3910;p63"/>
          <p:cNvSpPr/>
          <p:nvPr/>
        </p:nvSpPr>
        <p:spPr>
          <a:xfrm>
            <a:off x="414240"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1" name="Google Shape;3911;p63"/>
          <p:cNvSpPr/>
          <p:nvPr/>
        </p:nvSpPr>
        <p:spPr>
          <a:xfrm>
            <a:off x="430463" y="5534153"/>
            <a:ext cx="1925" cy="1540"/>
          </a:xfrm>
          <a:custGeom>
            <a:avLst/>
            <a:gdLst/>
            <a:ahLst/>
            <a:cxnLst/>
            <a:rect l="l" t="t" r="r" b="b"/>
            <a:pathLst>
              <a:path w="3175" h="2540" extrusionOk="0">
                <a:moveTo>
                  <a:pt x="198" y="0"/>
                </a:moveTo>
                <a:lnTo>
                  <a:pt x="0" y="2335"/>
                </a:lnTo>
                <a:lnTo>
                  <a:pt x="263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2" name="Google Shape;3912;p63"/>
          <p:cNvSpPr/>
          <p:nvPr/>
        </p:nvSpPr>
        <p:spPr>
          <a:xfrm>
            <a:off x="444297"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3" name="Google Shape;3913;p63"/>
          <p:cNvSpPr/>
          <p:nvPr/>
        </p:nvSpPr>
        <p:spPr>
          <a:xfrm>
            <a:off x="444080" y="6035522"/>
            <a:ext cx="1155" cy="1540"/>
          </a:xfrm>
          <a:custGeom>
            <a:avLst/>
            <a:gdLst/>
            <a:ahLst/>
            <a:cxnLst/>
            <a:rect l="l" t="t" r="r" b="b"/>
            <a:pathLst>
              <a:path w="1904" h="2540" extrusionOk="0">
                <a:moveTo>
                  <a:pt x="0" y="0"/>
                </a:moveTo>
                <a:lnTo>
                  <a:pt x="680"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4" name="Google Shape;3914;p63"/>
          <p:cNvSpPr/>
          <p:nvPr/>
        </p:nvSpPr>
        <p:spPr>
          <a:xfrm>
            <a:off x="443720" y="6806102"/>
            <a:ext cx="2311" cy="2310"/>
          </a:xfrm>
          <a:custGeom>
            <a:avLst/>
            <a:gdLst/>
            <a:ahLst/>
            <a:cxnLst/>
            <a:rect l="l" t="t" r="r" b="b"/>
            <a:pathLst>
              <a:path w="3809" h="3809" extrusionOk="0">
                <a:moveTo>
                  <a:pt x="1413" y="0"/>
                </a:moveTo>
                <a:lnTo>
                  <a:pt x="680" y="1015"/>
                </a:lnTo>
                <a:lnTo>
                  <a:pt x="0" y="1549"/>
                </a:lnTo>
                <a:lnTo>
                  <a:pt x="586" y="2198"/>
                </a:lnTo>
                <a:lnTo>
                  <a:pt x="1109" y="3235"/>
                </a:lnTo>
                <a:lnTo>
                  <a:pt x="2355" y="3434"/>
                </a:lnTo>
                <a:lnTo>
                  <a:pt x="3067" y="2492"/>
                </a:lnTo>
                <a:lnTo>
                  <a:pt x="3727" y="1999"/>
                </a:lnTo>
                <a:lnTo>
                  <a:pt x="3172" y="1319"/>
                </a:lnTo>
                <a:lnTo>
                  <a:pt x="2659" y="14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5" name="Google Shape;3915;p63"/>
          <p:cNvSpPr/>
          <p:nvPr/>
        </p:nvSpPr>
        <p:spPr>
          <a:xfrm>
            <a:off x="464340" y="529824"/>
            <a:ext cx="1155" cy="1540"/>
          </a:xfrm>
          <a:custGeom>
            <a:avLst/>
            <a:gdLst/>
            <a:ahLst/>
            <a:cxnLst/>
            <a:rect l="l" t="t" r="r" b="b"/>
            <a:pathLst>
              <a:path w="1904"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6" name="Google Shape;3916;p63"/>
          <p:cNvSpPr/>
          <p:nvPr/>
        </p:nvSpPr>
        <p:spPr>
          <a:xfrm>
            <a:off x="464547" y="1248351"/>
            <a:ext cx="1540" cy="1540"/>
          </a:xfrm>
          <a:custGeom>
            <a:avLst/>
            <a:gdLst/>
            <a:ahLst/>
            <a:cxnLst/>
            <a:rect l="l" t="t" r="r" b="b"/>
            <a:pathLst>
              <a:path w="2540" h="2539" extrusionOk="0">
                <a:moveTo>
                  <a:pt x="0" y="0"/>
                </a:moveTo>
                <a:lnTo>
                  <a:pt x="879" y="2303"/>
                </a:lnTo>
                <a:lnTo>
                  <a:pt x="236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7" name="Google Shape;3917;p63"/>
          <p:cNvSpPr/>
          <p:nvPr/>
        </p:nvSpPr>
        <p:spPr>
          <a:xfrm>
            <a:off x="464122"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8" name="Google Shape;3918;p63"/>
          <p:cNvSpPr/>
          <p:nvPr/>
        </p:nvSpPr>
        <p:spPr>
          <a:xfrm>
            <a:off x="464356"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19" name="Google Shape;3919;p63"/>
          <p:cNvSpPr/>
          <p:nvPr/>
        </p:nvSpPr>
        <p:spPr>
          <a:xfrm>
            <a:off x="464533" y="6137445"/>
            <a:ext cx="1155" cy="1540"/>
          </a:xfrm>
          <a:custGeom>
            <a:avLst/>
            <a:gdLst/>
            <a:ahLst/>
            <a:cxnLst/>
            <a:rect l="l" t="t" r="r" b="b"/>
            <a:pathLst>
              <a:path w="1904" h="2540" extrusionOk="0">
                <a:moveTo>
                  <a:pt x="0" y="0"/>
                </a:moveTo>
                <a:lnTo>
                  <a:pt x="57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0" name="Google Shape;3920;p63"/>
          <p:cNvSpPr/>
          <p:nvPr/>
        </p:nvSpPr>
        <p:spPr>
          <a:xfrm>
            <a:off x="464743"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1" name="Google Shape;3921;p63"/>
          <p:cNvSpPr/>
          <p:nvPr/>
        </p:nvSpPr>
        <p:spPr>
          <a:xfrm>
            <a:off x="464483" y="2835272"/>
            <a:ext cx="1540" cy="1540"/>
          </a:xfrm>
          <a:custGeom>
            <a:avLst/>
            <a:gdLst/>
            <a:ahLst/>
            <a:cxnLst/>
            <a:rect l="l" t="t" r="r" b="b"/>
            <a:pathLst>
              <a:path w="2540" h="2539" extrusionOk="0">
                <a:moveTo>
                  <a:pt x="0" y="0"/>
                </a:moveTo>
                <a:lnTo>
                  <a:pt x="77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2" name="Google Shape;3922;p63"/>
          <p:cNvSpPr/>
          <p:nvPr/>
        </p:nvSpPr>
        <p:spPr>
          <a:xfrm>
            <a:off x="464355" y="4049489"/>
            <a:ext cx="1155" cy="1155"/>
          </a:xfrm>
          <a:custGeom>
            <a:avLst/>
            <a:gdLst/>
            <a:ahLst/>
            <a:cxnLst/>
            <a:rect l="l" t="t" r="r" b="b"/>
            <a:pathLst>
              <a:path w="1904"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3" name="Google Shape;3923;p63"/>
          <p:cNvSpPr/>
          <p:nvPr/>
        </p:nvSpPr>
        <p:spPr>
          <a:xfrm>
            <a:off x="464498" y="4408353"/>
            <a:ext cx="1540" cy="1540"/>
          </a:xfrm>
          <a:custGeom>
            <a:avLst/>
            <a:gdLst/>
            <a:ahLst/>
            <a:cxnLst/>
            <a:rect l="l" t="t" r="r" b="b"/>
            <a:pathLst>
              <a:path w="2540" h="2540" extrusionOk="0">
                <a:moveTo>
                  <a:pt x="1172" y="0"/>
                </a:moveTo>
                <a:lnTo>
                  <a:pt x="0" y="1696"/>
                </a:lnTo>
                <a:lnTo>
                  <a:pt x="1926" y="1999"/>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4" name="Google Shape;3924;p63"/>
          <p:cNvSpPr/>
          <p:nvPr/>
        </p:nvSpPr>
        <p:spPr>
          <a:xfrm>
            <a:off x="464250" y="4812024"/>
            <a:ext cx="1540" cy="1155"/>
          </a:xfrm>
          <a:custGeom>
            <a:avLst/>
            <a:gdLst/>
            <a:ahLst/>
            <a:cxnLst/>
            <a:rect l="l" t="t" r="r" b="b"/>
            <a:pathLst>
              <a:path w="2540" h="1904" extrusionOk="0">
                <a:moveTo>
                  <a:pt x="1947" y="0"/>
                </a:moveTo>
                <a:lnTo>
                  <a:pt x="0" y="596"/>
                </a:lnTo>
                <a:lnTo>
                  <a:pt x="168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5" name="Google Shape;3925;p63"/>
          <p:cNvSpPr/>
          <p:nvPr/>
        </p:nvSpPr>
        <p:spPr>
          <a:xfrm>
            <a:off x="464145" y="1620848"/>
            <a:ext cx="1540" cy="1540"/>
          </a:xfrm>
          <a:custGeom>
            <a:avLst/>
            <a:gdLst/>
            <a:ahLst/>
            <a:cxnLst/>
            <a:rect l="l" t="t" r="r" b="b"/>
            <a:pathLst>
              <a:path w="2540" h="2539" extrusionOk="0">
                <a:moveTo>
                  <a:pt x="0" y="0"/>
                </a:moveTo>
                <a:lnTo>
                  <a:pt x="994" y="2408"/>
                </a:lnTo>
                <a:lnTo>
                  <a:pt x="231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6" name="Google Shape;3926;p63"/>
          <p:cNvSpPr/>
          <p:nvPr/>
        </p:nvSpPr>
        <p:spPr>
          <a:xfrm>
            <a:off x="460513" y="5188668"/>
            <a:ext cx="1540" cy="1155"/>
          </a:xfrm>
          <a:custGeom>
            <a:avLst/>
            <a:gdLst/>
            <a:ahLst/>
            <a:cxnLst/>
            <a:rect l="l" t="t" r="r" b="b"/>
            <a:pathLst>
              <a:path w="2540"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7" name="Google Shape;3927;p63"/>
          <p:cNvSpPr/>
          <p:nvPr/>
        </p:nvSpPr>
        <p:spPr>
          <a:xfrm>
            <a:off x="460163" y="5494557"/>
            <a:ext cx="1540" cy="1540"/>
          </a:xfrm>
          <a:custGeom>
            <a:avLst/>
            <a:gdLst/>
            <a:ahLst/>
            <a:cxnLst/>
            <a:rect l="l" t="t" r="r" b="b"/>
            <a:pathLst>
              <a:path w="2540" h="2540" extrusionOk="0">
                <a:moveTo>
                  <a:pt x="1926" y="0"/>
                </a:moveTo>
                <a:lnTo>
                  <a:pt x="0" y="691"/>
                </a:lnTo>
                <a:lnTo>
                  <a:pt x="165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8" name="Google Shape;3928;p63"/>
          <p:cNvSpPr/>
          <p:nvPr/>
        </p:nvSpPr>
        <p:spPr>
          <a:xfrm>
            <a:off x="460209" y="5007041"/>
            <a:ext cx="1155" cy="1155"/>
          </a:xfrm>
          <a:custGeom>
            <a:avLst/>
            <a:gdLst/>
            <a:ahLst/>
            <a:cxnLst/>
            <a:rect l="l" t="t" r="r" b="b"/>
            <a:pathLst>
              <a:path w="1904" h="1904" extrusionOk="0">
                <a:moveTo>
                  <a:pt x="1905" y="0"/>
                </a:moveTo>
                <a:lnTo>
                  <a:pt x="0" y="617"/>
                </a:lnTo>
                <a:lnTo>
                  <a:pt x="1622"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29" name="Google Shape;3929;p63"/>
          <p:cNvSpPr/>
          <p:nvPr/>
        </p:nvSpPr>
        <p:spPr>
          <a:xfrm>
            <a:off x="460382" y="4528406"/>
            <a:ext cx="1540" cy="1540"/>
          </a:xfrm>
          <a:custGeom>
            <a:avLst/>
            <a:gdLst/>
            <a:ahLst/>
            <a:cxnLst/>
            <a:rect l="l" t="t" r="r" b="b"/>
            <a:pathLst>
              <a:path w="2540" h="2540" extrusionOk="0">
                <a:moveTo>
                  <a:pt x="0" y="0"/>
                </a:moveTo>
                <a:lnTo>
                  <a:pt x="952" y="2335"/>
                </a:lnTo>
                <a:lnTo>
                  <a:pt x="241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0" name="Google Shape;3930;p63"/>
          <p:cNvSpPr/>
          <p:nvPr/>
        </p:nvSpPr>
        <p:spPr>
          <a:xfrm>
            <a:off x="460096" y="3663976"/>
            <a:ext cx="1540" cy="1540"/>
          </a:xfrm>
          <a:custGeom>
            <a:avLst/>
            <a:gdLst/>
            <a:ahLst/>
            <a:cxnLst/>
            <a:rect l="l" t="t" r="r" b="b"/>
            <a:pathLst>
              <a:path w="2540"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1" name="Google Shape;3931;p63"/>
          <p:cNvSpPr/>
          <p:nvPr/>
        </p:nvSpPr>
        <p:spPr>
          <a:xfrm>
            <a:off x="460420" y="3269389"/>
            <a:ext cx="1155" cy="1540"/>
          </a:xfrm>
          <a:custGeom>
            <a:avLst/>
            <a:gdLst/>
            <a:ahLst/>
            <a:cxnLst/>
            <a:rect l="l" t="t" r="r" b="b"/>
            <a:pathLst>
              <a:path w="1904"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2" name="Google Shape;3932;p63"/>
          <p:cNvSpPr/>
          <p:nvPr/>
        </p:nvSpPr>
        <p:spPr>
          <a:xfrm>
            <a:off x="460339"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3" name="Google Shape;3933;p63"/>
          <p:cNvSpPr/>
          <p:nvPr/>
        </p:nvSpPr>
        <p:spPr>
          <a:xfrm>
            <a:off x="460211"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4" name="Google Shape;3934;p63"/>
          <p:cNvSpPr/>
          <p:nvPr/>
        </p:nvSpPr>
        <p:spPr>
          <a:xfrm>
            <a:off x="459974" y="596794"/>
            <a:ext cx="1540" cy="1540"/>
          </a:xfrm>
          <a:custGeom>
            <a:avLst/>
            <a:gdLst/>
            <a:ahLst/>
            <a:cxnLst/>
            <a:rect l="l" t="t" r="r" b="b"/>
            <a:pathLst>
              <a:path w="2540"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5" name="Google Shape;3935;p63"/>
          <p:cNvSpPr/>
          <p:nvPr/>
        </p:nvSpPr>
        <p:spPr>
          <a:xfrm>
            <a:off x="459923" y="4736332"/>
            <a:ext cx="1540" cy="1540"/>
          </a:xfrm>
          <a:custGeom>
            <a:avLst/>
            <a:gdLst/>
            <a:ahLst/>
            <a:cxnLst/>
            <a:rect l="l" t="t" r="r" b="b"/>
            <a:pathLst>
              <a:path w="2540" h="2540" extrusionOk="0">
                <a:moveTo>
                  <a:pt x="2251" y="0"/>
                </a:moveTo>
                <a:lnTo>
                  <a:pt x="0" y="1015"/>
                </a:lnTo>
                <a:lnTo>
                  <a:pt x="2010" y="2418"/>
                </a:lnTo>
                <a:lnTo>
                  <a:pt x="2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6" name="Google Shape;3936;p63"/>
          <p:cNvSpPr/>
          <p:nvPr/>
        </p:nvSpPr>
        <p:spPr>
          <a:xfrm>
            <a:off x="460117" y="5760077"/>
            <a:ext cx="1540" cy="1540"/>
          </a:xfrm>
          <a:custGeom>
            <a:avLst/>
            <a:gdLst/>
            <a:ahLst/>
            <a:cxnLst/>
            <a:rect l="l" t="t" r="r" b="b"/>
            <a:pathLst>
              <a:path w="2540"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7" name="Google Shape;3937;p63"/>
          <p:cNvSpPr/>
          <p:nvPr/>
        </p:nvSpPr>
        <p:spPr>
          <a:xfrm>
            <a:off x="460283" y="5835563"/>
            <a:ext cx="1155" cy="1540"/>
          </a:xfrm>
          <a:custGeom>
            <a:avLst/>
            <a:gdLst/>
            <a:ahLst/>
            <a:cxnLst/>
            <a:rect l="l" t="t" r="r" b="b"/>
            <a:pathLst>
              <a:path w="1904" h="2540" extrusionOk="0">
                <a:moveTo>
                  <a:pt x="1172" y="0"/>
                </a:moveTo>
                <a:lnTo>
                  <a:pt x="0" y="1759"/>
                </a:lnTo>
                <a:lnTo>
                  <a:pt x="1853" y="2062"/>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8" name="Google Shape;3938;p63"/>
          <p:cNvSpPr/>
          <p:nvPr/>
        </p:nvSpPr>
        <p:spPr>
          <a:xfrm>
            <a:off x="460136" y="6070999"/>
            <a:ext cx="1540" cy="1540"/>
          </a:xfrm>
          <a:custGeom>
            <a:avLst/>
            <a:gdLst/>
            <a:ahLst/>
            <a:cxnLst/>
            <a:rect l="l" t="t" r="r" b="b"/>
            <a:pathLst>
              <a:path w="2540" h="2540" extrusionOk="0">
                <a:moveTo>
                  <a:pt x="0" y="0"/>
                </a:moveTo>
                <a:lnTo>
                  <a:pt x="869" y="2324"/>
                </a:lnTo>
                <a:lnTo>
                  <a:pt x="208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39" name="Google Shape;3939;p63"/>
          <p:cNvSpPr/>
          <p:nvPr/>
        </p:nvSpPr>
        <p:spPr>
          <a:xfrm>
            <a:off x="460302" y="6722068"/>
            <a:ext cx="1540" cy="1540"/>
          </a:xfrm>
          <a:custGeom>
            <a:avLst/>
            <a:gdLst/>
            <a:ahLst/>
            <a:cxnLst/>
            <a:rect l="l" t="t" r="r" b="b"/>
            <a:pathLst>
              <a:path w="2540" h="2540" extrusionOk="0">
                <a:moveTo>
                  <a:pt x="1298" y="0"/>
                </a:moveTo>
                <a:lnTo>
                  <a:pt x="0" y="1738"/>
                </a:lnTo>
                <a:lnTo>
                  <a:pt x="220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0" name="Google Shape;3940;p63"/>
          <p:cNvSpPr/>
          <p:nvPr/>
        </p:nvSpPr>
        <p:spPr>
          <a:xfrm>
            <a:off x="459733"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1" name="Google Shape;3941;p63"/>
          <p:cNvSpPr/>
          <p:nvPr/>
        </p:nvSpPr>
        <p:spPr>
          <a:xfrm>
            <a:off x="459728"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2" name="Google Shape;3942;p63"/>
          <p:cNvSpPr/>
          <p:nvPr/>
        </p:nvSpPr>
        <p:spPr>
          <a:xfrm>
            <a:off x="456074"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3" name="Google Shape;3943;p63"/>
          <p:cNvSpPr/>
          <p:nvPr/>
        </p:nvSpPr>
        <p:spPr>
          <a:xfrm>
            <a:off x="456333" y="747297"/>
            <a:ext cx="1155" cy="1155"/>
          </a:xfrm>
          <a:custGeom>
            <a:avLst/>
            <a:gdLst/>
            <a:ahLst/>
            <a:cxnLst/>
            <a:rect l="l" t="t" r="r" b="b"/>
            <a:pathLst>
              <a:path w="1904" h="1905" extrusionOk="0">
                <a:moveTo>
                  <a:pt x="1130" y="0"/>
                </a:moveTo>
                <a:lnTo>
                  <a:pt x="0" y="1518"/>
                </a:lnTo>
                <a:lnTo>
                  <a:pt x="1811" y="1842"/>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4" name="Google Shape;3944;p63"/>
          <p:cNvSpPr/>
          <p:nvPr/>
        </p:nvSpPr>
        <p:spPr>
          <a:xfrm>
            <a:off x="456240"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5" name="Google Shape;3945;p63"/>
          <p:cNvSpPr/>
          <p:nvPr/>
        </p:nvSpPr>
        <p:spPr>
          <a:xfrm>
            <a:off x="456222" y="1993091"/>
            <a:ext cx="1540" cy="1540"/>
          </a:xfrm>
          <a:custGeom>
            <a:avLst/>
            <a:gdLst/>
            <a:ahLst/>
            <a:cxnLst/>
            <a:rect l="l" t="t" r="r" b="b"/>
            <a:pathLst>
              <a:path w="2540"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6" name="Google Shape;3946;p63"/>
          <p:cNvSpPr/>
          <p:nvPr/>
        </p:nvSpPr>
        <p:spPr>
          <a:xfrm>
            <a:off x="456415" y="1266238"/>
            <a:ext cx="1155" cy="1540"/>
          </a:xfrm>
          <a:custGeom>
            <a:avLst/>
            <a:gdLst/>
            <a:ahLst/>
            <a:cxnLst/>
            <a:rect l="l" t="t" r="r" b="b"/>
            <a:pathLst>
              <a:path w="1904"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7" name="Google Shape;3947;p63"/>
          <p:cNvSpPr/>
          <p:nvPr/>
        </p:nvSpPr>
        <p:spPr>
          <a:xfrm>
            <a:off x="456551" y="902582"/>
            <a:ext cx="1540" cy="1540"/>
          </a:xfrm>
          <a:custGeom>
            <a:avLst/>
            <a:gdLst/>
            <a:ahLst/>
            <a:cxnLst/>
            <a:rect l="l" t="t" r="r" b="b"/>
            <a:pathLst>
              <a:path w="2540" h="2540" extrusionOk="0">
                <a:moveTo>
                  <a:pt x="219" y="0"/>
                </a:moveTo>
                <a:lnTo>
                  <a:pt x="0" y="2261"/>
                </a:lnTo>
                <a:lnTo>
                  <a:pt x="221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8" name="Google Shape;3948;p63"/>
          <p:cNvSpPr/>
          <p:nvPr/>
        </p:nvSpPr>
        <p:spPr>
          <a:xfrm>
            <a:off x="451605" y="817497"/>
            <a:ext cx="2311" cy="2695"/>
          </a:xfrm>
          <a:custGeom>
            <a:avLst/>
            <a:gdLst/>
            <a:ahLst/>
            <a:cxnLst/>
            <a:rect l="l" t="t" r="r" b="b"/>
            <a:pathLst>
              <a:path w="3809" h="4444" extrusionOk="0">
                <a:moveTo>
                  <a:pt x="1895" y="0"/>
                </a:moveTo>
                <a:lnTo>
                  <a:pt x="1246" y="670"/>
                </a:lnTo>
                <a:lnTo>
                  <a:pt x="157" y="1308"/>
                </a:lnTo>
                <a:lnTo>
                  <a:pt x="0" y="2711"/>
                </a:lnTo>
                <a:lnTo>
                  <a:pt x="107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49" name="Google Shape;3949;p63"/>
          <p:cNvSpPr/>
          <p:nvPr/>
        </p:nvSpPr>
        <p:spPr>
          <a:xfrm>
            <a:off x="451831"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0" name="Google Shape;3950;p63"/>
          <p:cNvSpPr/>
          <p:nvPr/>
        </p:nvSpPr>
        <p:spPr>
          <a:xfrm>
            <a:off x="452043" y="2205470"/>
            <a:ext cx="1540" cy="1540"/>
          </a:xfrm>
          <a:custGeom>
            <a:avLst/>
            <a:gdLst/>
            <a:ahLst/>
            <a:cxnLst/>
            <a:rect l="l" t="t" r="r" b="b"/>
            <a:pathLst>
              <a:path w="2540"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1" name="Google Shape;3951;p63"/>
          <p:cNvSpPr/>
          <p:nvPr/>
        </p:nvSpPr>
        <p:spPr>
          <a:xfrm>
            <a:off x="452177" y="2302603"/>
            <a:ext cx="1540" cy="1925"/>
          </a:xfrm>
          <a:custGeom>
            <a:avLst/>
            <a:gdLst/>
            <a:ahLst/>
            <a:cxnLst/>
            <a:rect l="l" t="t" r="r" b="b"/>
            <a:pathLst>
              <a:path w="2540" h="3175" extrusionOk="0">
                <a:moveTo>
                  <a:pt x="1204" y="0"/>
                </a:moveTo>
                <a:lnTo>
                  <a:pt x="0" y="2523"/>
                </a:lnTo>
                <a:lnTo>
                  <a:pt x="1916" y="274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2" name="Google Shape;3952;p63"/>
          <p:cNvSpPr/>
          <p:nvPr/>
        </p:nvSpPr>
        <p:spPr>
          <a:xfrm>
            <a:off x="452247" y="5858405"/>
            <a:ext cx="1155" cy="1540"/>
          </a:xfrm>
          <a:custGeom>
            <a:avLst/>
            <a:gdLst/>
            <a:ahLst/>
            <a:cxnLst/>
            <a:rect l="l" t="t" r="r" b="b"/>
            <a:pathLst>
              <a:path w="1904" h="2540" extrusionOk="0">
                <a:moveTo>
                  <a:pt x="0" y="0"/>
                </a:moveTo>
                <a:lnTo>
                  <a:pt x="701" y="221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3" name="Google Shape;3953;p63"/>
          <p:cNvSpPr/>
          <p:nvPr/>
        </p:nvSpPr>
        <p:spPr>
          <a:xfrm>
            <a:off x="452431" y="3344698"/>
            <a:ext cx="1155" cy="1540"/>
          </a:xfrm>
          <a:custGeom>
            <a:avLst/>
            <a:gdLst/>
            <a:ahLst/>
            <a:cxnLst/>
            <a:rect l="l" t="t" r="r" b="b"/>
            <a:pathLst>
              <a:path w="1904"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4" name="Google Shape;3954;p63"/>
          <p:cNvSpPr/>
          <p:nvPr/>
        </p:nvSpPr>
        <p:spPr>
          <a:xfrm>
            <a:off x="456330" y="4780735"/>
            <a:ext cx="1155" cy="1540"/>
          </a:xfrm>
          <a:custGeom>
            <a:avLst/>
            <a:gdLst/>
            <a:ahLst/>
            <a:cxnLst/>
            <a:rect l="l" t="t" r="r" b="b"/>
            <a:pathLst>
              <a:path w="1904" h="2540" extrusionOk="0">
                <a:moveTo>
                  <a:pt x="1193" y="0"/>
                </a:moveTo>
                <a:lnTo>
                  <a:pt x="0" y="1748"/>
                </a:lnTo>
                <a:lnTo>
                  <a:pt x="1905" y="207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5" name="Google Shape;3955;p63"/>
          <p:cNvSpPr/>
          <p:nvPr/>
        </p:nvSpPr>
        <p:spPr>
          <a:xfrm>
            <a:off x="456148"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6" name="Google Shape;3956;p63"/>
          <p:cNvSpPr/>
          <p:nvPr/>
        </p:nvSpPr>
        <p:spPr>
          <a:xfrm>
            <a:off x="456459" y="4878672"/>
            <a:ext cx="1540" cy="1540"/>
          </a:xfrm>
          <a:custGeom>
            <a:avLst/>
            <a:gdLst/>
            <a:ahLst/>
            <a:cxnLst/>
            <a:rect l="l" t="t" r="r" b="b"/>
            <a:pathLst>
              <a:path w="2540" h="2540" extrusionOk="0">
                <a:moveTo>
                  <a:pt x="0" y="0"/>
                </a:moveTo>
                <a:lnTo>
                  <a:pt x="75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7" name="Google Shape;3957;p63"/>
          <p:cNvSpPr/>
          <p:nvPr/>
        </p:nvSpPr>
        <p:spPr>
          <a:xfrm>
            <a:off x="456404" y="5415024"/>
            <a:ext cx="1540" cy="1540"/>
          </a:xfrm>
          <a:custGeom>
            <a:avLst/>
            <a:gdLst/>
            <a:ahLst/>
            <a:cxnLst/>
            <a:rect l="l" t="t" r="r" b="b"/>
            <a:pathLst>
              <a:path w="2540" h="2540" extrusionOk="0">
                <a:moveTo>
                  <a:pt x="0" y="0"/>
                </a:moveTo>
                <a:lnTo>
                  <a:pt x="785" y="233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8" name="Google Shape;3958;p63"/>
          <p:cNvSpPr/>
          <p:nvPr/>
        </p:nvSpPr>
        <p:spPr>
          <a:xfrm>
            <a:off x="456433"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59" name="Google Shape;3959;p63"/>
          <p:cNvSpPr/>
          <p:nvPr/>
        </p:nvSpPr>
        <p:spPr>
          <a:xfrm>
            <a:off x="456334" y="3079043"/>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0" name="Google Shape;3960;p63"/>
          <p:cNvSpPr/>
          <p:nvPr/>
        </p:nvSpPr>
        <p:spPr>
          <a:xfrm>
            <a:off x="456061" y="2454065"/>
            <a:ext cx="1540" cy="1540"/>
          </a:xfrm>
          <a:custGeom>
            <a:avLst/>
            <a:gdLst/>
            <a:ahLst/>
            <a:cxnLst/>
            <a:rect l="l" t="t" r="r" b="b"/>
            <a:pathLst>
              <a:path w="2540" h="2539" extrusionOk="0">
                <a:moveTo>
                  <a:pt x="0" y="0"/>
                </a:moveTo>
                <a:lnTo>
                  <a:pt x="921" y="1947"/>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1" name="Google Shape;3961;p63"/>
          <p:cNvSpPr/>
          <p:nvPr/>
        </p:nvSpPr>
        <p:spPr>
          <a:xfrm>
            <a:off x="456123"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2" name="Google Shape;3962;p63"/>
          <p:cNvSpPr/>
          <p:nvPr/>
        </p:nvSpPr>
        <p:spPr>
          <a:xfrm>
            <a:off x="509043"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3" name="Google Shape;3963;p63"/>
          <p:cNvSpPr/>
          <p:nvPr/>
        </p:nvSpPr>
        <p:spPr>
          <a:xfrm>
            <a:off x="509109" y="4984379"/>
            <a:ext cx="1540" cy="1540"/>
          </a:xfrm>
          <a:custGeom>
            <a:avLst/>
            <a:gdLst/>
            <a:ahLst/>
            <a:cxnLst/>
            <a:rect l="l" t="t" r="r" b="b"/>
            <a:pathLst>
              <a:path w="2540" h="2540" extrusionOk="0">
                <a:moveTo>
                  <a:pt x="1162" y="0"/>
                </a:moveTo>
                <a:lnTo>
                  <a:pt x="0" y="1978"/>
                </a:lnTo>
                <a:lnTo>
                  <a:pt x="1916"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4" name="Google Shape;3964;p63"/>
          <p:cNvSpPr/>
          <p:nvPr/>
        </p:nvSpPr>
        <p:spPr>
          <a:xfrm>
            <a:off x="508935" y="3229884"/>
            <a:ext cx="1925" cy="1540"/>
          </a:xfrm>
          <a:custGeom>
            <a:avLst/>
            <a:gdLst/>
            <a:ahLst/>
            <a:cxnLst/>
            <a:rect l="l" t="t" r="r" b="b"/>
            <a:pathLst>
              <a:path w="3175" h="2539" extrusionOk="0">
                <a:moveTo>
                  <a:pt x="0" y="0"/>
                </a:moveTo>
                <a:lnTo>
                  <a:pt x="113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5" name="Google Shape;3965;p63"/>
          <p:cNvSpPr/>
          <p:nvPr/>
        </p:nvSpPr>
        <p:spPr>
          <a:xfrm>
            <a:off x="509137"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6" name="Google Shape;3966;p63"/>
          <p:cNvSpPr/>
          <p:nvPr/>
        </p:nvSpPr>
        <p:spPr>
          <a:xfrm>
            <a:off x="509106"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7" name="Google Shape;3967;p63"/>
          <p:cNvSpPr/>
          <p:nvPr/>
        </p:nvSpPr>
        <p:spPr>
          <a:xfrm>
            <a:off x="508452" y="1061924"/>
            <a:ext cx="1540" cy="1540"/>
          </a:xfrm>
          <a:custGeom>
            <a:avLst/>
            <a:gdLst/>
            <a:ahLst/>
            <a:cxnLst/>
            <a:rect l="l" t="t" r="r" b="b"/>
            <a:pathLst>
              <a:path w="2540" h="2539" extrusionOk="0">
                <a:moveTo>
                  <a:pt x="2345" y="0"/>
                </a:moveTo>
                <a:lnTo>
                  <a:pt x="0" y="910"/>
                </a:lnTo>
                <a:lnTo>
                  <a:pt x="2146"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8" name="Google Shape;3968;p63"/>
          <p:cNvSpPr/>
          <p:nvPr/>
        </p:nvSpPr>
        <p:spPr>
          <a:xfrm>
            <a:off x="509130" y="955659"/>
            <a:ext cx="1540" cy="1540"/>
          </a:xfrm>
          <a:custGeom>
            <a:avLst/>
            <a:gdLst/>
            <a:ahLst/>
            <a:cxnLst/>
            <a:rect l="l" t="t" r="r" b="b"/>
            <a:pathLst>
              <a:path w="2540"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69" name="Google Shape;3969;p63"/>
          <p:cNvSpPr/>
          <p:nvPr/>
        </p:nvSpPr>
        <p:spPr>
          <a:xfrm>
            <a:off x="521441" y="2045568"/>
            <a:ext cx="385" cy="1155"/>
          </a:xfrm>
          <a:custGeom>
            <a:avLst/>
            <a:gdLst/>
            <a:ahLst/>
            <a:cxnLst/>
            <a:rect l="l" t="t" r="r" b="b"/>
            <a:pathLst>
              <a:path w="634" h="1904" extrusionOk="0">
                <a:moveTo>
                  <a:pt x="366" y="1643"/>
                </a:moveTo>
                <a:lnTo>
                  <a:pt x="0" y="806"/>
                </a:lnTo>
                <a:lnTo>
                  <a:pt x="73" y="314"/>
                </a:lnTo>
                <a:lnTo>
                  <a:pt x="345" y="0"/>
                </a:lnTo>
                <a:lnTo>
                  <a:pt x="366" y="1643"/>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0" name="Google Shape;3970;p63"/>
          <p:cNvSpPr/>
          <p:nvPr/>
        </p:nvSpPr>
        <p:spPr>
          <a:xfrm>
            <a:off x="521104"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1" name="Google Shape;3971;p63"/>
          <p:cNvSpPr/>
          <p:nvPr/>
        </p:nvSpPr>
        <p:spPr>
          <a:xfrm>
            <a:off x="521508"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2" name="Google Shape;3972;p63"/>
          <p:cNvSpPr/>
          <p:nvPr/>
        </p:nvSpPr>
        <p:spPr>
          <a:xfrm>
            <a:off x="521235" y="6594116"/>
            <a:ext cx="385" cy="770"/>
          </a:xfrm>
          <a:custGeom>
            <a:avLst/>
            <a:gdLst/>
            <a:ahLst/>
            <a:cxnLst/>
            <a:rect l="l" t="t" r="r" b="b"/>
            <a:pathLst>
              <a:path w="634" h="1270" extrusionOk="0">
                <a:moveTo>
                  <a:pt x="429" y="0"/>
                </a:moveTo>
                <a:lnTo>
                  <a:pt x="0" y="680"/>
                </a:lnTo>
                <a:lnTo>
                  <a:pt x="36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3" name="Google Shape;3973;p63"/>
          <p:cNvSpPr/>
          <p:nvPr/>
        </p:nvSpPr>
        <p:spPr>
          <a:xfrm>
            <a:off x="521491" y="2675584"/>
            <a:ext cx="385" cy="385"/>
          </a:xfrm>
          <a:custGeom>
            <a:avLst/>
            <a:gdLst/>
            <a:ahLst/>
            <a:cxnLst/>
            <a:rect l="l" t="t" r="r" b="b"/>
            <a:pathLst>
              <a:path w="634" h="635" extrusionOk="0">
                <a:moveTo>
                  <a:pt x="293" y="0"/>
                </a:moveTo>
                <a:lnTo>
                  <a:pt x="0" y="167"/>
                </a:lnTo>
                <a:lnTo>
                  <a:pt x="293" y="502"/>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4" name="Google Shape;3974;p63"/>
          <p:cNvSpPr/>
          <p:nvPr/>
        </p:nvSpPr>
        <p:spPr>
          <a:xfrm>
            <a:off x="521451" y="707762"/>
            <a:ext cx="385" cy="1155"/>
          </a:xfrm>
          <a:custGeom>
            <a:avLst/>
            <a:gdLst/>
            <a:ahLst/>
            <a:cxnLst/>
            <a:rect l="l" t="t" r="r" b="b"/>
            <a:pathLst>
              <a:path w="634" h="1905" extrusionOk="0">
                <a:moveTo>
                  <a:pt x="0" y="0"/>
                </a:moveTo>
                <a:lnTo>
                  <a:pt x="502" y="1277"/>
                </a:lnTo>
                <a:lnTo>
                  <a:pt x="50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5" name="Google Shape;3975;p63"/>
          <p:cNvSpPr/>
          <p:nvPr/>
        </p:nvSpPr>
        <p:spPr>
          <a:xfrm>
            <a:off x="520137" y="1930046"/>
            <a:ext cx="1925" cy="3466"/>
          </a:xfrm>
          <a:custGeom>
            <a:avLst/>
            <a:gdLst/>
            <a:ahLst/>
            <a:cxnLst/>
            <a:rect l="l" t="t" r="r" b="b"/>
            <a:pathLst>
              <a:path w="3175" h="5714" extrusionOk="0">
                <a:moveTo>
                  <a:pt x="3057" y="0"/>
                </a:moveTo>
                <a:lnTo>
                  <a:pt x="2345" y="481"/>
                </a:lnTo>
                <a:lnTo>
                  <a:pt x="1654" y="1057"/>
                </a:lnTo>
                <a:lnTo>
                  <a:pt x="0" y="4575"/>
                </a:lnTo>
                <a:lnTo>
                  <a:pt x="795" y="5423"/>
                </a:lnTo>
                <a:lnTo>
                  <a:pt x="3078" y="4115"/>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6" name="Google Shape;3976;p63"/>
          <p:cNvSpPr/>
          <p:nvPr/>
        </p:nvSpPr>
        <p:spPr>
          <a:xfrm>
            <a:off x="520905" y="3162840"/>
            <a:ext cx="1540" cy="1925"/>
          </a:xfrm>
          <a:custGeom>
            <a:avLst/>
            <a:gdLst/>
            <a:ahLst/>
            <a:cxnLst/>
            <a:rect l="l" t="t" r="r" b="b"/>
            <a:pathLst>
              <a:path w="2540" h="3175" extrusionOk="0">
                <a:moveTo>
                  <a:pt x="1853" y="0"/>
                </a:moveTo>
                <a:lnTo>
                  <a:pt x="0" y="973"/>
                </a:lnTo>
                <a:lnTo>
                  <a:pt x="628" y="1591"/>
                </a:lnTo>
                <a:lnTo>
                  <a:pt x="1235" y="2230"/>
                </a:lnTo>
                <a:lnTo>
                  <a:pt x="1863" y="2848"/>
                </a:lnTo>
                <a:lnTo>
                  <a:pt x="2282" y="1853"/>
                </a:lnTo>
                <a:lnTo>
                  <a:pt x="210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7" name="Google Shape;3977;p63"/>
          <p:cNvSpPr/>
          <p:nvPr/>
        </p:nvSpPr>
        <p:spPr>
          <a:xfrm>
            <a:off x="520816" y="4429364"/>
            <a:ext cx="1155" cy="3081"/>
          </a:xfrm>
          <a:custGeom>
            <a:avLst/>
            <a:gdLst/>
            <a:ahLst/>
            <a:cxnLst/>
            <a:rect l="l" t="t" r="r" b="b"/>
            <a:pathLst>
              <a:path w="1905" h="5079" extrusionOk="0">
                <a:moveTo>
                  <a:pt x="1581" y="0"/>
                </a:moveTo>
                <a:lnTo>
                  <a:pt x="125" y="1654"/>
                </a:lnTo>
                <a:lnTo>
                  <a:pt x="0" y="3162"/>
                </a:lnTo>
                <a:lnTo>
                  <a:pt x="1570" y="4659"/>
                </a:lnTo>
                <a:lnTo>
                  <a:pt x="158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8" name="Google Shape;3978;p63"/>
          <p:cNvSpPr/>
          <p:nvPr/>
        </p:nvSpPr>
        <p:spPr>
          <a:xfrm>
            <a:off x="527263" y="6079799"/>
            <a:ext cx="770" cy="1540"/>
          </a:xfrm>
          <a:custGeom>
            <a:avLst/>
            <a:gdLst/>
            <a:ahLst/>
            <a:cxnLst/>
            <a:rect l="l" t="t" r="r" b="b"/>
            <a:pathLst>
              <a:path w="1269" h="2540" extrusionOk="0">
                <a:moveTo>
                  <a:pt x="0" y="2429"/>
                </a:moveTo>
                <a:lnTo>
                  <a:pt x="0" y="0"/>
                </a:lnTo>
                <a:lnTo>
                  <a:pt x="952" y="900"/>
                </a:lnTo>
                <a:lnTo>
                  <a:pt x="1005" y="1643"/>
                </a:lnTo>
                <a:lnTo>
                  <a:pt x="0" y="242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79" name="Google Shape;3979;p63"/>
          <p:cNvSpPr/>
          <p:nvPr/>
        </p:nvSpPr>
        <p:spPr>
          <a:xfrm>
            <a:off x="527529" y="5955837"/>
            <a:ext cx="770" cy="1155"/>
          </a:xfrm>
          <a:custGeom>
            <a:avLst/>
            <a:gdLst/>
            <a:ahLst/>
            <a:cxnLst/>
            <a:rect l="l" t="t" r="r" b="b"/>
            <a:pathLst>
              <a:path w="1269" h="1904" extrusionOk="0">
                <a:moveTo>
                  <a:pt x="10" y="0"/>
                </a:moveTo>
                <a:lnTo>
                  <a:pt x="0" y="1298"/>
                </a:lnTo>
                <a:lnTo>
                  <a:pt x="858" y="125"/>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0" name="Google Shape;3980;p63"/>
          <p:cNvSpPr/>
          <p:nvPr/>
        </p:nvSpPr>
        <p:spPr>
          <a:xfrm>
            <a:off x="527402" y="5148949"/>
            <a:ext cx="770" cy="1540"/>
          </a:xfrm>
          <a:custGeom>
            <a:avLst/>
            <a:gdLst/>
            <a:ahLst/>
            <a:cxnLst/>
            <a:rect l="l" t="t" r="r" b="b"/>
            <a:pathLst>
              <a:path w="1269" h="2540" extrusionOk="0">
                <a:moveTo>
                  <a:pt x="670" y="2020"/>
                </a:moveTo>
                <a:lnTo>
                  <a:pt x="0" y="1581"/>
                </a:lnTo>
                <a:lnTo>
                  <a:pt x="20" y="303"/>
                </a:lnTo>
                <a:lnTo>
                  <a:pt x="910" y="0"/>
                </a:lnTo>
                <a:lnTo>
                  <a:pt x="670" y="202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1" name="Google Shape;3981;p63"/>
          <p:cNvSpPr/>
          <p:nvPr/>
        </p:nvSpPr>
        <p:spPr>
          <a:xfrm>
            <a:off x="526888" y="1385843"/>
            <a:ext cx="1540" cy="1540"/>
          </a:xfrm>
          <a:custGeom>
            <a:avLst/>
            <a:gdLst/>
            <a:ahLst/>
            <a:cxnLst/>
            <a:rect l="l" t="t" r="r" b="b"/>
            <a:pathLst>
              <a:path w="2540" h="2539" extrusionOk="0">
                <a:moveTo>
                  <a:pt x="0" y="0"/>
                </a:moveTo>
                <a:lnTo>
                  <a:pt x="167" y="1246"/>
                </a:lnTo>
                <a:lnTo>
                  <a:pt x="607" y="227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2" name="Google Shape;3982;p63"/>
          <p:cNvSpPr/>
          <p:nvPr/>
        </p:nvSpPr>
        <p:spPr>
          <a:xfrm>
            <a:off x="527337" y="47275"/>
            <a:ext cx="770" cy="1155"/>
          </a:xfrm>
          <a:custGeom>
            <a:avLst/>
            <a:gdLst/>
            <a:ahLst/>
            <a:cxnLst/>
            <a:rect l="l" t="t" r="r" b="b"/>
            <a:pathLst>
              <a:path w="1269" h="1905" extrusionOk="0">
                <a:moveTo>
                  <a:pt x="0" y="1539"/>
                </a:moveTo>
                <a:lnTo>
                  <a:pt x="10" y="513"/>
                </a:lnTo>
                <a:lnTo>
                  <a:pt x="10" y="0"/>
                </a:lnTo>
                <a:lnTo>
                  <a:pt x="1015" y="178"/>
                </a:lnTo>
                <a:lnTo>
                  <a:pt x="0" y="1539"/>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3" name="Google Shape;3983;p63"/>
          <p:cNvSpPr/>
          <p:nvPr/>
        </p:nvSpPr>
        <p:spPr>
          <a:xfrm>
            <a:off x="517097" y="4271290"/>
            <a:ext cx="1155" cy="1540"/>
          </a:xfrm>
          <a:custGeom>
            <a:avLst/>
            <a:gdLst/>
            <a:ahLst/>
            <a:cxnLst/>
            <a:rect l="l" t="t" r="r" b="b"/>
            <a:pathLst>
              <a:path w="1905" h="2540" extrusionOk="0">
                <a:moveTo>
                  <a:pt x="0" y="0"/>
                </a:moveTo>
                <a:lnTo>
                  <a:pt x="712" y="1999"/>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4" name="Google Shape;3984;p63"/>
          <p:cNvSpPr/>
          <p:nvPr/>
        </p:nvSpPr>
        <p:spPr>
          <a:xfrm>
            <a:off x="517149" y="3486092"/>
            <a:ext cx="1155" cy="1540"/>
          </a:xfrm>
          <a:custGeom>
            <a:avLst/>
            <a:gdLst/>
            <a:ahLst/>
            <a:cxnLst/>
            <a:rect l="l" t="t" r="r" b="b"/>
            <a:pathLst>
              <a:path w="1905" h="2539" extrusionOk="0">
                <a:moveTo>
                  <a:pt x="1068" y="0"/>
                </a:moveTo>
                <a:lnTo>
                  <a:pt x="0" y="2031"/>
                </a:lnTo>
                <a:lnTo>
                  <a:pt x="1717" y="2261"/>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5" name="Google Shape;3985;p63"/>
          <p:cNvSpPr/>
          <p:nvPr/>
        </p:nvSpPr>
        <p:spPr>
          <a:xfrm>
            <a:off x="517286"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6" name="Google Shape;3986;p63"/>
          <p:cNvSpPr/>
          <p:nvPr/>
        </p:nvSpPr>
        <p:spPr>
          <a:xfrm>
            <a:off x="517292" y="1571817"/>
            <a:ext cx="1540" cy="1925"/>
          </a:xfrm>
          <a:custGeom>
            <a:avLst/>
            <a:gdLst/>
            <a:ahLst/>
            <a:cxnLst/>
            <a:rect l="l" t="t" r="r" b="b"/>
            <a:pathLst>
              <a:path w="2540"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7" name="Google Shape;3987;p63"/>
          <p:cNvSpPr/>
          <p:nvPr/>
        </p:nvSpPr>
        <p:spPr>
          <a:xfrm>
            <a:off x="517360" y="4904860"/>
            <a:ext cx="1540" cy="1540"/>
          </a:xfrm>
          <a:custGeom>
            <a:avLst/>
            <a:gdLst/>
            <a:ahLst/>
            <a:cxnLst/>
            <a:rect l="l" t="t" r="r" b="b"/>
            <a:pathLst>
              <a:path w="2540"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8" name="Google Shape;3988;p63"/>
          <p:cNvSpPr/>
          <p:nvPr/>
        </p:nvSpPr>
        <p:spPr>
          <a:xfrm>
            <a:off x="517059" y="1363634"/>
            <a:ext cx="1540" cy="1540"/>
          </a:xfrm>
          <a:custGeom>
            <a:avLst/>
            <a:gdLst/>
            <a:ahLst/>
            <a:cxnLst/>
            <a:rect l="l" t="t" r="r" b="b"/>
            <a:pathLst>
              <a:path w="2540" h="2539" extrusionOk="0">
                <a:moveTo>
                  <a:pt x="0" y="0"/>
                </a:moveTo>
                <a:lnTo>
                  <a:pt x="75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89" name="Google Shape;3989;p63"/>
          <p:cNvSpPr/>
          <p:nvPr/>
        </p:nvSpPr>
        <p:spPr>
          <a:xfrm>
            <a:off x="517137" y="264102"/>
            <a:ext cx="1155" cy="1540"/>
          </a:xfrm>
          <a:custGeom>
            <a:avLst/>
            <a:gdLst/>
            <a:ahLst/>
            <a:cxnLst/>
            <a:rect l="l" t="t" r="r" b="b"/>
            <a:pathLst>
              <a:path w="1905"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0" name="Google Shape;3990;p63"/>
          <p:cNvSpPr/>
          <p:nvPr/>
        </p:nvSpPr>
        <p:spPr>
          <a:xfrm>
            <a:off x="517013"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1" name="Google Shape;3991;p63"/>
          <p:cNvSpPr/>
          <p:nvPr/>
        </p:nvSpPr>
        <p:spPr>
          <a:xfrm>
            <a:off x="516971" y="4736432"/>
            <a:ext cx="1540" cy="1540"/>
          </a:xfrm>
          <a:custGeom>
            <a:avLst/>
            <a:gdLst/>
            <a:ahLst/>
            <a:cxnLst/>
            <a:rect l="l" t="t" r="r" b="b"/>
            <a:pathLst>
              <a:path w="2540"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2" name="Google Shape;3992;p63"/>
          <p:cNvSpPr/>
          <p:nvPr/>
        </p:nvSpPr>
        <p:spPr>
          <a:xfrm>
            <a:off x="516625"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3" name="Google Shape;3993;p63"/>
          <p:cNvSpPr/>
          <p:nvPr/>
        </p:nvSpPr>
        <p:spPr>
          <a:xfrm>
            <a:off x="513527" y="6345595"/>
            <a:ext cx="1540" cy="1155"/>
          </a:xfrm>
          <a:custGeom>
            <a:avLst/>
            <a:gdLst/>
            <a:ahLst/>
            <a:cxnLst/>
            <a:rect l="l" t="t" r="r" b="b"/>
            <a:pathLst>
              <a:path w="2540"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4" name="Google Shape;3994;p63"/>
          <p:cNvSpPr/>
          <p:nvPr/>
        </p:nvSpPr>
        <p:spPr>
          <a:xfrm>
            <a:off x="512642"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5" name="Google Shape;3995;p63"/>
          <p:cNvSpPr/>
          <p:nvPr/>
        </p:nvSpPr>
        <p:spPr>
          <a:xfrm>
            <a:off x="513011" y="1664580"/>
            <a:ext cx="1540" cy="1540"/>
          </a:xfrm>
          <a:custGeom>
            <a:avLst/>
            <a:gdLst/>
            <a:ahLst/>
            <a:cxnLst/>
            <a:rect l="l" t="t" r="r" b="b"/>
            <a:pathLst>
              <a:path w="2540" h="2539" extrusionOk="0">
                <a:moveTo>
                  <a:pt x="1392" y="0"/>
                </a:moveTo>
                <a:lnTo>
                  <a:pt x="0" y="2230"/>
                </a:lnTo>
                <a:lnTo>
                  <a:pt x="227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6" name="Google Shape;3996;p63"/>
          <p:cNvSpPr/>
          <p:nvPr/>
        </p:nvSpPr>
        <p:spPr>
          <a:xfrm>
            <a:off x="513075" y="1111158"/>
            <a:ext cx="1155" cy="1540"/>
          </a:xfrm>
          <a:custGeom>
            <a:avLst/>
            <a:gdLst/>
            <a:ahLst/>
            <a:cxnLst/>
            <a:rect l="l" t="t" r="r" b="b"/>
            <a:pathLst>
              <a:path w="1905" h="2539" extrusionOk="0">
                <a:moveTo>
                  <a:pt x="0" y="0"/>
                </a:moveTo>
                <a:lnTo>
                  <a:pt x="691" y="2031"/>
                </a:lnTo>
                <a:lnTo>
                  <a:pt x="179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7" name="Google Shape;3997;p63"/>
          <p:cNvSpPr/>
          <p:nvPr/>
        </p:nvSpPr>
        <p:spPr>
          <a:xfrm>
            <a:off x="513149" y="1921921"/>
            <a:ext cx="1155" cy="1155"/>
          </a:xfrm>
          <a:custGeom>
            <a:avLst/>
            <a:gdLst/>
            <a:ahLst/>
            <a:cxnLst/>
            <a:rect l="l" t="t" r="r" b="b"/>
            <a:pathLst>
              <a:path w="1905"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8" name="Google Shape;3998;p63"/>
          <p:cNvSpPr/>
          <p:nvPr/>
        </p:nvSpPr>
        <p:spPr>
          <a:xfrm>
            <a:off x="512989" y="2524498"/>
            <a:ext cx="1540" cy="1540"/>
          </a:xfrm>
          <a:custGeom>
            <a:avLst/>
            <a:gdLst/>
            <a:ahLst/>
            <a:cxnLst/>
            <a:rect l="l" t="t" r="r" b="b"/>
            <a:pathLst>
              <a:path w="2540" h="2539" extrusionOk="0">
                <a:moveTo>
                  <a:pt x="1214" y="0"/>
                </a:moveTo>
                <a:lnTo>
                  <a:pt x="0" y="1821"/>
                </a:lnTo>
                <a:lnTo>
                  <a:pt x="1958" y="2115"/>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3999" name="Google Shape;3999;p63"/>
          <p:cNvSpPr/>
          <p:nvPr/>
        </p:nvSpPr>
        <p:spPr>
          <a:xfrm>
            <a:off x="512999" y="2680195"/>
            <a:ext cx="1540" cy="1540"/>
          </a:xfrm>
          <a:custGeom>
            <a:avLst/>
            <a:gdLst/>
            <a:ahLst/>
            <a:cxnLst/>
            <a:rect l="l" t="t" r="r" b="b"/>
            <a:pathLst>
              <a:path w="2540" h="2539" extrusionOk="0">
                <a:moveTo>
                  <a:pt x="0" y="0"/>
                </a:moveTo>
                <a:lnTo>
                  <a:pt x="97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0" name="Google Shape;4000;p63"/>
          <p:cNvSpPr/>
          <p:nvPr/>
        </p:nvSpPr>
        <p:spPr>
          <a:xfrm>
            <a:off x="512766" y="3805351"/>
            <a:ext cx="1540" cy="1540"/>
          </a:xfrm>
          <a:custGeom>
            <a:avLst/>
            <a:gdLst/>
            <a:ahLst/>
            <a:cxnLst/>
            <a:rect l="l" t="t" r="r" b="b"/>
            <a:pathLst>
              <a:path w="2540" h="2539" extrusionOk="0">
                <a:moveTo>
                  <a:pt x="1308" y="0"/>
                </a:moveTo>
                <a:lnTo>
                  <a:pt x="0" y="2052"/>
                </a:lnTo>
                <a:lnTo>
                  <a:pt x="2073" y="2345"/>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1" name="Google Shape;4001;p63"/>
          <p:cNvSpPr/>
          <p:nvPr/>
        </p:nvSpPr>
        <p:spPr>
          <a:xfrm>
            <a:off x="513185" y="592382"/>
            <a:ext cx="1540" cy="1540"/>
          </a:xfrm>
          <a:custGeom>
            <a:avLst/>
            <a:gdLst/>
            <a:ahLst/>
            <a:cxnLst/>
            <a:rect l="l" t="t" r="r" b="b"/>
            <a:pathLst>
              <a:path w="2540" h="2540" extrusionOk="0">
                <a:moveTo>
                  <a:pt x="0" y="0"/>
                </a:moveTo>
                <a:lnTo>
                  <a:pt x="921" y="2439"/>
                </a:lnTo>
                <a:lnTo>
                  <a:pt x="237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2" name="Google Shape;4002;p63"/>
          <p:cNvSpPr/>
          <p:nvPr/>
        </p:nvSpPr>
        <p:spPr>
          <a:xfrm>
            <a:off x="517384" y="5534153"/>
            <a:ext cx="1925" cy="1540"/>
          </a:xfrm>
          <a:custGeom>
            <a:avLst/>
            <a:gdLst/>
            <a:ahLst/>
            <a:cxnLst/>
            <a:rect l="l" t="t" r="r" b="b"/>
            <a:pathLst>
              <a:path w="3175" h="2540" extrusionOk="0">
                <a:moveTo>
                  <a:pt x="198" y="0"/>
                </a:moveTo>
                <a:lnTo>
                  <a:pt x="0" y="2335"/>
                </a:lnTo>
                <a:lnTo>
                  <a:pt x="262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3" name="Google Shape;4003;p63"/>
          <p:cNvSpPr/>
          <p:nvPr/>
        </p:nvSpPr>
        <p:spPr>
          <a:xfrm>
            <a:off x="527386" y="6828441"/>
            <a:ext cx="770" cy="1540"/>
          </a:xfrm>
          <a:custGeom>
            <a:avLst/>
            <a:gdLst/>
            <a:ahLst/>
            <a:cxnLst/>
            <a:rect l="l" t="t" r="r" b="b"/>
            <a:pathLst>
              <a:path w="1269" h="2540" extrusionOk="0">
                <a:moveTo>
                  <a:pt x="397" y="0"/>
                </a:moveTo>
                <a:lnTo>
                  <a:pt x="0" y="554"/>
                </a:lnTo>
                <a:lnTo>
                  <a:pt x="0" y="1874"/>
                </a:lnTo>
                <a:lnTo>
                  <a:pt x="1193" y="2062"/>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4" name="Google Shape;4004;p63"/>
          <p:cNvSpPr/>
          <p:nvPr/>
        </p:nvSpPr>
        <p:spPr>
          <a:xfrm>
            <a:off x="527362" y="6744251"/>
            <a:ext cx="1155" cy="1540"/>
          </a:xfrm>
          <a:custGeom>
            <a:avLst/>
            <a:gdLst/>
            <a:ahLst/>
            <a:cxnLst/>
            <a:rect l="l" t="t" r="r" b="b"/>
            <a:pathLst>
              <a:path w="1905" h="2540" extrusionOk="0">
                <a:moveTo>
                  <a:pt x="397" y="0"/>
                </a:moveTo>
                <a:lnTo>
                  <a:pt x="0" y="492"/>
                </a:lnTo>
                <a:lnTo>
                  <a:pt x="0" y="1968"/>
                </a:lnTo>
                <a:lnTo>
                  <a:pt x="1403" y="2177"/>
                </a:lnTo>
                <a:lnTo>
                  <a:pt x="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5" name="Google Shape;4005;p63"/>
          <p:cNvSpPr/>
          <p:nvPr/>
        </p:nvSpPr>
        <p:spPr>
          <a:xfrm>
            <a:off x="527346" y="4159983"/>
            <a:ext cx="1540" cy="2695"/>
          </a:xfrm>
          <a:custGeom>
            <a:avLst/>
            <a:gdLst/>
            <a:ahLst/>
            <a:cxnLst/>
            <a:rect l="l" t="t" r="r" b="b"/>
            <a:pathLst>
              <a:path w="2540" h="4445" extrusionOk="0">
                <a:moveTo>
                  <a:pt x="335" y="0"/>
                </a:moveTo>
                <a:lnTo>
                  <a:pt x="115" y="219"/>
                </a:lnTo>
                <a:lnTo>
                  <a:pt x="0" y="3549"/>
                </a:lnTo>
                <a:lnTo>
                  <a:pt x="94" y="3738"/>
                </a:lnTo>
                <a:lnTo>
                  <a:pt x="816" y="3842"/>
                </a:lnTo>
                <a:lnTo>
                  <a:pt x="1570" y="2711"/>
                </a:lnTo>
                <a:lnTo>
                  <a:pt x="2251" y="2125"/>
                </a:lnTo>
                <a:lnTo>
                  <a:pt x="1685" y="1361"/>
                </a:lnTo>
                <a:lnTo>
                  <a:pt x="116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6" name="Google Shape;4006;p63"/>
          <p:cNvSpPr/>
          <p:nvPr/>
        </p:nvSpPr>
        <p:spPr>
          <a:xfrm>
            <a:off x="527176" y="2817080"/>
            <a:ext cx="1155" cy="1540"/>
          </a:xfrm>
          <a:custGeom>
            <a:avLst/>
            <a:gdLst/>
            <a:ahLst/>
            <a:cxnLst/>
            <a:rect l="l" t="t" r="r" b="b"/>
            <a:pathLst>
              <a:path w="1905" h="2539" extrusionOk="0">
                <a:moveTo>
                  <a:pt x="418" y="0"/>
                </a:moveTo>
                <a:lnTo>
                  <a:pt x="41" y="481"/>
                </a:lnTo>
                <a:lnTo>
                  <a:pt x="0" y="2125"/>
                </a:lnTo>
                <a:lnTo>
                  <a:pt x="132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7" name="Google Shape;4007;p63"/>
          <p:cNvSpPr/>
          <p:nvPr/>
        </p:nvSpPr>
        <p:spPr>
          <a:xfrm>
            <a:off x="526841" y="2147694"/>
            <a:ext cx="1540" cy="1925"/>
          </a:xfrm>
          <a:custGeom>
            <a:avLst/>
            <a:gdLst/>
            <a:ahLst/>
            <a:cxnLst/>
            <a:rect l="l" t="t" r="r" b="b"/>
            <a:pathLst>
              <a:path w="2540" h="3175" extrusionOk="0">
                <a:moveTo>
                  <a:pt x="1424" y="0"/>
                </a:moveTo>
                <a:lnTo>
                  <a:pt x="0" y="2481"/>
                </a:lnTo>
                <a:lnTo>
                  <a:pt x="2335" y="2774"/>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8" name="Google Shape;4008;p63"/>
          <p:cNvSpPr/>
          <p:nvPr/>
        </p:nvSpPr>
        <p:spPr>
          <a:xfrm>
            <a:off x="527480" y="689812"/>
            <a:ext cx="1540" cy="2310"/>
          </a:xfrm>
          <a:custGeom>
            <a:avLst/>
            <a:gdLst/>
            <a:ahLst/>
            <a:cxnLst/>
            <a:rect l="l" t="t" r="r" b="b"/>
            <a:pathLst>
              <a:path w="2540" h="3809" extrusionOk="0">
                <a:moveTo>
                  <a:pt x="10" y="0"/>
                </a:moveTo>
                <a:lnTo>
                  <a:pt x="0" y="2575"/>
                </a:lnTo>
                <a:lnTo>
                  <a:pt x="701" y="2889"/>
                </a:lnTo>
                <a:lnTo>
                  <a:pt x="1371" y="3235"/>
                </a:lnTo>
                <a:lnTo>
                  <a:pt x="2167" y="3455"/>
                </a:lnTo>
                <a:lnTo>
                  <a:pt x="984"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09" name="Google Shape;4009;p63"/>
          <p:cNvSpPr/>
          <p:nvPr/>
        </p:nvSpPr>
        <p:spPr>
          <a:xfrm>
            <a:off x="529881" y="693036"/>
            <a:ext cx="2696" cy="3466"/>
          </a:xfrm>
          <a:custGeom>
            <a:avLst/>
            <a:gdLst/>
            <a:ahLst/>
            <a:cxnLst/>
            <a:rect l="l" t="t" r="r" b="b"/>
            <a:pathLst>
              <a:path w="4444" h="5715" extrusionOk="0">
                <a:moveTo>
                  <a:pt x="0" y="0"/>
                </a:moveTo>
                <a:lnTo>
                  <a:pt x="41" y="1319"/>
                </a:lnTo>
                <a:lnTo>
                  <a:pt x="3005"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0" name="Google Shape;4010;p63"/>
          <p:cNvSpPr/>
          <p:nvPr/>
        </p:nvSpPr>
        <p:spPr>
          <a:xfrm>
            <a:off x="530884" y="357471"/>
            <a:ext cx="1540" cy="1540"/>
          </a:xfrm>
          <a:custGeom>
            <a:avLst/>
            <a:gdLst/>
            <a:ahLst/>
            <a:cxnLst/>
            <a:rect l="l" t="t" r="r" b="b"/>
            <a:pathLst>
              <a:path w="2540" h="2540" extrusionOk="0">
                <a:moveTo>
                  <a:pt x="0" y="0"/>
                </a:moveTo>
                <a:lnTo>
                  <a:pt x="869" y="2094"/>
                </a:lnTo>
                <a:lnTo>
                  <a:pt x="2177"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1" name="Google Shape;4011;p63"/>
          <p:cNvSpPr/>
          <p:nvPr/>
        </p:nvSpPr>
        <p:spPr>
          <a:xfrm>
            <a:off x="531025"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2" name="Google Shape;4012;p63"/>
          <p:cNvSpPr/>
          <p:nvPr/>
        </p:nvSpPr>
        <p:spPr>
          <a:xfrm>
            <a:off x="530650" y="1979690"/>
            <a:ext cx="1540" cy="1540"/>
          </a:xfrm>
          <a:custGeom>
            <a:avLst/>
            <a:gdLst/>
            <a:ahLst/>
            <a:cxnLst/>
            <a:rect l="l" t="t" r="r" b="b"/>
            <a:pathLst>
              <a:path w="2540" h="2539" extrusionOk="0">
                <a:moveTo>
                  <a:pt x="0" y="0"/>
                </a:moveTo>
                <a:lnTo>
                  <a:pt x="1057"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3" name="Google Shape;4013;p63"/>
          <p:cNvSpPr/>
          <p:nvPr/>
        </p:nvSpPr>
        <p:spPr>
          <a:xfrm>
            <a:off x="531117" y="2498202"/>
            <a:ext cx="1540" cy="1540"/>
          </a:xfrm>
          <a:custGeom>
            <a:avLst/>
            <a:gdLst/>
            <a:ahLst/>
            <a:cxnLst/>
            <a:rect l="l" t="t" r="r" b="b"/>
            <a:pathLst>
              <a:path w="2540"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4" name="Google Shape;4014;p63"/>
          <p:cNvSpPr/>
          <p:nvPr/>
        </p:nvSpPr>
        <p:spPr>
          <a:xfrm>
            <a:off x="530912" y="4063227"/>
            <a:ext cx="1540" cy="1925"/>
          </a:xfrm>
          <a:custGeom>
            <a:avLst/>
            <a:gdLst/>
            <a:ahLst/>
            <a:cxnLst/>
            <a:rect l="l" t="t" r="r" b="b"/>
            <a:pathLst>
              <a:path w="2540"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5" name="Google Shape;4015;p63"/>
          <p:cNvSpPr/>
          <p:nvPr/>
        </p:nvSpPr>
        <p:spPr>
          <a:xfrm>
            <a:off x="531176" y="3517850"/>
            <a:ext cx="1155" cy="1540"/>
          </a:xfrm>
          <a:custGeom>
            <a:avLst/>
            <a:gdLst/>
            <a:ahLst/>
            <a:cxnLst/>
            <a:rect l="l" t="t" r="r" b="b"/>
            <a:pathLst>
              <a:path w="1905" h="2539" extrusionOk="0">
                <a:moveTo>
                  <a:pt x="0" y="0"/>
                </a:moveTo>
                <a:lnTo>
                  <a:pt x="628"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6" name="Google Shape;4016;p63"/>
          <p:cNvSpPr/>
          <p:nvPr/>
        </p:nvSpPr>
        <p:spPr>
          <a:xfrm>
            <a:off x="531138"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7" name="Google Shape;4017;p63"/>
          <p:cNvSpPr/>
          <p:nvPr/>
        </p:nvSpPr>
        <p:spPr>
          <a:xfrm>
            <a:off x="531101"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8" name="Google Shape;4018;p63"/>
          <p:cNvSpPr/>
          <p:nvPr/>
        </p:nvSpPr>
        <p:spPr>
          <a:xfrm>
            <a:off x="530797" y="2675345"/>
            <a:ext cx="1540" cy="1540"/>
          </a:xfrm>
          <a:custGeom>
            <a:avLst/>
            <a:gdLst/>
            <a:ahLst/>
            <a:cxnLst/>
            <a:rect l="l" t="t" r="r" b="b"/>
            <a:pathLst>
              <a:path w="2540" h="2539" extrusionOk="0">
                <a:moveTo>
                  <a:pt x="0" y="0"/>
                </a:moveTo>
                <a:lnTo>
                  <a:pt x="890" y="2492"/>
                </a:lnTo>
                <a:lnTo>
                  <a:pt x="2272"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19" name="Google Shape;4019;p63"/>
          <p:cNvSpPr/>
          <p:nvPr/>
        </p:nvSpPr>
        <p:spPr>
          <a:xfrm>
            <a:off x="530335" y="4235249"/>
            <a:ext cx="2311" cy="2310"/>
          </a:xfrm>
          <a:custGeom>
            <a:avLst/>
            <a:gdLst/>
            <a:ahLst/>
            <a:cxnLst/>
            <a:rect l="l" t="t" r="r" b="b"/>
            <a:pathLst>
              <a:path w="3809" h="3809" extrusionOk="0">
                <a:moveTo>
                  <a:pt x="1413" y="0"/>
                </a:moveTo>
                <a:lnTo>
                  <a:pt x="680" y="1099"/>
                </a:lnTo>
                <a:lnTo>
                  <a:pt x="0" y="1675"/>
                </a:lnTo>
                <a:lnTo>
                  <a:pt x="1654" y="3811"/>
                </a:lnTo>
                <a:lnTo>
                  <a:pt x="3738" y="2094"/>
                </a:lnTo>
                <a:lnTo>
                  <a:pt x="3172" y="1382"/>
                </a:lnTo>
                <a:lnTo>
                  <a:pt x="2670" y="167"/>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0" name="Google Shape;4020;p63"/>
          <p:cNvSpPr/>
          <p:nvPr/>
        </p:nvSpPr>
        <p:spPr>
          <a:xfrm>
            <a:off x="530764" y="4505974"/>
            <a:ext cx="1155" cy="1540"/>
          </a:xfrm>
          <a:custGeom>
            <a:avLst/>
            <a:gdLst/>
            <a:ahLst/>
            <a:cxnLst/>
            <a:rect l="l" t="t" r="r" b="b"/>
            <a:pathLst>
              <a:path w="1905" h="2540" extrusionOk="0">
                <a:moveTo>
                  <a:pt x="1884" y="0"/>
                </a:moveTo>
                <a:lnTo>
                  <a:pt x="0" y="848"/>
                </a:lnTo>
                <a:lnTo>
                  <a:pt x="1622"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1" name="Google Shape;4021;p63"/>
          <p:cNvSpPr/>
          <p:nvPr/>
        </p:nvSpPr>
        <p:spPr>
          <a:xfrm>
            <a:off x="531219"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2" name="Google Shape;4022;p63"/>
          <p:cNvSpPr/>
          <p:nvPr/>
        </p:nvSpPr>
        <p:spPr>
          <a:xfrm>
            <a:off x="530996" y="6035522"/>
            <a:ext cx="1155" cy="1540"/>
          </a:xfrm>
          <a:custGeom>
            <a:avLst/>
            <a:gdLst/>
            <a:ahLst/>
            <a:cxnLst/>
            <a:rect l="l" t="t" r="r" b="b"/>
            <a:pathLst>
              <a:path w="1905" h="2540" extrusionOk="0">
                <a:moveTo>
                  <a:pt x="0" y="0"/>
                </a:moveTo>
                <a:lnTo>
                  <a:pt x="691"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3" name="Google Shape;4023;p63"/>
          <p:cNvSpPr/>
          <p:nvPr/>
        </p:nvSpPr>
        <p:spPr>
          <a:xfrm>
            <a:off x="530635" y="6806102"/>
            <a:ext cx="2311" cy="2310"/>
          </a:xfrm>
          <a:custGeom>
            <a:avLst/>
            <a:gdLst/>
            <a:ahLst/>
            <a:cxnLst/>
            <a:rect l="l" t="t" r="r" b="b"/>
            <a:pathLst>
              <a:path w="3809" h="3809" extrusionOk="0">
                <a:moveTo>
                  <a:pt x="1424" y="0"/>
                </a:moveTo>
                <a:lnTo>
                  <a:pt x="680" y="1015"/>
                </a:lnTo>
                <a:lnTo>
                  <a:pt x="0" y="1549"/>
                </a:lnTo>
                <a:lnTo>
                  <a:pt x="586" y="2198"/>
                </a:lnTo>
                <a:lnTo>
                  <a:pt x="1109" y="3235"/>
                </a:lnTo>
                <a:lnTo>
                  <a:pt x="2355" y="3434"/>
                </a:lnTo>
                <a:lnTo>
                  <a:pt x="3078" y="2492"/>
                </a:lnTo>
                <a:lnTo>
                  <a:pt x="3738" y="1999"/>
                </a:lnTo>
                <a:lnTo>
                  <a:pt x="3183" y="1319"/>
                </a:lnTo>
                <a:lnTo>
                  <a:pt x="2659"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4" name="Google Shape;4024;p63"/>
          <p:cNvSpPr/>
          <p:nvPr/>
        </p:nvSpPr>
        <p:spPr>
          <a:xfrm>
            <a:off x="534909" y="1478963"/>
            <a:ext cx="1540" cy="1540"/>
          </a:xfrm>
          <a:custGeom>
            <a:avLst/>
            <a:gdLst/>
            <a:ahLst/>
            <a:cxnLst/>
            <a:rect l="l" t="t" r="r" b="b"/>
            <a:pathLst>
              <a:path w="2540" h="2539" extrusionOk="0">
                <a:moveTo>
                  <a:pt x="2177" y="0"/>
                </a:moveTo>
                <a:lnTo>
                  <a:pt x="0" y="670"/>
                </a:lnTo>
                <a:lnTo>
                  <a:pt x="1895" y="1989"/>
                </a:lnTo>
                <a:lnTo>
                  <a:pt x="21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5" name="Google Shape;4025;p63"/>
          <p:cNvSpPr/>
          <p:nvPr/>
        </p:nvSpPr>
        <p:spPr>
          <a:xfrm>
            <a:off x="534996"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6" name="Google Shape;4026;p63"/>
          <p:cNvSpPr/>
          <p:nvPr/>
        </p:nvSpPr>
        <p:spPr>
          <a:xfrm>
            <a:off x="535093" y="2316307"/>
            <a:ext cx="1540" cy="1540"/>
          </a:xfrm>
          <a:custGeom>
            <a:avLst/>
            <a:gdLst/>
            <a:ahLst/>
            <a:cxnLst/>
            <a:rect l="l" t="t" r="r" b="b"/>
            <a:pathLst>
              <a:path w="2540" h="2539" extrusionOk="0">
                <a:moveTo>
                  <a:pt x="282" y="0"/>
                </a:moveTo>
                <a:lnTo>
                  <a:pt x="0" y="2188"/>
                </a:lnTo>
                <a:lnTo>
                  <a:pt x="2303" y="140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7" name="Google Shape;4027;p63"/>
          <p:cNvSpPr/>
          <p:nvPr/>
        </p:nvSpPr>
        <p:spPr>
          <a:xfrm>
            <a:off x="534921" y="3911683"/>
            <a:ext cx="1540" cy="1925"/>
          </a:xfrm>
          <a:custGeom>
            <a:avLst/>
            <a:gdLst/>
            <a:ahLst/>
            <a:cxnLst/>
            <a:rect l="l" t="t" r="r" b="b"/>
            <a:pathLst>
              <a:path w="2540" h="3175" extrusionOk="0">
                <a:moveTo>
                  <a:pt x="1329" y="0"/>
                </a:moveTo>
                <a:lnTo>
                  <a:pt x="0" y="2355"/>
                </a:lnTo>
                <a:lnTo>
                  <a:pt x="2177" y="262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8" name="Google Shape;4028;p63"/>
          <p:cNvSpPr/>
          <p:nvPr/>
        </p:nvSpPr>
        <p:spPr>
          <a:xfrm>
            <a:off x="535042" y="4412437"/>
            <a:ext cx="1540" cy="1925"/>
          </a:xfrm>
          <a:custGeom>
            <a:avLst/>
            <a:gdLst/>
            <a:ahLst/>
            <a:cxnLst/>
            <a:rect l="l" t="t" r="r" b="b"/>
            <a:pathLst>
              <a:path w="2540" h="3175" extrusionOk="0">
                <a:moveTo>
                  <a:pt x="1204" y="0"/>
                </a:moveTo>
                <a:lnTo>
                  <a:pt x="0" y="2397"/>
                </a:lnTo>
                <a:lnTo>
                  <a:pt x="196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29" name="Google Shape;4029;p63"/>
          <p:cNvSpPr/>
          <p:nvPr/>
        </p:nvSpPr>
        <p:spPr>
          <a:xfrm>
            <a:off x="535231"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0" name="Google Shape;4030;p63"/>
          <p:cNvSpPr/>
          <p:nvPr/>
        </p:nvSpPr>
        <p:spPr>
          <a:xfrm>
            <a:off x="535244"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1" name="Google Shape;4031;p63"/>
          <p:cNvSpPr/>
          <p:nvPr/>
        </p:nvSpPr>
        <p:spPr>
          <a:xfrm>
            <a:off x="535207" y="2409802"/>
            <a:ext cx="1540" cy="1540"/>
          </a:xfrm>
          <a:custGeom>
            <a:avLst/>
            <a:gdLst/>
            <a:ahLst/>
            <a:cxnLst/>
            <a:rect l="l" t="t" r="r" b="b"/>
            <a:pathLst>
              <a:path w="2540" h="2539" extrusionOk="0">
                <a:moveTo>
                  <a:pt x="0" y="0"/>
                </a:moveTo>
                <a:lnTo>
                  <a:pt x="858" y="2272"/>
                </a:lnTo>
                <a:lnTo>
                  <a:pt x="219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2" name="Google Shape;4032;p63"/>
          <p:cNvSpPr/>
          <p:nvPr/>
        </p:nvSpPr>
        <p:spPr>
          <a:xfrm>
            <a:off x="535051" y="1292671"/>
            <a:ext cx="1540" cy="1540"/>
          </a:xfrm>
          <a:custGeom>
            <a:avLst/>
            <a:gdLst/>
            <a:ahLst/>
            <a:cxnLst/>
            <a:rect l="l" t="t" r="r" b="b"/>
            <a:pathLst>
              <a:path w="2540" h="2539" extrusionOk="0">
                <a:moveTo>
                  <a:pt x="251" y="0"/>
                </a:moveTo>
                <a:lnTo>
                  <a:pt x="0" y="2240"/>
                </a:lnTo>
                <a:lnTo>
                  <a:pt x="2429"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3" name="Google Shape;4033;p63"/>
          <p:cNvSpPr/>
          <p:nvPr/>
        </p:nvSpPr>
        <p:spPr>
          <a:xfrm>
            <a:off x="535039" y="1026350"/>
            <a:ext cx="1155" cy="1540"/>
          </a:xfrm>
          <a:custGeom>
            <a:avLst/>
            <a:gdLst/>
            <a:ahLst/>
            <a:cxnLst/>
            <a:rect l="l" t="t" r="r" b="b"/>
            <a:pathLst>
              <a:path w="1905" h="2539" extrusionOk="0">
                <a:moveTo>
                  <a:pt x="1151" y="0"/>
                </a:moveTo>
                <a:lnTo>
                  <a:pt x="0" y="1790"/>
                </a:lnTo>
                <a:lnTo>
                  <a:pt x="1853" y="2083"/>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4" name="Google Shape;4034;p63"/>
          <p:cNvSpPr/>
          <p:nvPr/>
        </p:nvSpPr>
        <p:spPr>
          <a:xfrm>
            <a:off x="535217" y="6762347"/>
            <a:ext cx="1155" cy="1155"/>
          </a:xfrm>
          <a:custGeom>
            <a:avLst/>
            <a:gdLst/>
            <a:ahLst/>
            <a:cxnLst/>
            <a:rect l="l" t="t" r="r" b="b"/>
            <a:pathLst>
              <a:path w="1905"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5" name="Google Shape;4035;p63"/>
          <p:cNvSpPr/>
          <p:nvPr/>
        </p:nvSpPr>
        <p:spPr>
          <a:xfrm>
            <a:off x="535058" y="6469502"/>
            <a:ext cx="1155" cy="1155"/>
          </a:xfrm>
          <a:custGeom>
            <a:avLst/>
            <a:gdLst/>
            <a:ahLst/>
            <a:cxnLst/>
            <a:rect l="l" t="t" r="r" b="b"/>
            <a:pathLst>
              <a:path w="1905"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6" name="Google Shape;4036;p63"/>
          <p:cNvSpPr/>
          <p:nvPr/>
        </p:nvSpPr>
        <p:spPr>
          <a:xfrm>
            <a:off x="534394" y="5272468"/>
            <a:ext cx="2696" cy="2695"/>
          </a:xfrm>
          <a:custGeom>
            <a:avLst/>
            <a:gdLst/>
            <a:ahLst/>
            <a:cxnLst/>
            <a:rect l="l" t="t" r="r" b="b"/>
            <a:pathLst>
              <a:path w="4444" h="4445" extrusionOk="0">
                <a:moveTo>
                  <a:pt x="1455" y="0"/>
                </a:moveTo>
                <a:lnTo>
                  <a:pt x="691" y="1109"/>
                </a:lnTo>
                <a:lnTo>
                  <a:pt x="0" y="1706"/>
                </a:lnTo>
                <a:lnTo>
                  <a:pt x="1727" y="3853"/>
                </a:lnTo>
                <a:lnTo>
                  <a:pt x="3884" y="2115"/>
                </a:lnTo>
                <a:lnTo>
                  <a:pt x="3287" y="1392"/>
                </a:lnTo>
                <a:lnTo>
                  <a:pt x="275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7" name="Google Shape;4037;p63"/>
          <p:cNvSpPr/>
          <p:nvPr/>
        </p:nvSpPr>
        <p:spPr>
          <a:xfrm>
            <a:off x="547032" y="5760077"/>
            <a:ext cx="1540" cy="1540"/>
          </a:xfrm>
          <a:custGeom>
            <a:avLst/>
            <a:gdLst/>
            <a:ahLst/>
            <a:cxnLst/>
            <a:rect l="l" t="t" r="r" b="b"/>
            <a:pathLst>
              <a:path w="2540"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8" name="Google Shape;4038;p63"/>
          <p:cNvSpPr/>
          <p:nvPr/>
        </p:nvSpPr>
        <p:spPr>
          <a:xfrm>
            <a:off x="547198" y="5835563"/>
            <a:ext cx="1155" cy="1540"/>
          </a:xfrm>
          <a:custGeom>
            <a:avLst/>
            <a:gdLst/>
            <a:ahLst/>
            <a:cxnLst/>
            <a:rect l="l" t="t" r="r" b="b"/>
            <a:pathLst>
              <a:path w="1905" h="2540" extrusionOk="0">
                <a:moveTo>
                  <a:pt x="1172" y="0"/>
                </a:moveTo>
                <a:lnTo>
                  <a:pt x="0" y="1759"/>
                </a:lnTo>
                <a:lnTo>
                  <a:pt x="1853" y="2062"/>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39" name="Google Shape;4039;p63"/>
          <p:cNvSpPr/>
          <p:nvPr/>
        </p:nvSpPr>
        <p:spPr>
          <a:xfrm>
            <a:off x="547052" y="6070999"/>
            <a:ext cx="1540" cy="1540"/>
          </a:xfrm>
          <a:custGeom>
            <a:avLst/>
            <a:gdLst/>
            <a:ahLst/>
            <a:cxnLst/>
            <a:rect l="l" t="t" r="r" b="b"/>
            <a:pathLst>
              <a:path w="2540"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0" name="Google Shape;4040;p63"/>
          <p:cNvSpPr/>
          <p:nvPr/>
        </p:nvSpPr>
        <p:spPr>
          <a:xfrm>
            <a:off x="547218" y="6722068"/>
            <a:ext cx="1540" cy="1540"/>
          </a:xfrm>
          <a:custGeom>
            <a:avLst/>
            <a:gdLst/>
            <a:ahLst/>
            <a:cxnLst/>
            <a:rect l="l" t="t" r="r" b="b"/>
            <a:pathLst>
              <a:path w="2540"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1" name="Google Shape;4041;p63"/>
          <p:cNvSpPr/>
          <p:nvPr/>
        </p:nvSpPr>
        <p:spPr>
          <a:xfrm>
            <a:off x="547018" y="3663976"/>
            <a:ext cx="1540" cy="1540"/>
          </a:xfrm>
          <a:custGeom>
            <a:avLst/>
            <a:gdLst/>
            <a:ahLst/>
            <a:cxnLst/>
            <a:rect l="l" t="t" r="r" b="b"/>
            <a:pathLst>
              <a:path w="2540" h="2539" extrusionOk="0">
                <a:moveTo>
                  <a:pt x="2261" y="0"/>
                </a:moveTo>
                <a:lnTo>
                  <a:pt x="0" y="785"/>
                </a:lnTo>
                <a:lnTo>
                  <a:pt x="1989" y="2167"/>
                </a:lnTo>
                <a:lnTo>
                  <a:pt x="2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2" name="Google Shape;4042;p63"/>
          <p:cNvSpPr/>
          <p:nvPr/>
        </p:nvSpPr>
        <p:spPr>
          <a:xfrm>
            <a:off x="547342" y="3269389"/>
            <a:ext cx="1155" cy="1540"/>
          </a:xfrm>
          <a:custGeom>
            <a:avLst/>
            <a:gdLst/>
            <a:ahLst/>
            <a:cxnLst/>
            <a:rect l="l" t="t" r="r" b="b"/>
            <a:pathLst>
              <a:path w="1905" h="2539" extrusionOk="0">
                <a:moveTo>
                  <a:pt x="1088" y="0"/>
                </a:moveTo>
                <a:lnTo>
                  <a:pt x="0" y="1591"/>
                </a:lnTo>
                <a:lnTo>
                  <a:pt x="167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3" name="Google Shape;4043;p63"/>
          <p:cNvSpPr/>
          <p:nvPr/>
        </p:nvSpPr>
        <p:spPr>
          <a:xfrm>
            <a:off x="547429" y="5188668"/>
            <a:ext cx="1540" cy="1155"/>
          </a:xfrm>
          <a:custGeom>
            <a:avLst/>
            <a:gdLst/>
            <a:ahLst/>
            <a:cxnLst/>
            <a:rect l="l" t="t" r="r" b="b"/>
            <a:pathLst>
              <a:path w="2540"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4" name="Google Shape;4044;p63"/>
          <p:cNvSpPr/>
          <p:nvPr/>
        </p:nvSpPr>
        <p:spPr>
          <a:xfrm>
            <a:off x="547079" y="5494557"/>
            <a:ext cx="1540" cy="1540"/>
          </a:xfrm>
          <a:custGeom>
            <a:avLst/>
            <a:gdLst/>
            <a:ahLst/>
            <a:cxnLst/>
            <a:rect l="l" t="t" r="r" b="b"/>
            <a:pathLst>
              <a:path w="2540"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5" name="Google Shape;4045;p63"/>
          <p:cNvSpPr/>
          <p:nvPr/>
        </p:nvSpPr>
        <p:spPr>
          <a:xfrm>
            <a:off x="547127" y="5007043"/>
            <a:ext cx="1155" cy="1155"/>
          </a:xfrm>
          <a:custGeom>
            <a:avLst/>
            <a:gdLst/>
            <a:ahLst/>
            <a:cxnLst/>
            <a:rect l="l" t="t" r="r" b="b"/>
            <a:pathLst>
              <a:path w="1905" h="1904" extrusionOk="0">
                <a:moveTo>
                  <a:pt x="1905" y="0"/>
                </a:moveTo>
                <a:lnTo>
                  <a:pt x="0" y="617"/>
                </a:lnTo>
                <a:lnTo>
                  <a:pt x="1633"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6" name="Google Shape;4046;p63"/>
          <p:cNvSpPr/>
          <p:nvPr/>
        </p:nvSpPr>
        <p:spPr>
          <a:xfrm>
            <a:off x="546848" y="4736334"/>
            <a:ext cx="1540" cy="1540"/>
          </a:xfrm>
          <a:custGeom>
            <a:avLst/>
            <a:gdLst/>
            <a:ahLst/>
            <a:cxnLst/>
            <a:rect l="l" t="t" r="r" b="b"/>
            <a:pathLst>
              <a:path w="2540"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7" name="Google Shape;4047;p63"/>
          <p:cNvSpPr/>
          <p:nvPr/>
        </p:nvSpPr>
        <p:spPr>
          <a:xfrm>
            <a:off x="547304" y="4528406"/>
            <a:ext cx="1540" cy="1540"/>
          </a:xfrm>
          <a:custGeom>
            <a:avLst/>
            <a:gdLst/>
            <a:ahLst/>
            <a:cxnLst/>
            <a:rect l="l" t="t" r="r" b="b"/>
            <a:pathLst>
              <a:path w="2540" h="2540" extrusionOk="0">
                <a:moveTo>
                  <a:pt x="0" y="0"/>
                </a:moveTo>
                <a:lnTo>
                  <a:pt x="94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8" name="Google Shape;4048;p63"/>
          <p:cNvSpPr/>
          <p:nvPr/>
        </p:nvSpPr>
        <p:spPr>
          <a:xfrm>
            <a:off x="547261" y="3176512"/>
            <a:ext cx="1540" cy="1540"/>
          </a:xfrm>
          <a:custGeom>
            <a:avLst/>
            <a:gdLst/>
            <a:ahLst/>
            <a:cxnLst/>
            <a:rect l="l" t="t" r="r" b="b"/>
            <a:pathLst>
              <a:path w="2540" h="2539" extrusionOk="0">
                <a:moveTo>
                  <a:pt x="0" y="0"/>
                </a:moveTo>
                <a:lnTo>
                  <a:pt x="869" y="2177"/>
                </a:lnTo>
                <a:lnTo>
                  <a:pt x="221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49" name="Google Shape;4049;p63"/>
          <p:cNvSpPr/>
          <p:nvPr/>
        </p:nvSpPr>
        <p:spPr>
          <a:xfrm>
            <a:off x="547133" y="2555963"/>
            <a:ext cx="1540" cy="1540"/>
          </a:xfrm>
          <a:custGeom>
            <a:avLst/>
            <a:gdLst/>
            <a:ahLst/>
            <a:cxnLst/>
            <a:rect l="l" t="t" r="r" b="b"/>
            <a:pathLst>
              <a:path w="2540"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0" name="Google Shape;4050;p63"/>
          <p:cNvSpPr/>
          <p:nvPr/>
        </p:nvSpPr>
        <p:spPr>
          <a:xfrm>
            <a:off x="546896" y="596794"/>
            <a:ext cx="1540" cy="1540"/>
          </a:xfrm>
          <a:custGeom>
            <a:avLst/>
            <a:gdLst/>
            <a:ahLst/>
            <a:cxnLst/>
            <a:rect l="l" t="t" r="r" b="b"/>
            <a:pathLst>
              <a:path w="2540" h="2540" extrusionOk="0">
                <a:moveTo>
                  <a:pt x="0" y="0"/>
                </a:moveTo>
                <a:lnTo>
                  <a:pt x="994" y="2188"/>
                </a:lnTo>
                <a:lnTo>
                  <a:pt x="233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1" name="Google Shape;4051;p63"/>
          <p:cNvSpPr/>
          <p:nvPr/>
        </p:nvSpPr>
        <p:spPr>
          <a:xfrm>
            <a:off x="546643" y="334473"/>
            <a:ext cx="1925" cy="2310"/>
          </a:xfrm>
          <a:custGeom>
            <a:avLst/>
            <a:gdLst/>
            <a:ahLst/>
            <a:cxnLst/>
            <a:rect l="l" t="t" r="r" b="b"/>
            <a:pathLst>
              <a:path w="3175" h="3809" extrusionOk="0">
                <a:moveTo>
                  <a:pt x="0" y="0"/>
                </a:moveTo>
                <a:lnTo>
                  <a:pt x="1643" y="3403"/>
                </a:lnTo>
                <a:lnTo>
                  <a:pt x="3141"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2" name="Google Shape;4052;p63"/>
          <p:cNvSpPr/>
          <p:nvPr/>
        </p:nvSpPr>
        <p:spPr>
          <a:xfrm>
            <a:off x="546655" y="6797617"/>
            <a:ext cx="1540" cy="1540"/>
          </a:xfrm>
          <a:custGeom>
            <a:avLst/>
            <a:gdLst/>
            <a:ahLst/>
            <a:cxnLst/>
            <a:rect l="l" t="t" r="r" b="b"/>
            <a:pathLst>
              <a:path w="2540"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3" name="Google Shape;4053;p63"/>
          <p:cNvSpPr/>
          <p:nvPr/>
        </p:nvSpPr>
        <p:spPr>
          <a:xfrm>
            <a:off x="551255" y="529824"/>
            <a:ext cx="1155" cy="1540"/>
          </a:xfrm>
          <a:custGeom>
            <a:avLst/>
            <a:gdLst/>
            <a:ahLst/>
            <a:cxnLst/>
            <a:rect l="l" t="t" r="r" b="b"/>
            <a:pathLst>
              <a:path w="1905"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4" name="Google Shape;4054;p63"/>
          <p:cNvSpPr/>
          <p:nvPr/>
        </p:nvSpPr>
        <p:spPr>
          <a:xfrm>
            <a:off x="551463" y="1248351"/>
            <a:ext cx="1540" cy="1540"/>
          </a:xfrm>
          <a:custGeom>
            <a:avLst/>
            <a:gdLst/>
            <a:ahLst/>
            <a:cxnLst/>
            <a:rect l="l" t="t" r="r" b="b"/>
            <a:pathLst>
              <a:path w="2540" h="2539" extrusionOk="0">
                <a:moveTo>
                  <a:pt x="0" y="0"/>
                </a:moveTo>
                <a:lnTo>
                  <a:pt x="890"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5" name="Google Shape;4055;p63"/>
          <p:cNvSpPr/>
          <p:nvPr/>
        </p:nvSpPr>
        <p:spPr>
          <a:xfrm>
            <a:off x="551038" y="100128"/>
            <a:ext cx="1540" cy="1540"/>
          </a:xfrm>
          <a:custGeom>
            <a:avLst/>
            <a:gdLst/>
            <a:ahLst/>
            <a:cxnLst/>
            <a:rect l="l" t="t" r="r" b="b"/>
            <a:pathLst>
              <a:path w="2540" h="2539" extrusionOk="0">
                <a:moveTo>
                  <a:pt x="1308" y="0"/>
                </a:moveTo>
                <a:lnTo>
                  <a:pt x="0" y="1706"/>
                </a:lnTo>
                <a:lnTo>
                  <a:pt x="2031" y="205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6" name="Google Shape;4056;p63"/>
          <p:cNvSpPr/>
          <p:nvPr/>
        </p:nvSpPr>
        <p:spPr>
          <a:xfrm>
            <a:off x="551271"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7" name="Google Shape;4057;p63"/>
          <p:cNvSpPr/>
          <p:nvPr/>
        </p:nvSpPr>
        <p:spPr>
          <a:xfrm>
            <a:off x="551455"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8" name="Google Shape;4058;p63"/>
          <p:cNvSpPr/>
          <p:nvPr/>
        </p:nvSpPr>
        <p:spPr>
          <a:xfrm>
            <a:off x="551277" y="4049489"/>
            <a:ext cx="1155" cy="1155"/>
          </a:xfrm>
          <a:custGeom>
            <a:avLst/>
            <a:gdLst/>
            <a:ahLst/>
            <a:cxnLst/>
            <a:rect l="l" t="t" r="r" b="b"/>
            <a:pathLst>
              <a:path w="1905" h="1904" extrusionOk="0">
                <a:moveTo>
                  <a:pt x="1120" y="0"/>
                </a:moveTo>
                <a:lnTo>
                  <a:pt x="0" y="1528"/>
                </a:lnTo>
                <a:lnTo>
                  <a:pt x="1748"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59" name="Google Shape;4059;p63"/>
          <p:cNvSpPr/>
          <p:nvPr/>
        </p:nvSpPr>
        <p:spPr>
          <a:xfrm>
            <a:off x="551404" y="2835273"/>
            <a:ext cx="1540" cy="1540"/>
          </a:xfrm>
          <a:custGeom>
            <a:avLst/>
            <a:gdLst/>
            <a:ahLst/>
            <a:cxnLst/>
            <a:rect l="l" t="t" r="r" b="b"/>
            <a:pathLst>
              <a:path w="2540"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0" name="Google Shape;4060;p63"/>
          <p:cNvSpPr/>
          <p:nvPr/>
        </p:nvSpPr>
        <p:spPr>
          <a:xfrm>
            <a:off x="551420" y="4408353"/>
            <a:ext cx="1540" cy="1540"/>
          </a:xfrm>
          <a:custGeom>
            <a:avLst/>
            <a:gdLst/>
            <a:ahLst/>
            <a:cxnLst/>
            <a:rect l="l" t="t" r="r" b="b"/>
            <a:pathLst>
              <a:path w="2540"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1" name="Google Shape;4061;p63"/>
          <p:cNvSpPr/>
          <p:nvPr/>
        </p:nvSpPr>
        <p:spPr>
          <a:xfrm>
            <a:off x="551172" y="4812024"/>
            <a:ext cx="1540" cy="1155"/>
          </a:xfrm>
          <a:custGeom>
            <a:avLst/>
            <a:gdLst/>
            <a:ahLst/>
            <a:cxnLst/>
            <a:rect l="l" t="t" r="r" b="b"/>
            <a:pathLst>
              <a:path w="2540" h="1904" extrusionOk="0">
                <a:moveTo>
                  <a:pt x="1947" y="0"/>
                </a:moveTo>
                <a:lnTo>
                  <a:pt x="0" y="596"/>
                </a:lnTo>
                <a:lnTo>
                  <a:pt x="167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2" name="Google Shape;4062;p63"/>
          <p:cNvSpPr/>
          <p:nvPr/>
        </p:nvSpPr>
        <p:spPr>
          <a:xfrm>
            <a:off x="551664"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3" name="Google Shape;4063;p63"/>
          <p:cNvSpPr/>
          <p:nvPr/>
        </p:nvSpPr>
        <p:spPr>
          <a:xfrm>
            <a:off x="551067" y="1620848"/>
            <a:ext cx="1540" cy="1540"/>
          </a:xfrm>
          <a:custGeom>
            <a:avLst/>
            <a:gdLst/>
            <a:ahLst/>
            <a:cxnLst/>
            <a:rect l="l" t="t" r="r" b="b"/>
            <a:pathLst>
              <a:path w="2540"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4" name="Google Shape;4064;p63"/>
          <p:cNvSpPr/>
          <p:nvPr/>
        </p:nvSpPr>
        <p:spPr>
          <a:xfrm>
            <a:off x="543063" y="4453032"/>
            <a:ext cx="1540" cy="1540"/>
          </a:xfrm>
          <a:custGeom>
            <a:avLst/>
            <a:gdLst/>
            <a:ahLst/>
            <a:cxnLst/>
            <a:rect l="l" t="t" r="r" b="b"/>
            <a:pathLst>
              <a:path w="2540" h="2540" extrusionOk="0">
                <a:moveTo>
                  <a:pt x="0" y="0"/>
                </a:moveTo>
                <a:lnTo>
                  <a:pt x="87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5" name="Google Shape;4065;p63"/>
          <p:cNvSpPr/>
          <p:nvPr/>
        </p:nvSpPr>
        <p:spPr>
          <a:xfrm>
            <a:off x="543241" y="4780737"/>
            <a:ext cx="1540" cy="1540"/>
          </a:xfrm>
          <a:custGeom>
            <a:avLst/>
            <a:gdLst/>
            <a:ahLst/>
            <a:cxnLst/>
            <a:rect l="l" t="t" r="r" b="b"/>
            <a:pathLst>
              <a:path w="2540" h="2540" extrusionOk="0">
                <a:moveTo>
                  <a:pt x="1214" y="0"/>
                </a:moveTo>
                <a:lnTo>
                  <a:pt x="0" y="1748"/>
                </a:lnTo>
                <a:lnTo>
                  <a:pt x="1926" y="207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6" name="Google Shape;4066;p63"/>
          <p:cNvSpPr/>
          <p:nvPr/>
        </p:nvSpPr>
        <p:spPr>
          <a:xfrm>
            <a:off x="542976" y="2454061"/>
            <a:ext cx="1540" cy="1540"/>
          </a:xfrm>
          <a:custGeom>
            <a:avLst/>
            <a:gdLst/>
            <a:ahLst/>
            <a:cxnLst/>
            <a:rect l="l" t="t" r="r" b="b"/>
            <a:pathLst>
              <a:path w="2540" h="2539" extrusionOk="0">
                <a:moveTo>
                  <a:pt x="0" y="0"/>
                </a:moveTo>
                <a:lnTo>
                  <a:pt x="931" y="1958"/>
                </a:lnTo>
                <a:lnTo>
                  <a:pt x="219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7" name="Google Shape;4067;p63"/>
          <p:cNvSpPr/>
          <p:nvPr/>
        </p:nvSpPr>
        <p:spPr>
          <a:xfrm>
            <a:off x="543258" y="3079044"/>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8" name="Google Shape;4068;p63"/>
          <p:cNvSpPr/>
          <p:nvPr/>
        </p:nvSpPr>
        <p:spPr>
          <a:xfrm>
            <a:off x="543045" y="5875618"/>
            <a:ext cx="1540" cy="1155"/>
          </a:xfrm>
          <a:custGeom>
            <a:avLst/>
            <a:gdLst/>
            <a:ahLst/>
            <a:cxnLst/>
            <a:rect l="l" t="t" r="r" b="b"/>
            <a:pathLst>
              <a:path w="2540" h="1904" extrusionOk="0">
                <a:moveTo>
                  <a:pt x="1235" y="0"/>
                </a:moveTo>
                <a:lnTo>
                  <a:pt x="0" y="1507"/>
                </a:lnTo>
                <a:lnTo>
                  <a:pt x="1978" y="1853"/>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69" name="Google Shape;4069;p63"/>
          <p:cNvSpPr/>
          <p:nvPr/>
        </p:nvSpPr>
        <p:spPr>
          <a:xfrm>
            <a:off x="543317" y="5415021"/>
            <a:ext cx="1540" cy="1540"/>
          </a:xfrm>
          <a:custGeom>
            <a:avLst/>
            <a:gdLst/>
            <a:ahLst/>
            <a:cxnLst/>
            <a:rect l="l" t="t" r="r" b="b"/>
            <a:pathLst>
              <a:path w="2540" h="2540" extrusionOk="0">
                <a:moveTo>
                  <a:pt x="0" y="0"/>
                </a:moveTo>
                <a:lnTo>
                  <a:pt x="79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0" name="Google Shape;4070;p63"/>
          <p:cNvSpPr/>
          <p:nvPr/>
        </p:nvSpPr>
        <p:spPr>
          <a:xfrm>
            <a:off x="543375" y="4878672"/>
            <a:ext cx="1540" cy="1540"/>
          </a:xfrm>
          <a:custGeom>
            <a:avLst/>
            <a:gdLst/>
            <a:ahLst/>
            <a:cxnLst/>
            <a:rect l="l" t="t" r="r" b="b"/>
            <a:pathLst>
              <a:path w="2540" h="2540" extrusionOk="0">
                <a:moveTo>
                  <a:pt x="0" y="0"/>
                </a:moveTo>
                <a:lnTo>
                  <a:pt x="753" y="1978"/>
                </a:lnTo>
                <a:lnTo>
                  <a:pt x="199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1" name="Google Shape;4071;p63"/>
          <p:cNvSpPr/>
          <p:nvPr/>
        </p:nvSpPr>
        <p:spPr>
          <a:xfrm>
            <a:off x="543355" y="3623919"/>
            <a:ext cx="1925" cy="1540"/>
          </a:xfrm>
          <a:custGeom>
            <a:avLst/>
            <a:gdLst/>
            <a:ahLst/>
            <a:cxnLst/>
            <a:rect l="l" t="t" r="r" b="b"/>
            <a:pathLst>
              <a:path w="3175" h="2539" extrusionOk="0">
                <a:moveTo>
                  <a:pt x="198" y="0"/>
                </a:moveTo>
                <a:lnTo>
                  <a:pt x="0" y="2230"/>
                </a:lnTo>
                <a:lnTo>
                  <a:pt x="2628" y="136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2" name="Google Shape;4072;p63"/>
          <p:cNvSpPr/>
          <p:nvPr/>
        </p:nvSpPr>
        <p:spPr>
          <a:xfrm>
            <a:off x="539103" y="2302605"/>
            <a:ext cx="1155" cy="1925"/>
          </a:xfrm>
          <a:custGeom>
            <a:avLst/>
            <a:gdLst/>
            <a:ahLst/>
            <a:cxnLst/>
            <a:rect l="l" t="t" r="r" b="b"/>
            <a:pathLst>
              <a:path w="1905" h="3175" extrusionOk="0">
                <a:moveTo>
                  <a:pt x="1193" y="0"/>
                </a:moveTo>
                <a:lnTo>
                  <a:pt x="0" y="2513"/>
                </a:lnTo>
                <a:lnTo>
                  <a:pt x="1905" y="274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3" name="Google Shape;4073;p63"/>
          <p:cNvSpPr/>
          <p:nvPr/>
        </p:nvSpPr>
        <p:spPr>
          <a:xfrm>
            <a:off x="538958" y="2205470"/>
            <a:ext cx="1540" cy="1540"/>
          </a:xfrm>
          <a:custGeom>
            <a:avLst/>
            <a:gdLst/>
            <a:ahLst/>
            <a:cxnLst/>
            <a:rect l="l" t="t" r="r" b="b"/>
            <a:pathLst>
              <a:path w="2540" h="2539" extrusionOk="0">
                <a:moveTo>
                  <a:pt x="1298" y="0"/>
                </a:moveTo>
                <a:lnTo>
                  <a:pt x="0" y="1706"/>
                </a:lnTo>
                <a:lnTo>
                  <a:pt x="2115"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4" name="Google Shape;4074;p63"/>
          <p:cNvSpPr/>
          <p:nvPr/>
        </p:nvSpPr>
        <p:spPr>
          <a:xfrm>
            <a:off x="539346" y="3344698"/>
            <a:ext cx="1155" cy="1540"/>
          </a:xfrm>
          <a:custGeom>
            <a:avLst/>
            <a:gdLst/>
            <a:ahLst/>
            <a:cxnLst/>
            <a:rect l="l" t="t" r="r" b="b"/>
            <a:pathLst>
              <a:path w="1905" h="2539" extrusionOk="0">
                <a:moveTo>
                  <a:pt x="0" y="0"/>
                </a:moveTo>
                <a:lnTo>
                  <a:pt x="649"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5" name="Google Shape;4075;p63"/>
          <p:cNvSpPr/>
          <p:nvPr/>
        </p:nvSpPr>
        <p:spPr>
          <a:xfrm>
            <a:off x="539162" y="5858407"/>
            <a:ext cx="1155" cy="1540"/>
          </a:xfrm>
          <a:custGeom>
            <a:avLst/>
            <a:gdLst/>
            <a:ahLst/>
            <a:cxnLst/>
            <a:rect l="l" t="t" r="r" b="b"/>
            <a:pathLst>
              <a:path w="1905" h="2540" extrusionOk="0">
                <a:moveTo>
                  <a:pt x="0" y="0"/>
                </a:moveTo>
                <a:lnTo>
                  <a:pt x="701" y="2209"/>
                </a:lnTo>
                <a:lnTo>
                  <a:pt x="179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6" name="Google Shape;4076;p63"/>
          <p:cNvSpPr/>
          <p:nvPr/>
        </p:nvSpPr>
        <p:spPr>
          <a:xfrm>
            <a:off x="543156"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7" name="Google Shape;4077;p63"/>
          <p:cNvSpPr/>
          <p:nvPr/>
        </p:nvSpPr>
        <p:spPr>
          <a:xfrm>
            <a:off x="543137" y="1993091"/>
            <a:ext cx="1540" cy="1540"/>
          </a:xfrm>
          <a:custGeom>
            <a:avLst/>
            <a:gdLst/>
            <a:ahLst/>
            <a:cxnLst/>
            <a:rect l="l" t="t" r="r" b="b"/>
            <a:pathLst>
              <a:path w="2540" h="2539" extrusionOk="0">
                <a:moveTo>
                  <a:pt x="0" y="0"/>
                </a:moveTo>
                <a:lnTo>
                  <a:pt x="910" y="2209"/>
                </a:lnTo>
                <a:lnTo>
                  <a:pt x="224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8" name="Google Shape;4078;p63"/>
          <p:cNvSpPr/>
          <p:nvPr/>
        </p:nvSpPr>
        <p:spPr>
          <a:xfrm>
            <a:off x="543336" y="1266238"/>
            <a:ext cx="1155" cy="1540"/>
          </a:xfrm>
          <a:custGeom>
            <a:avLst/>
            <a:gdLst/>
            <a:ahLst/>
            <a:cxnLst/>
            <a:rect l="l" t="t" r="r" b="b"/>
            <a:pathLst>
              <a:path w="1905"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79" name="Google Shape;4079;p63"/>
          <p:cNvSpPr/>
          <p:nvPr/>
        </p:nvSpPr>
        <p:spPr>
          <a:xfrm>
            <a:off x="543472" y="902582"/>
            <a:ext cx="1540" cy="1540"/>
          </a:xfrm>
          <a:custGeom>
            <a:avLst/>
            <a:gdLst/>
            <a:ahLst/>
            <a:cxnLst/>
            <a:rect l="l" t="t" r="r" b="b"/>
            <a:pathLst>
              <a:path w="2540"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0" name="Google Shape;4080;p63"/>
          <p:cNvSpPr/>
          <p:nvPr/>
        </p:nvSpPr>
        <p:spPr>
          <a:xfrm>
            <a:off x="543249" y="747296"/>
            <a:ext cx="1155" cy="1155"/>
          </a:xfrm>
          <a:custGeom>
            <a:avLst/>
            <a:gdLst/>
            <a:ahLst/>
            <a:cxnLst/>
            <a:rect l="l" t="t" r="r" b="b"/>
            <a:pathLst>
              <a:path w="1905" h="1905" extrusionOk="0">
                <a:moveTo>
                  <a:pt x="1120" y="0"/>
                </a:moveTo>
                <a:lnTo>
                  <a:pt x="0" y="1518"/>
                </a:lnTo>
                <a:lnTo>
                  <a:pt x="1811"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1" name="Google Shape;4081;p63"/>
          <p:cNvSpPr/>
          <p:nvPr/>
        </p:nvSpPr>
        <p:spPr>
          <a:xfrm>
            <a:off x="542996" y="486064"/>
            <a:ext cx="1540" cy="1540"/>
          </a:xfrm>
          <a:custGeom>
            <a:avLst/>
            <a:gdLst/>
            <a:ahLst/>
            <a:cxnLst/>
            <a:rect l="l" t="t" r="r" b="b"/>
            <a:pathLst>
              <a:path w="2540" h="2540" extrusionOk="0">
                <a:moveTo>
                  <a:pt x="0" y="0"/>
                </a:moveTo>
                <a:lnTo>
                  <a:pt x="806" y="2010"/>
                </a:lnTo>
                <a:lnTo>
                  <a:pt x="197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2" name="Google Shape;4082;p63"/>
          <p:cNvSpPr/>
          <p:nvPr/>
        </p:nvSpPr>
        <p:spPr>
          <a:xfrm>
            <a:off x="538522" y="817497"/>
            <a:ext cx="2311" cy="2695"/>
          </a:xfrm>
          <a:custGeom>
            <a:avLst/>
            <a:gdLst/>
            <a:ahLst/>
            <a:cxnLst/>
            <a:rect l="l" t="t" r="r" b="b"/>
            <a:pathLst>
              <a:path w="3809" h="4444" extrusionOk="0">
                <a:moveTo>
                  <a:pt x="1905" y="0"/>
                </a:moveTo>
                <a:lnTo>
                  <a:pt x="1256" y="670"/>
                </a:lnTo>
                <a:lnTo>
                  <a:pt x="167" y="1308"/>
                </a:lnTo>
                <a:lnTo>
                  <a:pt x="0" y="2711"/>
                </a:lnTo>
                <a:lnTo>
                  <a:pt x="1088" y="3507"/>
                </a:lnTo>
                <a:lnTo>
                  <a:pt x="1664" y="4240"/>
                </a:lnTo>
                <a:lnTo>
                  <a:pt x="3591" y="2314"/>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3" name="Google Shape;4083;p63"/>
          <p:cNvSpPr/>
          <p:nvPr/>
        </p:nvSpPr>
        <p:spPr>
          <a:xfrm>
            <a:off x="538747" y="1713708"/>
            <a:ext cx="1540" cy="1540"/>
          </a:xfrm>
          <a:custGeom>
            <a:avLst/>
            <a:gdLst/>
            <a:ahLst/>
            <a:cxnLst/>
            <a:rect l="l" t="t" r="r" b="b"/>
            <a:pathLst>
              <a:path w="2540" h="2539" extrusionOk="0">
                <a:moveTo>
                  <a:pt x="2188" y="0"/>
                </a:moveTo>
                <a:lnTo>
                  <a:pt x="0" y="848"/>
                </a:lnTo>
                <a:lnTo>
                  <a:pt x="1958"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4" name="Google Shape;4084;p63"/>
          <p:cNvSpPr/>
          <p:nvPr/>
        </p:nvSpPr>
        <p:spPr>
          <a:xfrm>
            <a:off x="538928" y="5911430"/>
            <a:ext cx="1925" cy="1540"/>
          </a:xfrm>
          <a:custGeom>
            <a:avLst/>
            <a:gdLst/>
            <a:ahLst/>
            <a:cxnLst/>
            <a:rect l="l" t="t" r="r" b="b"/>
            <a:pathLst>
              <a:path w="3175" h="2540" extrusionOk="0">
                <a:moveTo>
                  <a:pt x="0" y="0"/>
                </a:moveTo>
                <a:lnTo>
                  <a:pt x="1109" y="2523"/>
                </a:lnTo>
                <a:lnTo>
                  <a:pt x="256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5" name="Google Shape;4085;p63"/>
          <p:cNvSpPr/>
          <p:nvPr/>
        </p:nvSpPr>
        <p:spPr>
          <a:xfrm>
            <a:off x="563601" y="370731"/>
            <a:ext cx="1540" cy="1540"/>
          </a:xfrm>
          <a:custGeom>
            <a:avLst/>
            <a:gdLst/>
            <a:ahLst/>
            <a:cxnLst/>
            <a:rect l="l" t="t" r="r" b="b"/>
            <a:pathLst>
              <a:path w="2540"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6" name="Google Shape;4086;p63"/>
          <p:cNvSpPr/>
          <p:nvPr/>
        </p:nvSpPr>
        <p:spPr>
          <a:xfrm>
            <a:off x="567266" y="897840"/>
            <a:ext cx="1540" cy="1540"/>
          </a:xfrm>
          <a:custGeom>
            <a:avLst/>
            <a:gdLst/>
            <a:ahLst/>
            <a:cxnLst/>
            <a:rect l="l" t="t" r="r" b="b"/>
            <a:pathLst>
              <a:path w="2540"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7" name="Google Shape;4087;p63"/>
          <p:cNvSpPr/>
          <p:nvPr/>
        </p:nvSpPr>
        <p:spPr>
          <a:xfrm>
            <a:off x="567490" y="441188"/>
            <a:ext cx="1540" cy="1540"/>
          </a:xfrm>
          <a:custGeom>
            <a:avLst/>
            <a:gdLst/>
            <a:ahLst/>
            <a:cxnLst/>
            <a:rect l="l" t="t" r="r" b="b"/>
            <a:pathLst>
              <a:path w="2540" h="2540" extrusionOk="0">
                <a:moveTo>
                  <a:pt x="1371" y="0"/>
                </a:moveTo>
                <a:lnTo>
                  <a:pt x="0" y="2115"/>
                </a:lnTo>
                <a:lnTo>
                  <a:pt x="2314" y="2408"/>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8" name="Google Shape;4088;p63"/>
          <p:cNvSpPr/>
          <p:nvPr/>
        </p:nvSpPr>
        <p:spPr>
          <a:xfrm>
            <a:off x="579715"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89" name="Google Shape;4089;p63"/>
          <p:cNvSpPr/>
          <p:nvPr/>
        </p:nvSpPr>
        <p:spPr>
          <a:xfrm>
            <a:off x="579353"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0" name="Google Shape;4090;p63"/>
          <p:cNvSpPr/>
          <p:nvPr/>
        </p:nvSpPr>
        <p:spPr>
          <a:xfrm>
            <a:off x="579799"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1" name="Google Shape;4091;p63"/>
          <p:cNvSpPr/>
          <p:nvPr/>
        </p:nvSpPr>
        <p:spPr>
          <a:xfrm>
            <a:off x="583766" y="3797187"/>
            <a:ext cx="1540" cy="1925"/>
          </a:xfrm>
          <a:custGeom>
            <a:avLst/>
            <a:gdLst/>
            <a:ahLst/>
            <a:cxnLst/>
            <a:rect l="l" t="t" r="r" b="b"/>
            <a:pathLst>
              <a:path w="2540" h="3175" extrusionOk="0">
                <a:moveTo>
                  <a:pt x="0" y="0"/>
                </a:moveTo>
                <a:lnTo>
                  <a:pt x="984" y="2575"/>
                </a:lnTo>
                <a:lnTo>
                  <a:pt x="2366"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2" name="Google Shape;4092;p63"/>
          <p:cNvSpPr/>
          <p:nvPr/>
        </p:nvSpPr>
        <p:spPr>
          <a:xfrm>
            <a:off x="583835"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3" name="Google Shape;4093;p63"/>
          <p:cNvSpPr/>
          <p:nvPr/>
        </p:nvSpPr>
        <p:spPr>
          <a:xfrm>
            <a:off x="583792" y="2812829"/>
            <a:ext cx="1540" cy="1540"/>
          </a:xfrm>
          <a:custGeom>
            <a:avLst/>
            <a:gdLst/>
            <a:ahLst/>
            <a:cxnLst/>
            <a:rect l="l" t="t" r="r" b="b"/>
            <a:pathLst>
              <a:path w="2540"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4" name="Google Shape;4094;p63"/>
          <p:cNvSpPr/>
          <p:nvPr/>
        </p:nvSpPr>
        <p:spPr>
          <a:xfrm>
            <a:off x="583761"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5" name="Google Shape;4095;p63"/>
          <p:cNvSpPr/>
          <p:nvPr/>
        </p:nvSpPr>
        <p:spPr>
          <a:xfrm>
            <a:off x="579691"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6" name="Google Shape;4096;p63"/>
          <p:cNvSpPr/>
          <p:nvPr/>
        </p:nvSpPr>
        <p:spPr>
          <a:xfrm>
            <a:off x="579748" y="916035"/>
            <a:ext cx="1155" cy="1540"/>
          </a:xfrm>
          <a:custGeom>
            <a:avLst/>
            <a:gdLst/>
            <a:ahLst/>
            <a:cxnLst/>
            <a:rect l="l" t="t" r="r" b="b"/>
            <a:pathLst>
              <a:path w="1905" h="2540" extrusionOk="0">
                <a:moveTo>
                  <a:pt x="0" y="0"/>
                </a:moveTo>
                <a:lnTo>
                  <a:pt x="701" y="2272"/>
                </a:lnTo>
                <a:lnTo>
                  <a:pt x="185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7" name="Google Shape;4097;p63"/>
          <p:cNvSpPr/>
          <p:nvPr/>
        </p:nvSpPr>
        <p:spPr>
          <a:xfrm>
            <a:off x="579713"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8" name="Google Shape;4098;p63"/>
          <p:cNvSpPr/>
          <p:nvPr/>
        </p:nvSpPr>
        <p:spPr>
          <a:xfrm>
            <a:off x="583657" y="933596"/>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099" name="Google Shape;4099;p63"/>
          <p:cNvSpPr/>
          <p:nvPr/>
        </p:nvSpPr>
        <p:spPr>
          <a:xfrm>
            <a:off x="583789" y="2090741"/>
            <a:ext cx="1540" cy="1540"/>
          </a:xfrm>
          <a:custGeom>
            <a:avLst/>
            <a:gdLst/>
            <a:ahLst/>
            <a:cxnLst/>
            <a:rect l="l" t="t" r="r" b="b"/>
            <a:pathLst>
              <a:path w="2540"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0" name="Google Shape;4100;p63"/>
          <p:cNvSpPr/>
          <p:nvPr/>
        </p:nvSpPr>
        <p:spPr>
          <a:xfrm>
            <a:off x="583773" y="1372084"/>
            <a:ext cx="1155" cy="1540"/>
          </a:xfrm>
          <a:custGeom>
            <a:avLst/>
            <a:gdLst/>
            <a:ahLst/>
            <a:cxnLst/>
            <a:rect l="l" t="t" r="r" b="b"/>
            <a:pathLst>
              <a:path w="1905"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1" name="Google Shape;4101;p63"/>
          <p:cNvSpPr/>
          <p:nvPr/>
        </p:nvSpPr>
        <p:spPr>
          <a:xfrm>
            <a:off x="583858" y="676726"/>
            <a:ext cx="1155" cy="1155"/>
          </a:xfrm>
          <a:custGeom>
            <a:avLst/>
            <a:gdLst/>
            <a:ahLst/>
            <a:cxnLst/>
            <a:rect l="l" t="t" r="r" b="b"/>
            <a:pathLst>
              <a:path w="1905" h="1905" extrusionOk="0">
                <a:moveTo>
                  <a:pt x="0" y="0"/>
                </a:moveTo>
                <a:lnTo>
                  <a:pt x="64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2" name="Google Shape;4102;p63"/>
          <p:cNvSpPr/>
          <p:nvPr/>
        </p:nvSpPr>
        <p:spPr>
          <a:xfrm>
            <a:off x="583898" y="344012"/>
            <a:ext cx="1155" cy="1155"/>
          </a:xfrm>
          <a:custGeom>
            <a:avLst/>
            <a:gdLst/>
            <a:ahLst/>
            <a:cxnLst/>
            <a:rect l="l" t="t" r="r" b="b"/>
            <a:pathLst>
              <a:path w="1905"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3" name="Google Shape;4103;p63"/>
          <p:cNvSpPr/>
          <p:nvPr/>
        </p:nvSpPr>
        <p:spPr>
          <a:xfrm>
            <a:off x="583718" y="286287"/>
            <a:ext cx="1155" cy="1540"/>
          </a:xfrm>
          <a:custGeom>
            <a:avLst/>
            <a:gdLst/>
            <a:ahLst/>
            <a:cxnLst/>
            <a:rect l="l" t="t" r="r" b="b"/>
            <a:pathLst>
              <a:path w="1905" h="2540" extrusionOk="0">
                <a:moveTo>
                  <a:pt x="1183" y="0"/>
                </a:moveTo>
                <a:lnTo>
                  <a:pt x="0" y="1696"/>
                </a:lnTo>
                <a:lnTo>
                  <a:pt x="187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4" name="Google Shape;4104;p63"/>
          <p:cNvSpPr/>
          <p:nvPr/>
        </p:nvSpPr>
        <p:spPr>
          <a:xfrm>
            <a:off x="583287"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5" name="Google Shape;4105;p63"/>
          <p:cNvSpPr/>
          <p:nvPr/>
        </p:nvSpPr>
        <p:spPr>
          <a:xfrm>
            <a:off x="583681" y="2116800"/>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6" name="Google Shape;4106;p63"/>
          <p:cNvSpPr/>
          <p:nvPr/>
        </p:nvSpPr>
        <p:spPr>
          <a:xfrm>
            <a:off x="575687" y="2524915"/>
            <a:ext cx="1540" cy="1540"/>
          </a:xfrm>
          <a:custGeom>
            <a:avLst/>
            <a:gdLst/>
            <a:ahLst/>
            <a:cxnLst/>
            <a:rect l="l" t="t" r="r" b="b"/>
            <a:pathLst>
              <a:path w="2540" h="2539" extrusionOk="0">
                <a:moveTo>
                  <a:pt x="0" y="0"/>
                </a:moveTo>
                <a:lnTo>
                  <a:pt x="858"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7" name="Google Shape;4107;p63"/>
          <p:cNvSpPr/>
          <p:nvPr/>
        </p:nvSpPr>
        <p:spPr>
          <a:xfrm>
            <a:off x="575762" y="2405320"/>
            <a:ext cx="1155" cy="1155"/>
          </a:xfrm>
          <a:custGeom>
            <a:avLst/>
            <a:gdLst/>
            <a:ahLst/>
            <a:cxnLst/>
            <a:rect l="l" t="t" r="r" b="b"/>
            <a:pathLst>
              <a:path w="1905" h="1904" extrusionOk="0">
                <a:moveTo>
                  <a:pt x="0" y="0"/>
                </a:moveTo>
                <a:lnTo>
                  <a:pt x="659" y="1874"/>
                </a:lnTo>
                <a:lnTo>
                  <a:pt x="1800"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8" name="Google Shape;4108;p63"/>
          <p:cNvSpPr/>
          <p:nvPr/>
        </p:nvSpPr>
        <p:spPr>
          <a:xfrm>
            <a:off x="575601" y="2688452"/>
            <a:ext cx="1540" cy="1540"/>
          </a:xfrm>
          <a:custGeom>
            <a:avLst/>
            <a:gdLst/>
            <a:ahLst/>
            <a:cxnLst/>
            <a:rect l="l" t="t" r="r" b="b"/>
            <a:pathLst>
              <a:path w="2540"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09" name="Google Shape;4109;p63"/>
          <p:cNvSpPr/>
          <p:nvPr/>
        </p:nvSpPr>
        <p:spPr>
          <a:xfrm>
            <a:off x="575906"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0" name="Google Shape;4110;p63"/>
          <p:cNvSpPr/>
          <p:nvPr/>
        </p:nvSpPr>
        <p:spPr>
          <a:xfrm>
            <a:off x="575578" y="1806924"/>
            <a:ext cx="1540" cy="1540"/>
          </a:xfrm>
          <a:custGeom>
            <a:avLst/>
            <a:gdLst/>
            <a:ahLst/>
            <a:cxnLst/>
            <a:rect l="l" t="t" r="r" b="b"/>
            <a:pathLst>
              <a:path w="2540"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1" name="Google Shape;4111;p63"/>
          <p:cNvSpPr/>
          <p:nvPr/>
        </p:nvSpPr>
        <p:spPr>
          <a:xfrm>
            <a:off x="575457"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2" name="Google Shape;4112;p63"/>
          <p:cNvSpPr/>
          <p:nvPr/>
        </p:nvSpPr>
        <p:spPr>
          <a:xfrm>
            <a:off x="575608" y="3544213"/>
            <a:ext cx="1925" cy="2310"/>
          </a:xfrm>
          <a:custGeom>
            <a:avLst/>
            <a:gdLst/>
            <a:ahLst/>
            <a:cxnLst/>
            <a:rect l="l" t="t" r="r" b="b"/>
            <a:pathLst>
              <a:path w="3175" h="3810" extrusionOk="0">
                <a:moveTo>
                  <a:pt x="1518" y="0"/>
                </a:moveTo>
                <a:lnTo>
                  <a:pt x="0" y="1905"/>
                </a:lnTo>
                <a:lnTo>
                  <a:pt x="2963" y="3256"/>
                </a:lnTo>
                <a:lnTo>
                  <a:pt x="15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3" name="Google Shape;4113;p63"/>
          <p:cNvSpPr/>
          <p:nvPr/>
        </p:nvSpPr>
        <p:spPr>
          <a:xfrm>
            <a:off x="579613" y="2905918"/>
            <a:ext cx="1540" cy="1925"/>
          </a:xfrm>
          <a:custGeom>
            <a:avLst/>
            <a:gdLst/>
            <a:ahLst/>
            <a:cxnLst/>
            <a:rect l="l" t="t" r="r" b="b"/>
            <a:pathLst>
              <a:path w="2540"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4" name="Google Shape;4114;p63"/>
          <p:cNvSpPr/>
          <p:nvPr/>
        </p:nvSpPr>
        <p:spPr>
          <a:xfrm>
            <a:off x="579643" y="3602008"/>
            <a:ext cx="1155" cy="1155"/>
          </a:xfrm>
          <a:custGeom>
            <a:avLst/>
            <a:gdLst/>
            <a:ahLst/>
            <a:cxnLst/>
            <a:rect l="l" t="t" r="r" b="b"/>
            <a:pathLst>
              <a:path w="1905" h="1904" extrusionOk="0">
                <a:moveTo>
                  <a:pt x="0" y="0"/>
                </a:moveTo>
                <a:lnTo>
                  <a:pt x="691"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5" name="Google Shape;4115;p63"/>
          <p:cNvSpPr/>
          <p:nvPr/>
        </p:nvSpPr>
        <p:spPr>
          <a:xfrm>
            <a:off x="583840" y="5543132"/>
            <a:ext cx="1155" cy="1540"/>
          </a:xfrm>
          <a:custGeom>
            <a:avLst/>
            <a:gdLst/>
            <a:ahLst/>
            <a:cxnLst/>
            <a:rect l="l" t="t" r="r" b="b"/>
            <a:pathLst>
              <a:path w="1905" h="2540" extrusionOk="0">
                <a:moveTo>
                  <a:pt x="0" y="0"/>
                </a:moveTo>
                <a:lnTo>
                  <a:pt x="596"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6" name="Google Shape;4116;p63"/>
          <p:cNvSpPr/>
          <p:nvPr/>
        </p:nvSpPr>
        <p:spPr>
          <a:xfrm>
            <a:off x="583428"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7" name="Google Shape;4117;p63"/>
          <p:cNvSpPr/>
          <p:nvPr/>
        </p:nvSpPr>
        <p:spPr>
          <a:xfrm>
            <a:off x="583307" y="5511618"/>
            <a:ext cx="2696" cy="2695"/>
          </a:xfrm>
          <a:custGeom>
            <a:avLst/>
            <a:gdLst/>
            <a:ahLst/>
            <a:cxnLst/>
            <a:rect l="l" t="t" r="r" b="b"/>
            <a:pathLst>
              <a:path w="4444" h="4445" extrusionOk="0">
                <a:moveTo>
                  <a:pt x="1444" y="0"/>
                </a:moveTo>
                <a:lnTo>
                  <a:pt x="712" y="1172"/>
                </a:lnTo>
                <a:lnTo>
                  <a:pt x="0" y="1811"/>
                </a:lnTo>
                <a:lnTo>
                  <a:pt x="617" y="2513"/>
                </a:lnTo>
                <a:lnTo>
                  <a:pt x="1183" y="3696"/>
                </a:lnTo>
                <a:lnTo>
                  <a:pt x="2471" y="3863"/>
                </a:lnTo>
                <a:lnTo>
                  <a:pt x="3214" y="2743"/>
                </a:lnTo>
                <a:lnTo>
                  <a:pt x="3895" y="2157"/>
                </a:lnTo>
                <a:lnTo>
                  <a:pt x="3308" y="1403"/>
                </a:lnTo>
                <a:lnTo>
                  <a:pt x="274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8" name="Google Shape;4118;p63"/>
          <p:cNvSpPr/>
          <p:nvPr/>
        </p:nvSpPr>
        <p:spPr>
          <a:xfrm>
            <a:off x="583707"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19" name="Google Shape;4119;p63"/>
          <p:cNvSpPr/>
          <p:nvPr/>
        </p:nvSpPr>
        <p:spPr>
          <a:xfrm>
            <a:off x="583848"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0" name="Google Shape;4120;p63"/>
          <p:cNvSpPr/>
          <p:nvPr/>
        </p:nvSpPr>
        <p:spPr>
          <a:xfrm>
            <a:off x="571163" y="5228577"/>
            <a:ext cx="1540" cy="1540"/>
          </a:xfrm>
          <a:custGeom>
            <a:avLst/>
            <a:gdLst/>
            <a:ahLst/>
            <a:cxnLst/>
            <a:rect l="l" t="t" r="r" b="b"/>
            <a:pathLst>
              <a:path w="2540" h="2540" extrusionOk="0">
                <a:moveTo>
                  <a:pt x="2492" y="0"/>
                </a:moveTo>
                <a:lnTo>
                  <a:pt x="0" y="869"/>
                </a:lnTo>
                <a:lnTo>
                  <a:pt x="2272" y="2282"/>
                </a:lnTo>
                <a:lnTo>
                  <a:pt x="24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1" name="Google Shape;4121;p63"/>
          <p:cNvSpPr/>
          <p:nvPr/>
        </p:nvSpPr>
        <p:spPr>
          <a:xfrm>
            <a:off x="571533" y="4749728"/>
            <a:ext cx="1155" cy="1155"/>
          </a:xfrm>
          <a:custGeom>
            <a:avLst/>
            <a:gdLst/>
            <a:ahLst/>
            <a:cxnLst/>
            <a:rect l="l" t="t" r="r" b="b"/>
            <a:pathLst>
              <a:path w="1905" h="1904" extrusionOk="0">
                <a:moveTo>
                  <a:pt x="1172" y="0"/>
                </a:moveTo>
                <a:lnTo>
                  <a:pt x="0" y="1570"/>
                </a:lnTo>
                <a:lnTo>
                  <a:pt x="1895" y="1895"/>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2" name="Google Shape;4122;p63"/>
          <p:cNvSpPr/>
          <p:nvPr/>
        </p:nvSpPr>
        <p:spPr>
          <a:xfrm>
            <a:off x="570894" y="6473771"/>
            <a:ext cx="2696" cy="2310"/>
          </a:xfrm>
          <a:custGeom>
            <a:avLst/>
            <a:gdLst/>
            <a:ahLst/>
            <a:cxnLst/>
            <a:rect l="l" t="t" r="r" b="b"/>
            <a:pathLst>
              <a:path w="4444" h="3809" extrusionOk="0">
                <a:moveTo>
                  <a:pt x="1476" y="0"/>
                </a:moveTo>
                <a:lnTo>
                  <a:pt x="712" y="984"/>
                </a:lnTo>
                <a:lnTo>
                  <a:pt x="0" y="1507"/>
                </a:lnTo>
                <a:lnTo>
                  <a:pt x="607" y="2136"/>
                </a:lnTo>
                <a:lnTo>
                  <a:pt x="1162" y="3225"/>
                </a:lnTo>
                <a:lnTo>
                  <a:pt x="2492" y="3361"/>
                </a:lnTo>
                <a:lnTo>
                  <a:pt x="3245" y="2450"/>
                </a:lnTo>
                <a:lnTo>
                  <a:pt x="4083" y="1895"/>
                </a:lnTo>
                <a:lnTo>
                  <a:pt x="3423" y="1225"/>
                </a:lnTo>
                <a:lnTo>
                  <a:pt x="2827" y="125"/>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3" name="Google Shape;4123;p63"/>
          <p:cNvSpPr/>
          <p:nvPr/>
        </p:nvSpPr>
        <p:spPr>
          <a:xfrm>
            <a:off x="571713" y="1527491"/>
            <a:ext cx="1540" cy="1540"/>
          </a:xfrm>
          <a:custGeom>
            <a:avLst/>
            <a:gdLst/>
            <a:ahLst/>
            <a:cxnLst/>
            <a:rect l="l" t="t" r="r" b="b"/>
            <a:pathLst>
              <a:path w="2540"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4" name="Google Shape;4124;p63"/>
          <p:cNvSpPr/>
          <p:nvPr/>
        </p:nvSpPr>
        <p:spPr>
          <a:xfrm>
            <a:off x="571744" y="2063665"/>
            <a:ext cx="1540" cy="1540"/>
          </a:xfrm>
          <a:custGeom>
            <a:avLst/>
            <a:gdLst/>
            <a:ahLst/>
            <a:cxnLst/>
            <a:rect l="l" t="t" r="r" b="b"/>
            <a:pathLst>
              <a:path w="2540" h="2539" extrusionOk="0">
                <a:moveTo>
                  <a:pt x="272" y="0"/>
                </a:moveTo>
                <a:lnTo>
                  <a:pt x="0" y="2146"/>
                </a:lnTo>
                <a:lnTo>
                  <a:pt x="214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5" name="Google Shape;4125;p63"/>
          <p:cNvSpPr/>
          <p:nvPr/>
        </p:nvSpPr>
        <p:spPr>
          <a:xfrm>
            <a:off x="571628" y="38363"/>
            <a:ext cx="1540" cy="1540"/>
          </a:xfrm>
          <a:custGeom>
            <a:avLst/>
            <a:gdLst/>
            <a:ahLst/>
            <a:cxnLst/>
            <a:rect l="l" t="t" r="r" b="b"/>
            <a:pathLst>
              <a:path w="2540" h="2540" extrusionOk="0">
                <a:moveTo>
                  <a:pt x="0" y="0"/>
                </a:moveTo>
                <a:lnTo>
                  <a:pt x="764" y="2125"/>
                </a:lnTo>
                <a:lnTo>
                  <a:pt x="202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6" name="Google Shape;4126;p63"/>
          <p:cNvSpPr/>
          <p:nvPr/>
        </p:nvSpPr>
        <p:spPr>
          <a:xfrm>
            <a:off x="571548"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7" name="Google Shape;4127;p63"/>
          <p:cNvSpPr/>
          <p:nvPr/>
        </p:nvSpPr>
        <p:spPr>
          <a:xfrm>
            <a:off x="571277" y="4203974"/>
            <a:ext cx="2311" cy="2695"/>
          </a:xfrm>
          <a:custGeom>
            <a:avLst/>
            <a:gdLst/>
            <a:ahLst/>
            <a:cxnLst/>
            <a:rect l="l" t="t" r="r" b="b"/>
            <a:pathLst>
              <a:path w="3809" h="4445" extrusionOk="0">
                <a:moveTo>
                  <a:pt x="1790" y="0"/>
                </a:moveTo>
                <a:lnTo>
                  <a:pt x="1162" y="628"/>
                </a:lnTo>
                <a:lnTo>
                  <a:pt x="104" y="1204"/>
                </a:lnTo>
                <a:lnTo>
                  <a:pt x="0" y="2533"/>
                </a:lnTo>
                <a:lnTo>
                  <a:pt x="984" y="3287"/>
                </a:lnTo>
                <a:lnTo>
                  <a:pt x="1507" y="4010"/>
                </a:lnTo>
                <a:lnTo>
                  <a:pt x="2157" y="3392"/>
                </a:lnTo>
                <a:lnTo>
                  <a:pt x="3298" y="2827"/>
                </a:lnTo>
                <a:lnTo>
                  <a:pt x="339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8" name="Google Shape;4128;p63"/>
          <p:cNvSpPr/>
          <p:nvPr/>
        </p:nvSpPr>
        <p:spPr>
          <a:xfrm>
            <a:off x="567812"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29" name="Google Shape;4129;p63"/>
          <p:cNvSpPr/>
          <p:nvPr/>
        </p:nvSpPr>
        <p:spPr>
          <a:xfrm>
            <a:off x="567096" y="3987611"/>
            <a:ext cx="1540" cy="1540"/>
          </a:xfrm>
          <a:custGeom>
            <a:avLst/>
            <a:gdLst/>
            <a:ahLst/>
            <a:cxnLst/>
            <a:rect l="l" t="t" r="r" b="b"/>
            <a:pathLst>
              <a:path w="2540" h="2540" extrusionOk="0">
                <a:moveTo>
                  <a:pt x="2429" y="0"/>
                </a:moveTo>
                <a:lnTo>
                  <a:pt x="0" y="795"/>
                </a:lnTo>
                <a:lnTo>
                  <a:pt x="2209"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0" name="Google Shape;4130;p63"/>
          <p:cNvSpPr/>
          <p:nvPr/>
        </p:nvSpPr>
        <p:spPr>
          <a:xfrm>
            <a:off x="567558"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1" name="Google Shape;4131;p63"/>
          <p:cNvSpPr/>
          <p:nvPr/>
        </p:nvSpPr>
        <p:spPr>
          <a:xfrm>
            <a:off x="567372" y="1615917"/>
            <a:ext cx="1540" cy="1540"/>
          </a:xfrm>
          <a:custGeom>
            <a:avLst/>
            <a:gdLst/>
            <a:ahLst/>
            <a:cxnLst/>
            <a:rect l="l" t="t" r="r" b="b"/>
            <a:pathLst>
              <a:path w="2540" h="2539" extrusionOk="0">
                <a:moveTo>
                  <a:pt x="1246" y="0"/>
                </a:moveTo>
                <a:lnTo>
                  <a:pt x="0" y="1748"/>
                </a:lnTo>
                <a:lnTo>
                  <a:pt x="2010"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2" name="Google Shape;4132;p63"/>
          <p:cNvSpPr/>
          <p:nvPr/>
        </p:nvSpPr>
        <p:spPr>
          <a:xfrm>
            <a:off x="563401" y="1390274"/>
            <a:ext cx="1540" cy="1540"/>
          </a:xfrm>
          <a:custGeom>
            <a:avLst/>
            <a:gdLst/>
            <a:ahLst/>
            <a:cxnLst/>
            <a:rect l="l" t="t" r="r" b="b"/>
            <a:pathLst>
              <a:path w="2540" h="2539" extrusionOk="0">
                <a:moveTo>
                  <a:pt x="0" y="0"/>
                </a:moveTo>
                <a:lnTo>
                  <a:pt x="942" y="2167"/>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3" name="Google Shape;4133;p63"/>
          <p:cNvSpPr/>
          <p:nvPr/>
        </p:nvSpPr>
        <p:spPr>
          <a:xfrm>
            <a:off x="563299" y="5445801"/>
            <a:ext cx="1540" cy="1540"/>
          </a:xfrm>
          <a:custGeom>
            <a:avLst/>
            <a:gdLst/>
            <a:ahLst/>
            <a:cxnLst/>
            <a:rect l="l" t="t" r="r" b="b"/>
            <a:pathLst>
              <a:path w="2540" h="2540" extrusionOk="0">
                <a:moveTo>
                  <a:pt x="2533" y="0"/>
                </a:moveTo>
                <a:lnTo>
                  <a:pt x="0" y="670"/>
                </a:lnTo>
                <a:lnTo>
                  <a:pt x="2272" y="2041"/>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4" name="Google Shape;4134;p63"/>
          <p:cNvSpPr/>
          <p:nvPr/>
        </p:nvSpPr>
        <p:spPr>
          <a:xfrm>
            <a:off x="563509" y="5326307"/>
            <a:ext cx="1540" cy="1540"/>
          </a:xfrm>
          <a:custGeom>
            <a:avLst/>
            <a:gdLst/>
            <a:ahLst/>
            <a:cxnLst/>
            <a:rect l="l" t="t" r="r" b="b"/>
            <a:pathLst>
              <a:path w="2540"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5" name="Google Shape;4135;p63"/>
          <p:cNvSpPr/>
          <p:nvPr/>
        </p:nvSpPr>
        <p:spPr>
          <a:xfrm>
            <a:off x="563589"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6" name="Google Shape;4136;p63"/>
          <p:cNvSpPr/>
          <p:nvPr/>
        </p:nvSpPr>
        <p:spPr>
          <a:xfrm>
            <a:off x="563453" y="3504296"/>
            <a:ext cx="1540" cy="1540"/>
          </a:xfrm>
          <a:custGeom>
            <a:avLst/>
            <a:gdLst/>
            <a:ahLst/>
            <a:cxnLst/>
            <a:rect l="l" t="t" r="r" b="b"/>
            <a:pathLst>
              <a:path w="2540"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7" name="Google Shape;4137;p63"/>
          <p:cNvSpPr/>
          <p:nvPr/>
        </p:nvSpPr>
        <p:spPr>
          <a:xfrm>
            <a:off x="563329" y="2179097"/>
            <a:ext cx="1540" cy="1155"/>
          </a:xfrm>
          <a:custGeom>
            <a:avLst/>
            <a:gdLst/>
            <a:ahLst/>
            <a:cxnLst/>
            <a:rect l="l" t="t" r="r" b="b"/>
            <a:pathLst>
              <a:path w="2540" h="1904" extrusionOk="0">
                <a:moveTo>
                  <a:pt x="1958" y="0"/>
                </a:moveTo>
                <a:lnTo>
                  <a:pt x="0" y="680"/>
                </a:lnTo>
                <a:lnTo>
                  <a:pt x="1685"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8" name="Google Shape;4138;p63"/>
          <p:cNvSpPr/>
          <p:nvPr/>
        </p:nvSpPr>
        <p:spPr>
          <a:xfrm>
            <a:off x="563477" y="3925157"/>
            <a:ext cx="1540" cy="1540"/>
          </a:xfrm>
          <a:custGeom>
            <a:avLst/>
            <a:gdLst/>
            <a:ahLst/>
            <a:cxnLst/>
            <a:rect l="l" t="t" r="r" b="b"/>
            <a:pathLst>
              <a:path w="2540" h="2539" extrusionOk="0">
                <a:moveTo>
                  <a:pt x="1329" y="0"/>
                </a:moveTo>
                <a:lnTo>
                  <a:pt x="0" y="2104"/>
                </a:lnTo>
                <a:lnTo>
                  <a:pt x="217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39" name="Google Shape;4139;p63"/>
          <p:cNvSpPr/>
          <p:nvPr/>
        </p:nvSpPr>
        <p:spPr>
          <a:xfrm>
            <a:off x="559217" y="5698483"/>
            <a:ext cx="1540" cy="1540"/>
          </a:xfrm>
          <a:custGeom>
            <a:avLst/>
            <a:gdLst/>
            <a:ahLst/>
            <a:cxnLst/>
            <a:rect l="l" t="t" r="r" b="b"/>
            <a:pathLst>
              <a:path w="2540"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0" name="Google Shape;4140;p63"/>
          <p:cNvSpPr/>
          <p:nvPr/>
        </p:nvSpPr>
        <p:spPr>
          <a:xfrm>
            <a:off x="559408"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1" name="Google Shape;4141;p63"/>
          <p:cNvSpPr/>
          <p:nvPr/>
        </p:nvSpPr>
        <p:spPr>
          <a:xfrm>
            <a:off x="563090"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2" name="Google Shape;4142;p63"/>
          <p:cNvSpPr/>
          <p:nvPr/>
        </p:nvSpPr>
        <p:spPr>
          <a:xfrm>
            <a:off x="563159" y="5782738"/>
            <a:ext cx="1540" cy="1155"/>
          </a:xfrm>
          <a:custGeom>
            <a:avLst/>
            <a:gdLst/>
            <a:ahLst/>
            <a:cxnLst/>
            <a:rect l="l" t="t" r="r" b="b"/>
            <a:pathLst>
              <a:path w="2540" h="1904" extrusionOk="0">
                <a:moveTo>
                  <a:pt x="2345" y="0"/>
                </a:moveTo>
                <a:lnTo>
                  <a:pt x="0" y="638"/>
                </a:lnTo>
                <a:lnTo>
                  <a:pt x="2115"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3" name="Google Shape;4143;p63"/>
          <p:cNvSpPr/>
          <p:nvPr/>
        </p:nvSpPr>
        <p:spPr>
          <a:xfrm>
            <a:off x="563561" y="6301305"/>
            <a:ext cx="1540" cy="1540"/>
          </a:xfrm>
          <a:custGeom>
            <a:avLst/>
            <a:gdLst/>
            <a:ahLst/>
            <a:cxnLst/>
            <a:rect l="l" t="t" r="r" b="b"/>
            <a:pathLst>
              <a:path w="2540" h="2540" extrusionOk="0">
                <a:moveTo>
                  <a:pt x="0" y="0"/>
                </a:moveTo>
                <a:lnTo>
                  <a:pt x="910"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4" name="Google Shape;4144;p63"/>
          <p:cNvSpPr/>
          <p:nvPr/>
        </p:nvSpPr>
        <p:spPr>
          <a:xfrm>
            <a:off x="563546" y="977635"/>
            <a:ext cx="1540" cy="1540"/>
          </a:xfrm>
          <a:custGeom>
            <a:avLst/>
            <a:gdLst/>
            <a:ahLst/>
            <a:cxnLst/>
            <a:rect l="l" t="t" r="r" b="b"/>
            <a:pathLst>
              <a:path w="2540"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5" name="Google Shape;4145;p63"/>
          <p:cNvSpPr/>
          <p:nvPr/>
        </p:nvSpPr>
        <p:spPr>
          <a:xfrm>
            <a:off x="559353" y="1115455"/>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6" name="Google Shape;4146;p63"/>
          <p:cNvSpPr/>
          <p:nvPr/>
        </p:nvSpPr>
        <p:spPr>
          <a:xfrm>
            <a:off x="559048" y="609316"/>
            <a:ext cx="2311" cy="2695"/>
          </a:xfrm>
          <a:custGeom>
            <a:avLst/>
            <a:gdLst/>
            <a:ahLst/>
            <a:cxnLst/>
            <a:rect l="l" t="t" r="r" b="b"/>
            <a:pathLst>
              <a:path w="3809" h="4444" extrusionOk="0">
                <a:moveTo>
                  <a:pt x="2041" y="0"/>
                </a:moveTo>
                <a:lnTo>
                  <a:pt x="0" y="1884"/>
                </a:lnTo>
                <a:lnTo>
                  <a:pt x="596" y="2586"/>
                </a:lnTo>
                <a:lnTo>
                  <a:pt x="1141" y="3738"/>
                </a:lnTo>
                <a:lnTo>
                  <a:pt x="2387" y="3926"/>
                </a:lnTo>
                <a:lnTo>
                  <a:pt x="3109" y="2816"/>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7" name="Google Shape;4147;p63"/>
          <p:cNvSpPr/>
          <p:nvPr/>
        </p:nvSpPr>
        <p:spPr>
          <a:xfrm>
            <a:off x="559394" y="255610"/>
            <a:ext cx="1155" cy="1540"/>
          </a:xfrm>
          <a:custGeom>
            <a:avLst/>
            <a:gdLst/>
            <a:ahLst/>
            <a:cxnLst/>
            <a:rect l="l" t="t" r="r" b="b"/>
            <a:pathLst>
              <a:path w="1905" h="2540" extrusionOk="0">
                <a:moveTo>
                  <a:pt x="0" y="0"/>
                </a:moveTo>
                <a:lnTo>
                  <a:pt x="680" y="2272"/>
                </a:lnTo>
                <a:lnTo>
                  <a:pt x="1811"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8" name="Google Shape;4148;p63"/>
          <p:cNvSpPr/>
          <p:nvPr/>
        </p:nvSpPr>
        <p:spPr>
          <a:xfrm>
            <a:off x="555558" y="552597"/>
            <a:ext cx="1540" cy="1540"/>
          </a:xfrm>
          <a:custGeom>
            <a:avLst/>
            <a:gdLst/>
            <a:ahLst/>
            <a:cxnLst/>
            <a:rect l="l" t="t" r="r" b="b"/>
            <a:pathLst>
              <a:path w="2540" h="2540" extrusionOk="0">
                <a:moveTo>
                  <a:pt x="0" y="0"/>
                </a:moveTo>
                <a:lnTo>
                  <a:pt x="869"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49" name="Google Shape;4149;p63"/>
          <p:cNvSpPr/>
          <p:nvPr/>
        </p:nvSpPr>
        <p:spPr>
          <a:xfrm>
            <a:off x="555314"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0" name="Google Shape;4150;p63"/>
          <p:cNvSpPr/>
          <p:nvPr/>
        </p:nvSpPr>
        <p:spPr>
          <a:xfrm>
            <a:off x="555162" y="1846841"/>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1" name="Google Shape;4151;p63"/>
          <p:cNvSpPr/>
          <p:nvPr/>
        </p:nvSpPr>
        <p:spPr>
          <a:xfrm>
            <a:off x="555293" y="3034727"/>
            <a:ext cx="1540" cy="1540"/>
          </a:xfrm>
          <a:custGeom>
            <a:avLst/>
            <a:gdLst/>
            <a:ahLst/>
            <a:cxnLst/>
            <a:rect l="l" t="t" r="r" b="b"/>
            <a:pathLst>
              <a:path w="2540" h="2539" extrusionOk="0">
                <a:moveTo>
                  <a:pt x="0" y="0"/>
                </a:moveTo>
                <a:lnTo>
                  <a:pt x="848" y="2177"/>
                </a:lnTo>
                <a:lnTo>
                  <a:pt x="211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2" name="Google Shape;4152;p63"/>
          <p:cNvSpPr/>
          <p:nvPr/>
        </p:nvSpPr>
        <p:spPr>
          <a:xfrm>
            <a:off x="555123" y="3535510"/>
            <a:ext cx="1155" cy="1155"/>
          </a:xfrm>
          <a:custGeom>
            <a:avLst/>
            <a:gdLst/>
            <a:ahLst/>
            <a:cxnLst/>
            <a:rect l="l" t="t" r="r" b="b"/>
            <a:pathLst>
              <a:path w="1905" h="1904" extrusionOk="0">
                <a:moveTo>
                  <a:pt x="1884" y="0"/>
                </a:moveTo>
                <a:lnTo>
                  <a:pt x="0" y="607"/>
                </a:lnTo>
                <a:lnTo>
                  <a:pt x="1643" y="1727"/>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3" name="Google Shape;4153;p63"/>
          <p:cNvSpPr/>
          <p:nvPr/>
        </p:nvSpPr>
        <p:spPr>
          <a:xfrm>
            <a:off x="555359" y="3552913"/>
            <a:ext cx="1155" cy="1540"/>
          </a:xfrm>
          <a:custGeom>
            <a:avLst/>
            <a:gdLst/>
            <a:ahLst/>
            <a:cxnLst/>
            <a:rect l="l" t="t" r="r" b="b"/>
            <a:pathLst>
              <a:path w="1905" h="2539" extrusionOk="0">
                <a:moveTo>
                  <a:pt x="1193" y="0"/>
                </a:moveTo>
                <a:lnTo>
                  <a:pt x="0" y="206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4" name="Google Shape;4154;p63"/>
          <p:cNvSpPr/>
          <p:nvPr/>
        </p:nvSpPr>
        <p:spPr>
          <a:xfrm>
            <a:off x="554854" y="3800596"/>
            <a:ext cx="2311" cy="3081"/>
          </a:xfrm>
          <a:custGeom>
            <a:avLst/>
            <a:gdLst/>
            <a:ahLst/>
            <a:cxnLst/>
            <a:rect l="l" t="t" r="r" b="b"/>
            <a:pathLst>
              <a:path w="3809" h="5079" extrusionOk="0">
                <a:moveTo>
                  <a:pt x="1978" y="0"/>
                </a:moveTo>
                <a:lnTo>
                  <a:pt x="1298" y="722"/>
                </a:lnTo>
                <a:lnTo>
                  <a:pt x="125" y="1392"/>
                </a:lnTo>
                <a:lnTo>
                  <a:pt x="0" y="2910"/>
                </a:lnTo>
                <a:lnTo>
                  <a:pt x="1078" y="3769"/>
                </a:lnTo>
                <a:lnTo>
                  <a:pt x="1664"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5" name="Google Shape;4155;p63"/>
          <p:cNvSpPr/>
          <p:nvPr/>
        </p:nvSpPr>
        <p:spPr>
          <a:xfrm>
            <a:off x="555379" y="6762043"/>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6" name="Google Shape;4156;p63"/>
          <p:cNvSpPr/>
          <p:nvPr/>
        </p:nvSpPr>
        <p:spPr>
          <a:xfrm>
            <a:off x="555399"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7" name="Google Shape;4157;p63"/>
          <p:cNvSpPr/>
          <p:nvPr/>
        </p:nvSpPr>
        <p:spPr>
          <a:xfrm>
            <a:off x="555240" y="4382152"/>
            <a:ext cx="1925" cy="1540"/>
          </a:xfrm>
          <a:custGeom>
            <a:avLst/>
            <a:gdLst/>
            <a:ahLst/>
            <a:cxnLst/>
            <a:rect l="l" t="t" r="r" b="b"/>
            <a:pathLst>
              <a:path w="3175" h="2540" extrusionOk="0">
                <a:moveTo>
                  <a:pt x="0" y="0"/>
                </a:moveTo>
                <a:lnTo>
                  <a:pt x="107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8" name="Google Shape;4158;p63"/>
          <p:cNvSpPr/>
          <p:nvPr/>
        </p:nvSpPr>
        <p:spPr>
          <a:xfrm>
            <a:off x="554806" y="6234739"/>
            <a:ext cx="1540" cy="1540"/>
          </a:xfrm>
          <a:custGeom>
            <a:avLst/>
            <a:gdLst/>
            <a:ahLst/>
            <a:cxnLst/>
            <a:rect l="l" t="t" r="r" b="b"/>
            <a:pathLst>
              <a:path w="2540" h="2540" extrusionOk="0">
                <a:moveTo>
                  <a:pt x="2293" y="0"/>
                </a:moveTo>
                <a:lnTo>
                  <a:pt x="0" y="764"/>
                </a:lnTo>
                <a:lnTo>
                  <a:pt x="209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59" name="Google Shape;4159;p63"/>
          <p:cNvSpPr/>
          <p:nvPr/>
        </p:nvSpPr>
        <p:spPr>
          <a:xfrm>
            <a:off x="591569"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0" name="Google Shape;4160;p63"/>
          <p:cNvSpPr/>
          <p:nvPr/>
        </p:nvSpPr>
        <p:spPr>
          <a:xfrm>
            <a:off x="587947" y="6797719"/>
            <a:ext cx="1155" cy="1540"/>
          </a:xfrm>
          <a:custGeom>
            <a:avLst/>
            <a:gdLst/>
            <a:ahLst/>
            <a:cxnLst/>
            <a:rect l="l" t="t" r="r" b="b"/>
            <a:pathLst>
              <a:path w="1905" h="2540" extrusionOk="0">
                <a:moveTo>
                  <a:pt x="0" y="0"/>
                </a:moveTo>
                <a:lnTo>
                  <a:pt x="628" y="236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1" name="Google Shape;4161;p63"/>
          <p:cNvSpPr/>
          <p:nvPr/>
        </p:nvSpPr>
        <p:spPr>
          <a:xfrm>
            <a:off x="588077" y="6026387"/>
            <a:ext cx="1540" cy="1155"/>
          </a:xfrm>
          <a:custGeom>
            <a:avLst/>
            <a:gdLst/>
            <a:ahLst/>
            <a:cxnLst/>
            <a:rect l="l" t="t" r="r" b="b"/>
            <a:pathLst>
              <a:path w="2540" h="1904" extrusionOk="0">
                <a:moveTo>
                  <a:pt x="219" y="0"/>
                </a:moveTo>
                <a:lnTo>
                  <a:pt x="0" y="1874"/>
                </a:lnTo>
                <a:lnTo>
                  <a:pt x="2125" y="121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2" name="Google Shape;4162;p63"/>
          <p:cNvSpPr/>
          <p:nvPr/>
        </p:nvSpPr>
        <p:spPr>
          <a:xfrm>
            <a:off x="591762" y="392978"/>
            <a:ext cx="1540" cy="1540"/>
          </a:xfrm>
          <a:custGeom>
            <a:avLst/>
            <a:gdLst/>
            <a:ahLst/>
            <a:cxnLst/>
            <a:rect l="l" t="t" r="r" b="b"/>
            <a:pathLst>
              <a:path w="2540" h="2540" extrusionOk="0">
                <a:moveTo>
                  <a:pt x="0" y="0"/>
                </a:moveTo>
                <a:lnTo>
                  <a:pt x="774"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3" name="Google Shape;4163;p63"/>
          <p:cNvSpPr/>
          <p:nvPr/>
        </p:nvSpPr>
        <p:spPr>
          <a:xfrm>
            <a:off x="591720" y="671962"/>
            <a:ext cx="1540" cy="1925"/>
          </a:xfrm>
          <a:custGeom>
            <a:avLst/>
            <a:gdLst/>
            <a:ahLst/>
            <a:cxnLst/>
            <a:rect l="l" t="t" r="r" b="b"/>
            <a:pathLst>
              <a:path w="2540"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4" name="Google Shape;4164;p63"/>
          <p:cNvSpPr/>
          <p:nvPr/>
        </p:nvSpPr>
        <p:spPr>
          <a:xfrm>
            <a:off x="587885" y="1567626"/>
            <a:ext cx="1155" cy="1540"/>
          </a:xfrm>
          <a:custGeom>
            <a:avLst/>
            <a:gdLst/>
            <a:ahLst/>
            <a:cxnLst/>
            <a:rect l="l" t="t" r="r" b="b"/>
            <a:pathLst>
              <a:path w="1905" h="2539" extrusionOk="0">
                <a:moveTo>
                  <a:pt x="0" y="0"/>
                </a:moveTo>
                <a:lnTo>
                  <a:pt x="659" y="1958"/>
                </a:lnTo>
                <a:lnTo>
                  <a:pt x="178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5" name="Google Shape;4165;p63"/>
          <p:cNvSpPr/>
          <p:nvPr/>
        </p:nvSpPr>
        <p:spPr>
          <a:xfrm>
            <a:off x="587780" y="836095"/>
            <a:ext cx="1155" cy="1540"/>
          </a:xfrm>
          <a:custGeom>
            <a:avLst/>
            <a:gdLst/>
            <a:ahLst/>
            <a:cxnLst/>
            <a:rect l="l" t="t" r="r" b="b"/>
            <a:pathLst>
              <a:path w="1905" h="2540" extrusionOk="0">
                <a:moveTo>
                  <a:pt x="1842" y="0"/>
                </a:moveTo>
                <a:lnTo>
                  <a:pt x="0" y="795"/>
                </a:lnTo>
                <a:lnTo>
                  <a:pt x="1528" y="2136"/>
                </a:lnTo>
                <a:lnTo>
                  <a:pt x="184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6" name="Google Shape;4166;p63"/>
          <p:cNvSpPr/>
          <p:nvPr/>
        </p:nvSpPr>
        <p:spPr>
          <a:xfrm>
            <a:off x="588009" y="1731324"/>
            <a:ext cx="1540" cy="1540"/>
          </a:xfrm>
          <a:custGeom>
            <a:avLst/>
            <a:gdLst/>
            <a:ahLst/>
            <a:cxnLst/>
            <a:rect l="l" t="t" r="r" b="b"/>
            <a:pathLst>
              <a:path w="2540"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7" name="Google Shape;4167;p63"/>
          <p:cNvSpPr/>
          <p:nvPr/>
        </p:nvSpPr>
        <p:spPr>
          <a:xfrm>
            <a:off x="587921" y="4887106"/>
            <a:ext cx="1155" cy="1540"/>
          </a:xfrm>
          <a:custGeom>
            <a:avLst/>
            <a:gdLst/>
            <a:ahLst/>
            <a:cxnLst/>
            <a:rect l="l" t="t" r="r" b="b"/>
            <a:pathLst>
              <a:path w="1905" h="2540" extrusionOk="0">
                <a:moveTo>
                  <a:pt x="1151" y="0"/>
                </a:moveTo>
                <a:lnTo>
                  <a:pt x="0" y="1622"/>
                </a:lnTo>
                <a:lnTo>
                  <a:pt x="1853"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8" name="Google Shape;4168;p63"/>
          <p:cNvSpPr/>
          <p:nvPr/>
        </p:nvSpPr>
        <p:spPr>
          <a:xfrm>
            <a:off x="587708" y="747475"/>
            <a:ext cx="1540" cy="1925"/>
          </a:xfrm>
          <a:custGeom>
            <a:avLst/>
            <a:gdLst/>
            <a:ahLst/>
            <a:cxnLst/>
            <a:rect l="l" t="t" r="r" b="b"/>
            <a:pathLst>
              <a:path w="2540"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69" name="Google Shape;4169;p63"/>
          <p:cNvSpPr/>
          <p:nvPr/>
        </p:nvSpPr>
        <p:spPr>
          <a:xfrm>
            <a:off x="587861" y="87174"/>
            <a:ext cx="1155" cy="1540"/>
          </a:xfrm>
          <a:custGeom>
            <a:avLst/>
            <a:gdLst/>
            <a:ahLst/>
            <a:cxnLst/>
            <a:rect l="l" t="t" r="r" b="b"/>
            <a:pathLst>
              <a:path w="1905"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0" name="Google Shape;4170;p63"/>
          <p:cNvSpPr/>
          <p:nvPr/>
        </p:nvSpPr>
        <p:spPr>
          <a:xfrm>
            <a:off x="587768"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1" name="Google Shape;4171;p63"/>
          <p:cNvSpPr/>
          <p:nvPr/>
        </p:nvSpPr>
        <p:spPr>
          <a:xfrm>
            <a:off x="592133" y="3043269"/>
            <a:ext cx="1540" cy="1540"/>
          </a:xfrm>
          <a:custGeom>
            <a:avLst/>
            <a:gdLst/>
            <a:ahLst/>
            <a:cxnLst/>
            <a:rect l="l" t="t" r="r" b="b"/>
            <a:pathLst>
              <a:path w="2540"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2" name="Google Shape;4172;p63"/>
          <p:cNvSpPr/>
          <p:nvPr/>
        </p:nvSpPr>
        <p:spPr>
          <a:xfrm>
            <a:off x="591979" y="3681674"/>
            <a:ext cx="1540" cy="1540"/>
          </a:xfrm>
          <a:custGeom>
            <a:avLst/>
            <a:gdLst/>
            <a:ahLst/>
            <a:cxnLst/>
            <a:rect l="l" t="t" r="r" b="b"/>
            <a:pathLst>
              <a:path w="2540" h="2539" extrusionOk="0">
                <a:moveTo>
                  <a:pt x="272" y="0"/>
                </a:moveTo>
                <a:lnTo>
                  <a:pt x="0" y="1926"/>
                </a:lnTo>
                <a:lnTo>
                  <a:pt x="2136" y="1256"/>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3" name="Google Shape;4173;p63"/>
          <p:cNvSpPr/>
          <p:nvPr/>
        </p:nvSpPr>
        <p:spPr>
          <a:xfrm>
            <a:off x="591867"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4" name="Google Shape;4174;p63"/>
          <p:cNvSpPr/>
          <p:nvPr/>
        </p:nvSpPr>
        <p:spPr>
          <a:xfrm>
            <a:off x="591194" y="3707423"/>
            <a:ext cx="2311" cy="2695"/>
          </a:xfrm>
          <a:custGeom>
            <a:avLst/>
            <a:gdLst/>
            <a:ahLst/>
            <a:cxnLst/>
            <a:rect l="l" t="t" r="r" b="b"/>
            <a:pathLst>
              <a:path w="3809" h="4445" extrusionOk="0">
                <a:moveTo>
                  <a:pt x="1392" y="0"/>
                </a:moveTo>
                <a:lnTo>
                  <a:pt x="146" y="1141"/>
                </a:lnTo>
                <a:lnTo>
                  <a:pt x="0" y="2492"/>
                </a:lnTo>
                <a:lnTo>
                  <a:pt x="1057" y="3298"/>
                </a:lnTo>
                <a:lnTo>
                  <a:pt x="1612" y="4031"/>
                </a:lnTo>
                <a:lnTo>
                  <a:pt x="3727" y="2230"/>
                </a:lnTo>
                <a:lnTo>
                  <a:pt x="3141"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5" name="Google Shape;4175;p63"/>
          <p:cNvSpPr/>
          <p:nvPr/>
        </p:nvSpPr>
        <p:spPr>
          <a:xfrm>
            <a:off x="587440" y="5831363"/>
            <a:ext cx="1540" cy="1540"/>
          </a:xfrm>
          <a:custGeom>
            <a:avLst/>
            <a:gdLst/>
            <a:ahLst/>
            <a:cxnLst/>
            <a:rect l="l" t="t" r="r" b="b"/>
            <a:pathLst>
              <a:path w="2540" h="2540" extrusionOk="0">
                <a:moveTo>
                  <a:pt x="2104" y="0"/>
                </a:moveTo>
                <a:lnTo>
                  <a:pt x="0" y="785"/>
                </a:lnTo>
                <a:lnTo>
                  <a:pt x="1884" y="2020"/>
                </a:lnTo>
                <a:lnTo>
                  <a:pt x="21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6" name="Google Shape;4176;p63"/>
          <p:cNvSpPr/>
          <p:nvPr/>
        </p:nvSpPr>
        <p:spPr>
          <a:xfrm>
            <a:off x="595964"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7" name="Google Shape;4177;p63"/>
          <p:cNvSpPr/>
          <p:nvPr/>
        </p:nvSpPr>
        <p:spPr>
          <a:xfrm>
            <a:off x="596031" y="4984379"/>
            <a:ext cx="1155" cy="1540"/>
          </a:xfrm>
          <a:custGeom>
            <a:avLst/>
            <a:gdLst/>
            <a:ahLst/>
            <a:cxnLst/>
            <a:rect l="l" t="t" r="r" b="b"/>
            <a:pathLst>
              <a:path w="1905"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8" name="Google Shape;4178;p63"/>
          <p:cNvSpPr/>
          <p:nvPr/>
        </p:nvSpPr>
        <p:spPr>
          <a:xfrm>
            <a:off x="595857" y="3229884"/>
            <a:ext cx="1925" cy="1540"/>
          </a:xfrm>
          <a:custGeom>
            <a:avLst/>
            <a:gdLst/>
            <a:ahLst/>
            <a:cxnLst/>
            <a:rect l="l" t="t" r="r" b="b"/>
            <a:pathLst>
              <a:path w="3175" h="2539" extrusionOk="0">
                <a:moveTo>
                  <a:pt x="0" y="0"/>
                </a:moveTo>
                <a:lnTo>
                  <a:pt x="112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79" name="Google Shape;4179;p63"/>
          <p:cNvSpPr/>
          <p:nvPr/>
        </p:nvSpPr>
        <p:spPr>
          <a:xfrm>
            <a:off x="596052"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0" name="Google Shape;4180;p63"/>
          <p:cNvSpPr/>
          <p:nvPr/>
        </p:nvSpPr>
        <p:spPr>
          <a:xfrm>
            <a:off x="596028"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1" name="Google Shape;4181;p63"/>
          <p:cNvSpPr/>
          <p:nvPr/>
        </p:nvSpPr>
        <p:spPr>
          <a:xfrm>
            <a:off x="595368" y="1061924"/>
            <a:ext cx="1540" cy="1540"/>
          </a:xfrm>
          <a:custGeom>
            <a:avLst/>
            <a:gdLst/>
            <a:ahLst/>
            <a:cxnLst/>
            <a:rect l="l" t="t" r="r" b="b"/>
            <a:pathLst>
              <a:path w="2540" h="2539" extrusionOk="0">
                <a:moveTo>
                  <a:pt x="2345" y="0"/>
                </a:moveTo>
                <a:lnTo>
                  <a:pt x="0" y="910"/>
                </a:lnTo>
                <a:lnTo>
                  <a:pt x="2157"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2" name="Google Shape;4182;p63"/>
          <p:cNvSpPr/>
          <p:nvPr/>
        </p:nvSpPr>
        <p:spPr>
          <a:xfrm>
            <a:off x="596046" y="955659"/>
            <a:ext cx="1540" cy="1540"/>
          </a:xfrm>
          <a:custGeom>
            <a:avLst/>
            <a:gdLst/>
            <a:ahLst/>
            <a:cxnLst/>
            <a:rect l="l" t="t" r="r" b="b"/>
            <a:pathLst>
              <a:path w="2540" h="2540" extrusionOk="0">
                <a:moveTo>
                  <a:pt x="1235" y="0"/>
                </a:moveTo>
                <a:lnTo>
                  <a:pt x="0" y="1958"/>
                </a:lnTo>
                <a:lnTo>
                  <a:pt x="1958" y="228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3" name="Google Shape;4183;p63"/>
          <p:cNvSpPr/>
          <p:nvPr/>
        </p:nvSpPr>
        <p:spPr>
          <a:xfrm>
            <a:off x="604019" y="4271290"/>
            <a:ext cx="1155" cy="1540"/>
          </a:xfrm>
          <a:custGeom>
            <a:avLst/>
            <a:gdLst/>
            <a:ahLst/>
            <a:cxnLst/>
            <a:rect l="l" t="t" r="r" b="b"/>
            <a:pathLst>
              <a:path w="1905" h="2540" extrusionOk="0">
                <a:moveTo>
                  <a:pt x="0" y="0"/>
                </a:moveTo>
                <a:lnTo>
                  <a:pt x="712"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4" name="Google Shape;4184;p63"/>
          <p:cNvSpPr/>
          <p:nvPr/>
        </p:nvSpPr>
        <p:spPr>
          <a:xfrm>
            <a:off x="604064" y="3486092"/>
            <a:ext cx="1155" cy="1540"/>
          </a:xfrm>
          <a:custGeom>
            <a:avLst/>
            <a:gdLst/>
            <a:ahLst/>
            <a:cxnLst/>
            <a:rect l="l" t="t" r="r" b="b"/>
            <a:pathLst>
              <a:path w="1905" h="2539" extrusionOk="0">
                <a:moveTo>
                  <a:pt x="1078" y="0"/>
                </a:moveTo>
                <a:lnTo>
                  <a:pt x="0" y="2031"/>
                </a:lnTo>
                <a:lnTo>
                  <a:pt x="1727" y="2261"/>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5" name="Google Shape;4185;p63"/>
          <p:cNvSpPr/>
          <p:nvPr/>
        </p:nvSpPr>
        <p:spPr>
          <a:xfrm>
            <a:off x="604202" y="4483677"/>
            <a:ext cx="1540" cy="1540"/>
          </a:xfrm>
          <a:custGeom>
            <a:avLst/>
            <a:gdLst/>
            <a:ahLst/>
            <a:cxnLst/>
            <a:rect l="l" t="t" r="r" b="b"/>
            <a:pathLst>
              <a:path w="2540"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6" name="Google Shape;4186;p63"/>
          <p:cNvSpPr/>
          <p:nvPr/>
        </p:nvSpPr>
        <p:spPr>
          <a:xfrm>
            <a:off x="604208" y="1571817"/>
            <a:ext cx="1540" cy="1925"/>
          </a:xfrm>
          <a:custGeom>
            <a:avLst/>
            <a:gdLst/>
            <a:ahLst/>
            <a:cxnLst/>
            <a:rect l="l" t="t" r="r" b="b"/>
            <a:pathLst>
              <a:path w="2540" h="3175" extrusionOk="0">
                <a:moveTo>
                  <a:pt x="0" y="0"/>
                </a:moveTo>
                <a:lnTo>
                  <a:pt x="795" y="2628"/>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7" name="Google Shape;4187;p63"/>
          <p:cNvSpPr/>
          <p:nvPr/>
        </p:nvSpPr>
        <p:spPr>
          <a:xfrm>
            <a:off x="604276" y="4904860"/>
            <a:ext cx="1540" cy="1540"/>
          </a:xfrm>
          <a:custGeom>
            <a:avLst/>
            <a:gdLst/>
            <a:ahLst/>
            <a:cxnLst/>
            <a:rect l="l" t="t" r="r" b="b"/>
            <a:pathLst>
              <a:path w="2540" h="2540" extrusionOk="0">
                <a:moveTo>
                  <a:pt x="261" y="0"/>
                </a:moveTo>
                <a:lnTo>
                  <a:pt x="0" y="2240"/>
                </a:lnTo>
                <a:lnTo>
                  <a:pt x="210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8" name="Google Shape;4188;p63"/>
          <p:cNvSpPr/>
          <p:nvPr/>
        </p:nvSpPr>
        <p:spPr>
          <a:xfrm>
            <a:off x="603974" y="1363634"/>
            <a:ext cx="1540" cy="1540"/>
          </a:xfrm>
          <a:custGeom>
            <a:avLst/>
            <a:gdLst/>
            <a:ahLst/>
            <a:cxnLst/>
            <a:rect l="l" t="t" r="r" b="b"/>
            <a:pathLst>
              <a:path w="2540" h="2539" extrusionOk="0">
                <a:moveTo>
                  <a:pt x="0" y="0"/>
                </a:moveTo>
                <a:lnTo>
                  <a:pt x="753" y="1989"/>
                </a:lnTo>
                <a:lnTo>
                  <a:pt x="194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89" name="Google Shape;4189;p63"/>
          <p:cNvSpPr/>
          <p:nvPr/>
        </p:nvSpPr>
        <p:spPr>
          <a:xfrm>
            <a:off x="604058" y="264102"/>
            <a:ext cx="1155" cy="1540"/>
          </a:xfrm>
          <a:custGeom>
            <a:avLst/>
            <a:gdLst/>
            <a:ahLst/>
            <a:cxnLst/>
            <a:rect l="l" t="t" r="r" b="b"/>
            <a:pathLst>
              <a:path w="1905" h="2540" extrusionOk="0">
                <a:moveTo>
                  <a:pt x="1151" y="0"/>
                </a:moveTo>
                <a:lnTo>
                  <a:pt x="0" y="1622"/>
                </a:lnTo>
                <a:lnTo>
                  <a:pt x="1863" y="1937"/>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0" name="Google Shape;4190;p63"/>
          <p:cNvSpPr/>
          <p:nvPr/>
        </p:nvSpPr>
        <p:spPr>
          <a:xfrm>
            <a:off x="603934" y="4523206"/>
            <a:ext cx="1540" cy="1540"/>
          </a:xfrm>
          <a:custGeom>
            <a:avLst/>
            <a:gdLst/>
            <a:ahLst/>
            <a:cxnLst/>
            <a:rect l="l" t="t" r="r" b="b"/>
            <a:pathLst>
              <a:path w="2540"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1" name="Google Shape;4191;p63"/>
          <p:cNvSpPr/>
          <p:nvPr/>
        </p:nvSpPr>
        <p:spPr>
          <a:xfrm>
            <a:off x="603887" y="4736432"/>
            <a:ext cx="1540" cy="1540"/>
          </a:xfrm>
          <a:custGeom>
            <a:avLst/>
            <a:gdLst/>
            <a:ahLst/>
            <a:cxnLst/>
            <a:rect l="l" t="t" r="r" b="b"/>
            <a:pathLst>
              <a:path w="2540" h="2540" extrusionOk="0">
                <a:moveTo>
                  <a:pt x="0" y="0"/>
                </a:moveTo>
                <a:lnTo>
                  <a:pt x="984" y="2418"/>
                </a:lnTo>
                <a:lnTo>
                  <a:pt x="2450"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2" name="Google Shape;4192;p63"/>
          <p:cNvSpPr/>
          <p:nvPr/>
        </p:nvSpPr>
        <p:spPr>
          <a:xfrm>
            <a:off x="603547" y="4882905"/>
            <a:ext cx="1540" cy="1540"/>
          </a:xfrm>
          <a:custGeom>
            <a:avLst/>
            <a:gdLst/>
            <a:ahLst/>
            <a:cxnLst/>
            <a:rect l="l" t="t" r="r" b="b"/>
            <a:pathLst>
              <a:path w="2540"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3" name="Google Shape;4193;p63"/>
          <p:cNvSpPr/>
          <p:nvPr/>
        </p:nvSpPr>
        <p:spPr>
          <a:xfrm>
            <a:off x="608401" y="2045568"/>
            <a:ext cx="385" cy="1155"/>
          </a:xfrm>
          <a:custGeom>
            <a:avLst/>
            <a:gdLst/>
            <a:ahLst/>
            <a:cxnLst/>
            <a:rect l="l" t="t" r="r" b="b"/>
            <a:pathLst>
              <a:path w="634" h="1904" extrusionOk="0">
                <a:moveTo>
                  <a:pt x="282" y="0"/>
                </a:moveTo>
                <a:lnTo>
                  <a:pt x="0" y="314"/>
                </a:lnTo>
                <a:lnTo>
                  <a:pt x="57" y="1088"/>
                </a:lnTo>
                <a:lnTo>
                  <a:pt x="293" y="1643"/>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4" name="Google Shape;4194;p63"/>
          <p:cNvSpPr/>
          <p:nvPr/>
        </p:nvSpPr>
        <p:spPr>
          <a:xfrm>
            <a:off x="608020" y="2533861"/>
            <a:ext cx="770" cy="770"/>
          </a:xfrm>
          <a:custGeom>
            <a:avLst/>
            <a:gdLst/>
            <a:ahLst/>
            <a:cxnLst/>
            <a:rect l="l" t="t" r="r" b="b"/>
            <a:pathLst>
              <a:path w="1269" h="1270" extrusionOk="0">
                <a:moveTo>
                  <a:pt x="910" y="0"/>
                </a:moveTo>
                <a:lnTo>
                  <a:pt x="0" y="251"/>
                </a:lnTo>
                <a:lnTo>
                  <a:pt x="910" y="837"/>
                </a:lnTo>
                <a:lnTo>
                  <a:pt x="9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5" name="Google Shape;4195;p63"/>
          <p:cNvSpPr/>
          <p:nvPr/>
        </p:nvSpPr>
        <p:spPr>
          <a:xfrm>
            <a:off x="608431" y="5663205"/>
            <a:ext cx="385" cy="770"/>
          </a:xfrm>
          <a:custGeom>
            <a:avLst/>
            <a:gdLst/>
            <a:ahLst/>
            <a:cxnLst/>
            <a:rect l="l" t="t" r="r" b="b"/>
            <a:pathLst>
              <a:path w="634" h="1270" extrusionOk="0">
                <a:moveTo>
                  <a:pt x="408" y="0"/>
                </a:moveTo>
                <a:lnTo>
                  <a:pt x="0" y="670"/>
                </a:lnTo>
                <a:lnTo>
                  <a:pt x="115" y="816"/>
                </a:lnTo>
                <a:lnTo>
                  <a:pt x="282" y="900"/>
                </a:lnTo>
                <a:lnTo>
                  <a:pt x="408" y="1036"/>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6" name="Google Shape;4196;p63"/>
          <p:cNvSpPr/>
          <p:nvPr/>
        </p:nvSpPr>
        <p:spPr>
          <a:xfrm>
            <a:off x="608151" y="6594116"/>
            <a:ext cx="385" cy="770"/>
          </a:xfrm>
          <a:custGeom>
            <a:avLst/>
            <a:gdLst/>
            <a:ahLst/>
            <a:cxnLst/>
            <a:rect l="l" t="t" r="r" b="b"/>
            <a:pathLst>
              <a:path w="634" h="1270" extrusionOk="0">
                <a:moveTo>
                  <a:pt x="429" y="0"/>
                </a:moveTo>
                <a:lnTo>
                  <a:pt x="0" y="680"/>
                </a:lnTo>
                <a:lnTo>
                  <a:pt x="376" y="712"/>
                </a:lnTo>
                <a:lnTo>
                  <a:pt x="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7" name="Google Shape;4197;p63"/>
          <p:cNvSpPr/>
          <p:nvPr/>
        </p:nvSpPr>
        <p:spPr>
          <a:xfrm>
            <a:off x="608413" y="2675584"/>
            <a:ext cx="385" cy="385"/>
          </a:xfrm>
          <a:custGeom>
            <a:avLst/>
            <a:gdLst/>
            <a:ahLst/>
            <a:cxnLst/>
            <a:rect l="l" t="t" r="r" b="b"/>
            <a:pathLst>
              <a:path w="634" h="635" extrusionOk="0">
                <a:moveTo>
                  <a:pt x="282" y="502"/>
                </a:moveTo>
                <a:lnTo>
                  <a:pt x="0" y="167"/>
                </a:lnTo>
                <a:lnTo>
                  <a:pt x="293" y="0"/>
                </a:lnTo>
                <a:lnTo>
                  <a:pt x="282" y="178"/>
                </a:lnTo>
                <a:lnTo>
                  <a:pt x="282" y="502"/>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8" name="Google Shape;4198;p63"/>
          <p:cNvSpPr/>
          <p:nvPr/>
        </p:nvSpPr>
        <p:spPr>
          <a:xfrm>
            <a:off x="608373" y="707762"/>
            <a:ext cx="385" cy="1155"/>
          </a:xfrm>
          <a:custGeom>
            <a:avLst/>
            <a:gdLst/>
            <a:ahLst/>
            <a:cxnLst/>
            <a:rect l="l" t="t" r="r" b="b"/>
            <a:pathLst>
              <a:path w="634" h="1905" extrusionOk="0">
                <a:moveTo>
                  <a:pt x="0" y="0"/>
                </a:moveTo>
                <a:lnTo>
                  <a:pt x="492" y="1277"/>
                </a:lnTo>
                <a:lnTo>
                  <a:pt x="492" y="8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199" name="Google Shape;4199;p63"/>
          <p:cNvSpPr/>
          <p:nvPr/>
        </p:nvSpPr>
        <p:spPr>
          <a:xfrm>
            <a:off x="607036" y="25363"/>
            <a:ext cx="1925" cy="5006"/>
          </a:xfrm>
          <a:custGeom>
            <a:avLst/>
            <a:gdLst/>
            <a:ahLst/>
            <a:cxnLst/>
            <a:rect l="l" t="t" r="r" b="b"/>
            <a:pathLst>
              <a:path w="3175" h="8254" extrusionOk="0">
                <a:moveTo>
                  <a:pt x="2586" y="0"/>
                </a:moveTo>
                <a:lnTo>
                  <a:pt x="1905" y="795"/>
                </a:lnTo>
                <a:lnTo>
                  <a:pt x="1088" y="1476"/>
                </a:lnTo>
                <a:lnTo>
                  <a:pt x="0" y="4680"/>
                </a:lnTo>
                <a:lnTo>
                  <a:pt x="680" y="6607"/>
                </a:lnTo>
                <a:lnTo>
                  <a:pt x="2523" y="8041"/>
                </a:lnTo>
                <a:lnTo>
                  <a:pt x="2732" y="7758"/>
                </a:lnTo>
                <a:lnTo>
                  <a:pt x="2649" y="31"/>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0" name="Google Shape;4200;p63"/>
          <p:cNvSpPr/>
          <p:nvPr/>
        </p:nvSpPr>
        <p:spPr>
          <a:xfrm>
            <a:off x="607061" y="1930049"/>
            <a:ext cx="1925" cy="3466"/>
          </a:xfrm>
          <a:custGeom>
            <a:avLst/>
            <a:gdLst/>
            <a:ahLst/>
            <a:cxnLst/>
            <a:rect l="l" t="t" r="r" b="b"/>
            <a:pathLst>
              <a:path w="3175" h="5714" extrusionOk="0">
                <a:moveTo>
                  <a:pt x="3057" y="0"/>
                </a:moveTo>
                <a:lnTo>
                  <a:pt x="2324" y="481"/>
                </a:lnTo>
                <a:lnTo>
                  <a:pt x="1654" y="1047"/>
                </a:lnTo>
                <a:lnTo>
                  <a:pt x="0" y="4565"/>
                </a:lnTo>
                <a:lnTo>
                  <a:pt x="795" y="5413"/>
                </a:lnTo>
                <a:lnTo>
                  <a:pt x="3078" y="4104"/>
                </a:lnTo>
                <a:lnTo>
                  <a:pt x="305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1" name="Google Shape;4201;p63"/>
          <p:cNvSpPr/>
          <p:nvPr/>
        </p:nvSpPr>
        <p:spPr>
          <a:xfrm>
            <a:off x="607827" y="3162840"/>
            <a:ext cx="1540" cy="1925"/>
          </a:xfrm>
          <a:custGeom>
            <a:avLst/>
            <a:gdLst/>
            <a:ahLst/>
            <a:cxnLst/>
            <a:rect l="l" t="t" r="r" b="b"/>
            <a:pathLst>
              <a:path w="2540" h="3175" extrusionOk="0">
                <a:moveTo>
                  <a:pt x="1853" y="0"/>
                </a:moveTo>
                <a:lnTo>
                  <a:pt x="0" y="973"/>
                </a:lnTo>
                <a:lnTo>
                  <a:pt x="1853" y="2848"/>
                </a:lnTo>
                <a:lnTo>
                  <a:pt x="2282" y="1853"/>
                </a:lnTo>
                <a:lnTo>
                  <a:pt x="2094" y="1246"/>
                </a:lnTo>
                <a:lnTo>
                  <a:pt x="185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2" name="Google Shape;4202;p63"/>
          <p:cNvSpPr/>
          <p:nvPr/>
        </p:nvSpPr>
        <p:spPr>
          <a:xfrm>
            <a:off x="607737" y="4429364"/>
            <a:ext cx="1155" cy="3081"/>
          </a:xfrm>
          <a:custGeom>
            <a:avLst/>
            <a:gdLst/>
            <a:ahLst/>
            <a:cxnLst/>
            <a:rect l="l" t="t" r="r" b="b"/>
            <a:pathLst>
              <a:path w="1905" h="5079" extrusionOk="0">
                <a:moveTo>
                  <a:pt x="1570" y="0"/>
                </a:moveTo>
                <a:lnTo>
                  <a:pt x="125" y="1654"/>
                </a:lnTo>
                <a:lnTo>
                  <a:pt x="0" y="3162"/>
                </a:lnTo>
                <a:lnTo>
                  <a:pt x="1570" y="4659"/>
                </a:lnTo>
                <a:lnTo>
                  <a:pt x="157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3" name="Google Shape;4203;p63"/>
          <p:cNvSpPr/>
          <p:nvPr/>
        </p:nvSpPr>
        <p:spPr>
          <a:xfrm>
            <a:off x="614178" y="6079799"/>
            <a:ext cx="770" cy="1540"/>
          </a:xfrm>
          <a:custGeom>
            <a:avLst/>
            <a:gdLst/>
            <a:ahLst/>
            <a:cxnLst/>
            <a:rect l="l" t="t" r="r" b="b"/>
            <a:pathLst>
              <a:path w="1269" h="2540" extrusionOk="0">
                <a:moveTo>
                  <a:pt x="0" y="0"/>
                </a:moveTo>
                <a:lnTo>
                  <a:pt x="10" y="2429"/>
                </a:lnTo>
                <a:lnTo>
                  <a:pt x="1015" y="1643"/>
                </a:lnTo>
                <a:lnTo>
                  <a:pt x="963" y="90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4" name="Google Shape;4204;p63"/>
          <p:cNvSpPr/>
          <p:nvPr/>
        </p:nvSpPr>
        <p:spPr>
          <a:xfrm>
            <a:off x="614445" y="5955837"/>
            <a:ext cx="770" cy="1155"/>
          </a:xfrm>
          <a:custGeom>
            <a:avLst/>
            <a:gdLst/>
            <a:ahLst/>
            <a:cxnLst/>
            <a:rect l="l" t="t" r="r" b="b"/>
            <a:pathLst>
              <a:path w="1269" h="1904" extrusionOk="0">
                <a:moveTo>
                  <a:pt x="0" y="1298"/>
                </a:moveTo>
                <a:lnTo>
                  <a:pt x="10" y="869"/>
                </a:lnTo>
                <a:lnTo>
                  <a:pt x="10" y="0"/>
                </a:lnTo>
                <a:lnTo>
                  <a:pt x="858" y="125"/>
                </a:lnTo>
                <a:lnTo>
                  <a:pt x="0" y="1298"/>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5" name="Google Shape;4205;p63"/>
          <p:cNvSpPr/>
          <p:nvPr/>
        </p:nvSpPr>
        <p:spPr>
          <a:xfrm>
            <a:off x="614324" y="5148949"/>
            <a:ext cx="770" cy="1540"/>
          </a:xfrm>
          <a:custGeom>
            <a:avLst/>
            <a:gdLst/>
            <a:ahLst/>
            <a:cxnLst/>
            <a:rect l="l" t="t" r="r" b="b"/>
            <a:pathLst>
              <a:path w="1269" h="2540" extrusionOk="0">
                <a:moveTo>
                  <a:pt x="900" y="0"/>
                </a:moveTo>
                <a:lnTo>
                  <a:pt x="10" y="303"/>
                </a:lnTo>
                <a:lnTo>
                  <a:pt x="0" y="1581"/>
                </a:lnTo>
                <a:lnTo>
                  <a:pt x="659" y="2020"/>
                </a:lnTo>
                <a:lnTo>
                  <a:pt x="9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6" name="Google Shape;4206;p63"/>
          <p:cNvSpPr/>
          <p:nvPr/>
        </p:nvSpPr>
        <p:spPr>
          <a:xfrm>
            <a:off x="613810" y="1385843"/>
            <a:ext cx="1540" cy="1540"/>
          </a:xfrm>
          <a:custGeom>
            <a:avLst/>
            <a:gdLst/>
            <a:ahLst/>
            <a:cxnLst/>
            <a:rect l="l" t="t" r="r" b="b"/>
            <a:pathLst>
              <a:path w="2540" h="2539" extrusionOk="0">
                <a:moveTo>
                  <a:pt x="0" y="0"/>
                </a:moveTo>
                <a:lnTo>
                  <a:pt x="157" y="1246"/>
                </a:lnTo>
                <a:lnTo>
                  <a:pt x="607" y="2272"/>
                </a:lnTo>
                <a:lnTo>
                  <a:pt x="196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7" name="Google Shape;4207;p63"/>
          <p:cNvSpPr/>
          <p:nvPr/>
        </p:nvSpPr>
        <p:spPr>
          <a:xfrm>
            <a:off x="614259" y="47275"/>
            <a:ext cx="770" cy="1155"/>
          </a:xfrm>
          <a:custGeom>
            <a:avLst/>
            <a:gdLst/>
            <a:ahLst/>
            <a:cxnLst/>
            <a:rect l="l" t="t" r="r" b="b"/>
            <a:pathLst>
              <a:path w="1269" h="1905" extrusionOk="0">
                <a:moveTo>
                  <a:pt x="0" y="0"/>
                </a:moveTo>
                <a:lnTo>
                  <a:pt x="0" y="1539"/>
                </a:lnTo>
                <a:lnTo>
                  <a:pt x="101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8" name="Google Shape;4208;p63"/>
          <p:cNvSpPr/>
          <p:nvPr/>
        </p:nvSpPr>
        <p:spPr>
          <a:xfrm>
            <a:off x="600449" y="6345595"/>
            <a:ext cx="1540" cy="1155"/>
          </a:xfrm>
          <a:custGeom>
            <a:avLst/>
            <a:gdLst/>
            <a:ahLst/>
            <a:cxnLst/>
            <a:rect l="l" t="t" r="r" b="b"/>
            <a:pathLst>
              <a:path w="2540" h="1904" extrusionOk="0">
                <a:moveTo>
                  <a:pt x="188" y="0"/>
                </a:moveTo>
                <a:lnTo>
                  <a:pt x="0" y="1874"/>
                </a:lnTo>
                <a:lnTo>
                  <a:pt x="2094" y="1151"/>
                </a:lnTo>
                <a:lnTo>
                  <a:pt x="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09" name="Google Shape;4209;p63"/>
          <p:cNvSpPr/>
          <p:nvPr/>
        </p:nvSpPr>
        <p:spPr>
          <a:xfrm>
            <a:off x="599557" y="6101775"/>
            <a:ext cx="1540" cy="1540"/>
          </a:xfrm>
          <a:custGeom>
            <a:avLst/>
            <a:gdLst/>
            <a:ahLst/>
            <a:cxnLst/>
            <a:rect l="l" t="t" r="r" b="b"/>
            <a:pathLst>
              <a:path w="2540" h="2540" extrusionOk="0">
                <a:moveTo>
                  <a:pt x="2282" y="0"/>
                </a:moveTo>
                <a:lnTo>
                  <a:pt x="0" y="952"/>
                </a:lnTo>
                <a:lnTo>
                  <a:pt x="2052" y="2387"/>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0" name="Google Shape;4210;p63"/>
          <p:cNvSpPr/>
          <p:nvPr/>
        </p:nvSpPr>
        <p:spPr>
          <a:xfrm>
            <a:off x="599927" y="1664580"/>
            <a:ext cx="1540" cy="1540"/>
          </a:xfrm>
          <a:custGeom>
            <a:avLst/>
            <a:gdLst/>
            <a:ahLst/>
            <a:cxnLst/>
            <a:rect l="l" t="t" r="r" b="b"/>
            <a:pathLst>
              <a:path w="2540" h="2539" extrusionOk="0">
                <a:moveTo>
                  <a:pt x="1392" y="0"/>
                </a:moveTo>
                <a:lnTo>
                  <a:pt x="0" y="2230"/>
                </a:lnTo>
                <a:lnTo>
                  <a:pt x="228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1" name="Google Shape;4211;p63"/>
          <p:cNvSpPr/>
          <p:nvPr/>
        </p:nvSpPr>
        <p:spPr>
          <a:xfrm>
            <a:off x="599990" y="1111158"/>
            <a:ext cx="1155" cy="1540"/>
          </a:xfrm>
          <a:custGeom>
            <a:avLst/>
            <a:gdLst/>
            <a:ahLst/>
            <a:cxnLst/>
            <a:rect l="l" t="t" r="r" b="b"/>
            <a:pathLst>
              <a:path w="1905" h="2539" extrusionOk="0">
                <a:moveTo>
                  <a:pt x="0" y="0"/>
                </a:moveTo>
                <a:lnTo>
                  <a:pt x="691" y="2031"/>
                </a:lnTo>
                <a:lnTo>
                  <a:pt x="180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2" name="Google Shape;4212;p63"/>
          <p:cNvSpPr/>
          <p:nvPr/>
        </p:nvSpPr>
        <p:spPr>
          <a:xfrm>
            <a:off x="600065" y="1921921"/>
            <a:ext cx="1155" cy="1155"/>
          </a:xfrm>
          <a:custGeom>
            <a:avLst/>
            <a:gdLst/>
            <a:ahLst/>
            <a:cxnLst/>
            <a:rect l="l" t="t" r="r" b="b"/>
            <a:pathLst>
              <a:path w="1905"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3" name="Google Shape;4213;p63"/>
          <p:cNvSpPr/>
          <p:nvPr/>
        </p:nvSpPr>
        <p:spPr>
          <a:xfrm>
            <a:off x="599911" y="2524498"/>
            <a:ext cx="1540" cy="1540"/>
          </a:xfrm>
          <a:custGeom>
            <a:avLst/>
            <a:gdLst/>
            <a:ahLst/>
            <a:cxnLst/>
            <a:rect l="l" t="t" r="r" b="b"/>
            <a:pathLst>
              <a:path w="2540" h="2539" extrusionOk="0">
                <a:moveTo>
                  <a:pt x="1204" y="0"/>
                </a:moveTo>
                <a:lnTo>
                  <a:pt x="0" y="1821"/>
                </a:lnTo>
                <a:lnTo>
                  <a:pt x="1947" y="2115"/>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4" name="Google Shape;4214;p63"/>
          <p:cNvSpPr/>
          <p:nvPr/>
        </p:nvSpPr>
        <p:spPr>
          <a:xfrm>
            <a:off x="599914" y="2680195"/>
            <a:ext cx="1540" cy="1540"/>
          </a:xfrm>
          <a:custGeom>
            <a:avLst/>
            <a:gdLst/>
            <a:ahLst/>
            <a:cxnLst/>
            <a:rect l="l" t="t" r="r" b="b"/>
            <a:pathLst>
              <a:path w="2540" h="2539" extrusionOk="0">
                <a:moveTo>
                  <a:pt x="0" y="0"/>
                </a:moveTo>
                <a:lnTo>
                  <a:pt x="973" y="2418"/>
                </a:lnTo>
                <a:lnTo>
                  <a:pt x="2335"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5" name="Google Shape;4215;p63"/>
          <p:cNvSpPr/>
          <p:nvPr/>
        </p:nvSpPr>
        <p:spPr>
          <a:xfrm>
            <a:off x="599687" y="3805351"/>
            <a:ext cx="1540" cy="1540"/>
          </a:xfrm>
          <a:custGeom>
            <a:avLst/>
            <a:gdLst/>
            <a:ahLst/>
            <a:cxnLst/>
            <a:rect l="l" t="t" r="r" b="b"/>
            <a:pathLst>
              <a:path w="2540" h="2539" extrusionOk="0">
                <a:moveTo>
                  <a:pt x="1298" y="0"/>
                </a:moveTo>
                <a:lnTo>
                  <a:pt x="0" y="2052"/>
                </a:lnTo>
                <a:lnTo>
                  <a:pt x="2073" y="2345"/>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6" name="Google Shape;4216;p63"/>
          <p:cNvSpPr/>
          <p:nvPr/>
        </p:nvSpPr>
        <p:spPr>
          <a:xfrm>
            <a:off x="600101" y="592382"/>
            <a:ext cx="1540" cy="1540"/>
          </a:xfrm>
          <a:custGeom>
            <a:avLst/>
            <a:gdLst/>
            <a:ahLst/>
            <a:cxnLst/>
            <a:rect l="l" t="t" r="r" b="b"/>
            <a:pathLst>
              <a:path w="2540" h="2540" extrusionOk="0">
                <a:moveTo>
                  <a:pt x="0" y="0"/>
                </a:moveTo>
                <a:lnTo>
                  <a:pt x="921" y="2439"/>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7" name="Google Shape;4217;p63"/>
          <p:cNvSpPr/>
          <p:nvPr/>
        </p:nvSpPr>
        <p:spPr>
          <a:xfrm>
            <a:off x="604300" y="5534153"/>
            <a:ext cx="1925" cy="1540"/>
          </a:xfrm>
          <a:custGeom>
            <a:avLst/>
            <a:gdLst/>
            <a:ahLst/>
            <a:cxnLst/>
            <a:rect l="l" t="t" r="r" b="b"/>
            <a:pathLst>
              <a:path w="3175" h="2540" extrusionOk="0">
                <a:moveTo>
                  <a:pt x="198" y="0"/>
                </a:moveTo>
                <a:lnTo>
                  <a:pt x="0" y="2335"/>
                </a:lnTo>
                <a:lnTo>
                  <a:pt x="263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8" name="Google Shape;4218;p63"/>
          <p:cNvSpPr/>
          <p:nvPr/>
        </p:nvSpPr>
        <p:spPr>
          <a:xfrm>
            <a:off x="614302" y="6828441"/>
            <a:ext cx="770" cy="1540"/>
          </a:xfrm>
          <a:custGeom>
            <a:avLst/>
            <a:gdLst/>
            <a:ahLst/>
            <a:cxnLst/>
            <a:rect l="l" t="t" r="r" b="b"/>
            <a:pathLst>
              <a:path w="1269" h="2540" extrusionOk="0">
                <a:moveTo>
                  <a:pt x="408" y="0"/>
                </a:moveTo>
                <a:lnTo>
                  <a:pt x="10" y="554"/>
                </a:lnTo>
                <a:lnTo>
                  <a:pt x="0" y="1874"/>
                </a:lnTo>
                <a:lnTo>
                  <a:pt x="1204" y="2062"/>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19" name="Google Shape;4219;p63"/>
          <p:cNvSpPr/>
          <p:nvPr/>
        </p:nvSpPr>
        <p:spPr>
          <a:xfrm>
            <a:off x="614277" y="6744251"/>
            <a:ext cx="1155" cy="1540"/>
          </a:xfrm>
          <a:custGeom>
            <a:avLst/>
            <a:gdLst/>
            <a:ahLst/>
            <a:cxnLst/>
            <a:rect l="l" t="t" r="r" b="b"/>
            <a:pathLst>
              <a:path w="1905" h="2540" extrusionOk="0">
                <a:moveTo>
                  <a:pt x="408" y="0"/>
                </a:moveTo>
                <a:lnTo>
                  <a:pt x="0" y="492"/>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0" name="Google Shape;4220;p63"/>
          <p:cNvSpPr/>
          <p:nvPr/>
        </p:nvSpPr>
        <p:spPr>
          <a:xfrm>
            <a:off x="614262" y="4159983"/>
            <a:ext cx="1540" cy="2695"/>
          </a:xfrm>
          <a:custGeom>
            <a:avLst/>
            <a:gdLst/>
            <a:ahLst/>
            <a:cxnLst/>
            <a:rect l="l" t="t" r="r" b="b"/>
            <a:pathLst>
              <a:path w="2540" h="4445" extrusionOk="0">
                <a:moveTo>
                  <a:pt x="335" y="0"/>
                </a:moveTo>
                <a:lnTo>
                  <a:pt x="115" y="219"/>
                </a:lnTo>
                <a:lnTo>
                  <a:pt x="0" y="3549"/>
                </a:lnTo>
                <a:lnTo>
                  <a:pt x="94" y="3738"/>
                </a:lnTo>
                <a:lnTo>
                  <a:pt x="816" y="3842"/>
                </a:lnTo>
                <a:lnTo>
                  <a:pt x="1570" y="2711"/>
                </a:lnTo>
                <a:lnTo>
                  <a:pt x="2251" y="2125"/>
                </a:lnTo>
                <a:lnTo>
                  <a:pt x="1685" y="1361"/>
                </a:lnTo>
                <a:lnTo>
                  <a:pt x="1172" y="73"/>
                </a:lnTo>
                <a:lnTo>
                  <a:pt x="3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1" name="Google Shape;4221;p63"/>
          <p:cNvSpPr/>
          <p:nvPr/>
        </p:nvSpPr>
        <p:spPr>
          <a:xfrm>
            <a:off x="614092" y="2817080"/>
            <a:ext cx="1155" cy="1540"/>
          </a:xfrm>
          <a:custGeom>
            <a:avLst/>
            <a:gdLst/>
            <a:ahLst/>
            <a:cxnLst/>
            <a:rect l="l" t="t" r="r" b="b"/>
            <a:pathLst>
              <a:path w="1905" h="2539" extrusionOk="0">
                <a:moveTo>
                  <a:pt x="418" y="0"/>
                </a:moveTo>
                <a:lnTo>
                  <a:pt x="52" y="481"/>
                </a:lnTo>
                <a:lnTo>
                  <a:pt x="0" y="2125"/>
                </a:lnTo>
                <a:lnTo>
                  <a:pt x="1329" y="2324"/>
                </a:lnTo>
                <a:lnTo>
                  <a:pt x="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2" name="Google Shape;4222;p63"/>
          <p:cNvSpPr/>
          <p:nvPr/>
        </p:nvSpPr>
        <p:spPr>
          <a:xfrm>
            <a:off x="613757" y="2147694"/>
            <a:ext cx="1540" cy="1925"/>
          </a:xfrm>
          <a:custGeom>
            <a:avLst/>
            <a:gdLst/>
            <a:ahLst/>
            <a:cxnLst/>
            <a:rect l="l" t="t" r="r" b="b"/>
            <a:pathLst>
              <a:path w="2540" h="3175" extrusionOk="0">
                <a:moveTo>
                  <a:pt x="1434" y="0"/>
                </a:moveTo>
                <a:lnTo>
                  <a:pt x="0" y="2481"/>
                </a:lnTo>
                <a:lnTo>
                  <a:pt x="2335" y="2774"/>
                </a:lnTo>
                <a:lnTo>
                  <a:pt x="143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3" name="Google Shape;4223;p63"/>
          <p:cNvSpPr/>
          <p:nvPr/>
        </p:nvSpPr>
        <p:spPr>
          <a:xfrm>
            <a:off x="614401" y="689812"/>
            <a:ext cx="1540" cy="2310"/>
          </a:xfrm>
          <a:custGeom>
            <a:avLst/>
            <a:gdLst/>
            <a:ahLst/>
            <a:cxnLst/>
            <a:rect l="l" t="t" r="r" b="b"/>
            <a:pathLst>
              <a:path w="2540" h="3809" extrusionOk="0">
                <a:moveTo>
                  <a:pt x="10" y="0"/>
                </a:moveTo>
                <a:lnTo>
                  <a:pt x="0" y="2575"/>
                </a:lnTo>
                <a:lnTo>
                  <a:pt x="691" y="2889"/>
                </a:lnTo>
                <a:lnTo>
                  <a:pt x="1371" y="3235"/>
                </a:lnTo>
                <a:lnTo>
                  <a:pt x="2157" y="3455"/>
                </a:lnTo>
                <a:lnTo>
                  <a:pt x="973" y="712"/>
                </a:lnTo>
                <a:lnTo>
                  <a:pt x="1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4" name="Google Shape;4224;p63"/>
          <p:cNvSpPr/>
          <p:nvPr/>
        </p:nvSpPr>
        <p:spPr>
          <a:xfrm>
            <a:off x="616803" y="693036"/>
            <a:ext cx="2696" cy="3466"/>
          </a:xfrm>
          <a:custGeom>
            <a:avLst/>
            <a:gdLst/>
            <a:ahLst/>
            <a:cxnLst/>
            <a:rect l="l" t="t" r="r" b="b"/>
            <a:pathLst>
              <a:path w="4444" h="5715" extrusionOk="0">
                <a:moveTo>
                  <a:pt x="0" y="0"/>
                </a:moveTo>
                <a:lnTo>
                  <a:pt x="31" y="1319"/>
                </a:lnTo>
                <a:lnTo>
                  <a:pt x="2994" y="4963"/>
                </a:lnTo>
                <a:lnTo>
                  <a:pt x="425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5" name="Google Shape;4225;p63"/>
          <p:cNvSpPr/>
          <p:nvPr/>
        </p:nvSpPr>
        <p:spPr>
          <a:xfrm>
            <a:off x="617800" y="357471"/>
            <a:ext cx="1540" cy="1540"/>
          </a:xfrm>
          <a:custGeom>
            <a:avLst/>
            <a:gdLst/>
            <a:ahLst/>
            <a:cxnLst/>
            <a:rect l="l" t="t" r="r" b="b"/>
            <a:pathLst>
              <a:path w="2540"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6" name="Google Shape;4226;p63"/>
          <p:cNvSpPr/>
          <p:nvPr/>
        </p:nvSpPr>
        <p:spPr>
          <a:xfrm>
            <a:off x="617946" y="1142257"/>
            <a:ext cx="1540" cy="1540"/>
          </a:xfrm>
          <a:custGeom>
            <a:avLst/>
            <a:gdLst/>
            <a:ahLst/>
            <a:cxnLst/>
            <a:rect l="l" t="t" r="r" b="b"/>
            <a:pathLst>
              <a:path w="2540"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7" name="Google Shape;4227;p63"/>
          <p:cNvSpPr/>
          <p:nvPr/>
        </p:nvSpPr>
        <p:spPr>
          <a:xfrm>
            <a:off x="617565" y="1979690"/>
            <a:ext cx="1540" cy="1540"/>
          </a:xfrm>
          <a:custGeom>
            <a:avLst/>
            <a:gdLst/>
            <a:ahLst/>
            <a:cxnLst/>
            <a:rect l="l" t="t" r="r" b="b"/>
            <a:pathLst>
              <a:path w="2540" h="2539" extrusionOk="0">
                <a:moveTo>
                  <a:pt x="0" y="0"/>
                </a:moveTo>
                <a:lnTo>
                  <a:pt x="1068" y="2450"/>
                </a:lnTo>
                <a:lnTo>
                  <a:pt x="252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8" name="Google Shape;4228;p63"/>
          <p:cNvSpPr/>
          <p:nvPr/>
        </p:nvSpPr>
        <p:spPr>
          <a:xfrm>
            <a:off x="618032" y="2498202"/>
            <a:ext cx="1540" cy="1540"/>
          </a:xfrm>
          <a:custGeom>
            <a:avLst/>
            <a:gdLst/>
            <a:ahLst/>
            <a:cxnLst/>
            <a:rect l="l" t="t" r="r" b="b"/>
            <a:pathLst>
              <a:path w="2540" h="2539" extrusionOk="0">
                <a:moveTo>
                  <a:pt x="0" y="0"/>
                </a:moveTo>
                <a:lnTo>
                  <a:pt x="70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29" name="Google Shape;4229;p63"/>
          <p:cNvSpPr/>
          <p:nvPr/>
        </p:nvSpPr>
        <p:spPr>
          <a:xfrm>
            <a:off x="617834" y="4063227"/>
            <a:ext cx="1540" cy="1925"/>
          </a:xfrm>
          <a:custGeom>
            <a:avLst/>
            <a:gdLst/>
            <a:ahLst/>
            <a:cxnLst/>
            <a:rect l="l" t="t" r="r" b="b"/>
            <a:pathLst>
              <a:path w="2540" h="3175" extrusionOk="0">
                <a:moveTo>
                  <a:pt x="0" y="0"/>
                </a:moveTo>
                <a:lnTo>
                  <a:pt x="1015" y="2586"/>
                </a:lnTo>
                <a:lnTo>
                  <a:pt x="233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0" name="Google Shape;4230;p63"/>
          <p:cNvSpPr/>
          <p:nvPr/>
        </p:nvSpPr>
        <p:spPr>
          <a:xfrm>
            <a:off x="618098" y="3517850"/>
            <a:ext cx="1155" cy="1540"/>
          </a:xfrm>
          <a:custGeom>
            <a:avLst/>
            <a:gdLst/>
            <a:ahLst/>
            <a:cxnLst/>
            <a:rect l="l" t="t" r="r" b="b"/>
            <a:pathLst>
              <a:path w="1905" h="2539" extrusionOk="0">
                <a:moveTo>
                  <a:pt x="0" y="0"/>
                </a:moveTo>
                <a:lnTo>
                  <a:pt x="617" y="2010"/>
                </a:lnTo>
                <a:lnTo>
                  <a:pt x="173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1" name="Google Shape;4231;p63"/>
          <p:cNvSpPr/>
          <p:nvPr/>
        </p:nvSpPr>
        <p:spPr>
          <a:xfrm>
            <a:off x="618060" y="3442324"/>
            <a:ext cx="1540" cy="1155"/>
          </a:xfrm>
          <a:custGeom>
            <a:avLst/>
            <a:gdLst/>
            <a:ahLst/>
            <a:cxnLst/>
            <a:rect l="l" t="t" r="r" b="b"/>
            <a:pathLst>
              <a:path w="2540"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2" name="Google Shape;4232;p63"/>
          <p:cNvSpPr/>
          <p:nvPr/>
        </p:nvSpPr>
        <p:spPr>
          <a:xfrm>
            <a:off x="618017" y="3056600"/>
            <a:ext cx="1540" cy="1540"/>
          </a:xfrm>
          <a:custGeom>
            <a:avLst/>
            <a:gdLst/>
            <a:ahLst/>
            <a:cxnLst/>
            <a:rect l="l" t="t" r="r" b="b"/>
            <a:pathLst>
              <a:path w="2540" h="2539" extrusionOk="0">
                <a:moveTo>
                  <a:pt x="230" y="0"/>
                </a:moveTo>
                <a:lnTo>
                  <a:pt x="0" y="2282"/>
                </a:lnTo>
                <a:lnTo>
                  <a:pt x="2523" y="1403"/>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3" name="Google Shape;4233;p63"/>
          <p:cNvSpPr/>
          <p:nvPr/>
        </p:nvSpPr>
        <p:spPr>
          <a:xfrm>
            <a:off x="617719" y="2675345"/>
            <a:ext cx="1540" cy="1540"/>
          </a:xfrm>
          <a:custGeom>
            <a:avLst/>
            <a:gdLst/>
            <a:ahLst/>
            <a:cxnLst/>
            <a:rect l="l" t="t" r="r" b="b"/>
            <a:pathLst>
              <a:path w="2540" h="2539" extrusionOk="0">
                <a:moveTo>
                  <a:pt x="0" y="0"/>
                </a:moveTo>
                <a:lnTo>
                  <a:pt x="890"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4" name="Google Shape;4234;p63"/>
          <p:cNvSpPr/>
          <p:nvPr/>
        </p:nvSpPr>
        <p:spPr>
          <a:xfrm>
            <a:off x="617256" y="4235249"/>
            <a:ext cx="2311" cy="2310"/>
          </a:xfrm>
          <a:custGeom>
            <a:avLst/>
            <a:gdLst/>
            <a:ahLst/>
            <a:cxnLst/>
            <a:rect l="l" t="t" r="r" b="b"/>
            <a:pathLst>
              <a:path w="3809" h="3809" extrusionOk="0">
                <a:moveTo>
                  <a:pt x="1403" y="0"/>
                </a:moveTo>
                <a:lnTo>
                  <a:pt x="670" y="1099"/>
                </a:lnTo>
                <a:lnTo>
                  <a:pt x="0" y="1675"/>
                </a:lnTo>
                <a:lnTo>
                  <a:pt x="1643" y="3811"/>
                </a:lnTo>
                <a:lnTo>
                  <a:pt x="3738" y="2094"/>
                </a:lnTo>
                <a:lnTo>
                  <a:pt x="3162" y="1382"/>
                </a:lnTo>
                <a:lnTo>
                  <a:pt x="2659" y="167"/>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5" name="Google Shape;4235;p63"/>
          <p:cNvSpPr/>
          <p:nvPr/>
        </p:nvSpPr>
        <p:spPr>
          <a:xfrm>
            <a:off x="617680" y="4505974"/>
            <a:ext cx="1155" cy="1540"/>
          </a:xfrm>
          <a:custGeom>
            <a:avLst/>
            <a:gdLst/>
            <a:ahLst/>
            <a:cxnLst/>
            <a:rect l="l" t="t" r="r" b="b"/>
            <a:pathLst>
              <a:path w="1905"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6" name="Google Shape;4236;p63"/>
          <p:cNvSpPr/>
          <p:nvPr/>
        </p:nvSpPr>
        <p:spPr>
          <a:xfrm>
            <a:off x="618134" y="6491998"/>
            <a:ext cx="1540" cy="1540"/>
          </a:xfrm>
          <a:custGeom>
            <a:avLst/>
            <a:gdLst/>
            <a:ahLst/>
            <a:cxnLst/>
            <a:rect l="l" t="t" r="r" b="b"/>
            <a:pathLst>
              <a:path w="2540"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7" name="Google Shape;4237;p63"/>
          <p:cNvSpPr/>
          <p:nvPr/>
        </p:nvSpPr>
        <p:spPr>
          <a:xfrm>
            <a:off x="617918" y="6035522"/>
            <a:ext cx="1155" cy="1540"/>
          </a:xfrm>
          <a:custGeom>
            <a:avLst/>
            <a:gdLst/>
            <a:ahLst/>
            <a:cxnLst/>
            <a:rect l="l" t="t" r="r" b="b"/>
            <a:pathLst>
              <a:path w="1905" h="2540" extrusionOk="0">
                <a:moveTo>
                  <a:pt x="0" y="0"/>
                </a:moveTo>
                <a:lnTo>
                  <a:pt x="680"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8" name="Google Shape;4238;p63"/>
          <p:cNvSpPr/>
          <p:nvPr/>
        </p:nvSpPr>
        <p:spPr>
          <a:xfrm>
            <a:off x="617551" y="6806102"/>
            <a:ext cx="2311" cy="2310"/>
          </a:xfrm>
          <a:custGeom>
            <a:avLst/>
            <a:gdLst/>
            <a:ahLst/>
            <a:cxnLst/>
            <a:rect l="l" t="t" r="r" b="b"/>
            <a:pathLst>
              <a:path w="3809" h="3809" extrusionOk="0">
                <a:moveTo>
                  <a:pt x="1424" y="0"/>
                </a:moveTo>
                <a:lnTo>
                  <a:pt x="680" y="1015"/>
                </a:lnTo>
                <a:lnTo>
                  <a:pt x="0" y="1549"/>
                </a:lnTo>
                <a:lnTo>
                  <a:pt x="586" y="2198"/>
                </a:lnTo>
                <a:lnTo>
                  <a:pt x="1120" y="3235"/>
                </a:lnTo>
                <a:lnTo>
                  <a:pt x="2366" y="3434"/>
                </a:lnTo>
                <a:lnTo>
                  <a:pt x="3078" y="2492"/>
                </a:lnTo>
                <a:lnTo>
                  <a:pt x="3738" y="1999"/>
                </a:lnTo>
                <a:lnTo>
                  <a:pt x="3183" y="1319"/>
                </a:lnTo>
                <a:lnTo>
                  <a:pt x="2670" y="14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39" name="Google Shape;4239;p63"/>
          <p:cNvSpPr/>
          <p:nvPr/>
        </p:nvSpPr>
        <p:spPr>
          <a:xfrm>
            <a:off x="621830" y="1478963"/>
            <a:ext cx="1540" cy="1540"/>
          </a:xfrm>
          <a:custGeom>
            <a:avLst/>
            <a:gdLst/>
            <a:ahLst/>
            <a:cxnLst/>
            <a:rect l="l" t="t" r="r" b="b"/>
            <a:pathLst>
              <a:path w="2540" h="2539" extrusionOk="0">
                <a:moveTo>
                  <a:pt x="2167" y="0"/>
                </a:moveTo>
                <a:lnTo>
                  <a:pt x="0" y="670"/>
                </a:lnTo>
                <a:lnTo>
                  <a:pt x="1895" y="1989"/>
                </a:lnTo>
                <a:lnTo>
                  <a:pt x="216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0" name="Google Shape;4240;p63"/>
          <p:cNvSpPr/>
          <p:nvPr/>
        </p:nvSpPr>
        <p:spPr>
          <a:xfrm>
            <a:off x="621911" y="1952676"/>
            <a:ext cx="1540" cy="1540"/>
          </a:xfrm>
          <a:custGeom>
            <a:avLst/>
            <a:gdLst/>
            <a:ahLst/>
            <a:cxnLst/>
            <a:rect l="l" t="t" r="r" b="b"/>
            <a:pathLst>
              <a:path w="2540" h="2539" extrusionOk="0">
                <a:moveTo>
                  <a:pt x="1403" y="0"/>
                </a:moveTo>
                <a:lnTo>
                  <a:pt x="0" y="1958"/>
                </a:lnTo>
                <a:lnTo>
                  <a:pt x="2439" y="2261"/>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1" name="Google Shape;4241;p63"/>
          <p:cNvSpPr/>
          <p:nvPr/>
        </p:nvSpPr>
        <p:spPr>
          <a:xfrm>
            <a:off x="622009" y="2316307"/>
            <a:ext cx="1540" cy="1540"/>
          </a:xfrm>
          <a:custGeom>
            <a:avLst/>
            <a:gdLst/>
            <a:ahLst/>
            <a:cxnLst/>
            <a:rect l="l" t="t" r="r" b="b"/>
            <a:pathLst>
              <a:path w="2540" h="2539" extrusionOk="0">
                <a:moveTo>
                  <a:pt x="293" y="0"/>
                </a:moveTo>
                <a:lnTo>
                  <a:pt x="0" y="2188"/>
                </a:lnTo>
                <a:lnTo>
                  <a:pt x="2303" y="1403"/>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2" name="Google Shape;4242;p63"/>
          <p:cNvSpPr/>
          <p:nvPr/>
        </p:nvSpPr>
        <p:spPr>
          <a:xfrm>
            <a:off x="621842" y="3911683"/>
            <a:ext cx="1540" cy="1925"/>
          </a:xfrm>
          <a:custGeom>
            <a:avLst/>
            <a:gdLst/>
            <a:ahLst/>
            <a:cxnLst/>
            <a:rect l="l" t="t" r="r" b="b"/>
            <a:pathLst>
              <a:path w="2540" h="3175" extrusionOk="0">
                <a:moveTo>
                  <a:pt x="1319" y="0"/>
                </a:moveTo>
                <a:lnTo>
                  <a:pt x="0" y="2355"/>
                </a:lnTo>
                <a:lnTo>
                  <a:pt x="2167" y="2628"/>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3" name="Google Shape;4243;p63"/>
          <p:cNvSpPr/>
          <p:nvPr/>
        </p:nvSpPr>
        <p:spPr>
          <a:xfrm>
            <a:off x="621958" y="4412437"/>
            <a:ext cx="1540" cy="1925"/>
          </a:xfrm>
          <a:custGeom>
            <a:avLst/>
            <a:gdLst/>
            <a:ahLst/>
            <a:cxnLst/>
            <a:rect l="l" t="t" r="r" b="b"/>
            <a:pathLst>
              <a:path w="2540" h="3175" extrusionOk="0">
                <a:moveTo>
                  <a:pt x="1204" y="0"/>
                </a:moveTo>
                <a:lnTo>
                  <a:pt x="0" y="2397"/>
                </a:lnTo>
                <a:lnTo>
                  <a:pt x="1978" y="2628"/>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4" name="Google Shape;4244;p63"/>
          <p:cNvSpPr/>
          <p:nvPr/>
        </p:nvSpPr>
        <p:spPr>
          <a:xfrm>
            <a:off x="622147" y="3065070"/>
            <a:ext cx="1540" cy="1925"/>
          </a:xfrm>
          <a:custGeom>
            <a:avLst/>
            <a:gdLst/>
            <a:ahLst/>
            <a:cxnLst/>
            <a:rect l="l" t="t" r="r" b="b"/>
            <a:pathLst>
              <a:path w="2540" h="3175" extrusionOk="0">
                <a:moveTo>
                  <a:pt x="1287" y="0"/>
                </a:moveTo>
                <a:lnTo>
                  <a:pt x="0" y="2303"/>
                </a:lnTo>
                <a:lnTo>
                  <a:pt x="2230" y="255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5" name="Google Shape;4245;p63"/>
          <p:cNvSpPr/>
          <p:nvPr/>
        </p:nvSpPr>
        <p:spPr>
          <a:xfrm>
            <a:off x="622165" y="2755395"/>
            <a:ext cx="1155" cy="1540"/>
          </a:xfrm>
          <a:custGeom>
            <a:avLst/>
            <a:gdLst/>
            <a:ahLst/>
            <a:cxnLst/>
            <a:rect l="l" t="t" r="r" b="b"/>
            <a:pathLst>
              <a:path w="1905" h="2539" extrusionOk="0">
                <a:moveTo>
                  <a:pt x="0" y="0"/>
                </a:moveTo>
                <a:lnTo>
                  <a:pt x="670" y="2104"/>
                </a:lnTo>
                <a:lnTo>
                  <a:pt x="190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6" name="Google Shape;4246;p63"/>
          <p:cNvSpPr/>
          <p:nvPr/>
        </p:nvSpPr>
        <p:spPr>
          <a:xfrm>
            <a:off x="622129" y="2409802"/>
            <a:ext cx="1540" cy="1540"/>
          </a:xfrm>
          <a:custGeom>
            <a:avLst/>
            <a:gdLst/>
            <a:ahLst/>
            <a:cxnLst/>
            <a:rect l="l" t="t" r="r" b="b"/>
            <a:pathLst>
              <a:path w="2540" h="2539" extrusionOk="0">
                <a:moveTo>
                  <a:pt x="0" y="0"/>
                </a:moveTo>
                <a:lnTo>
                  <a:pt x="848" y="2272"/>
                </a:lnTo>
                <a:lnTo>
                  <a:pt x="218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7" name="Google Shape;4247;p63"/>
          <p:cNvSpPr/>
          <p:nvPr/>
        </p:nvSpPr>
        <p:spPr>
          <a:xfrm>
            <a:off x="621967" y="1292671"/>
            <a:ext cx="1540" cy="1540"/>
          </a:xfrm>
          <a:custGeom>
            <a:avLst/>
            <a:gdLst/>
            <a:ahLst/>
            <a:cxnLst/>
            <a:rect l="l" t="t" r="r" b="b"/>
            <a:pathLst>
              <a:path w="2540" h="2539" extrusionOk="0">
                <a:moveTo>
                  <a:pt x="261" y="0"/>
                </a:moveTo>
                <a:lnTo>
                  <a:pt x="0" y="2240"/>
                </a:lnTo>
                <a:lnTo>
                  <a:pt x="2439"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8" name="Google Shape;4248;p63"/>
          <p:cNvSpPr/>
          <p:nvPr/>
        </p:nvSpPr>
        <p:spPr>
          <a:xfrm>
            <a:off x="621961" y="1026350"/>
            <a:ext cx="1155" cy="1540"/>
          </a:xfrm>
          <a:custGeom>
            <a:avLst/>
            <a:gdLst/>
            <a:ahLst/>
            <a:cxnLst/>
            <a:rect l="l" t="t" r="r" b="b"/>
            <a:pathLst>
              <a:path w="1905" h="2539" extrusionOk="0">
                <a:moveTo>
                  <a:pt x="1141" y="0"/>
                </a:moveTo>
                <a:lnTo>
                  <a:pt x="0" y="1790"/>
                </a:lnTo>
                <a:lnTo>
                  <a:pt x="1853" y="2083"/>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49" name="Google Shape;4249;p63"/>
          <p:cNvSpPr/>
          <p:nvPr/>
        </p:nvSpPr>
        <p:spPr>
          <a:xfrm>
            <a:off x="622139" y="6762347"/>
            <a:ext cx="1155" cy="1155"/>
          </a:xfrm>
          <a:custGeom>
            <a:avLst/>
            <a:gdLst/>
            <a:ahLst/>
            <a:cxnLst/>
            <a:rect l="l" t="t" r="r" b="b"/>
            <a:pathLst>
              <a:path w="1905"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0" name="Google Shape;4250;p63"/>
          <p:cNvSpPr/>
          <p:nvPr/>
        </p:nvSpPr>
        <p:spPr>
          <a:xfrm>
            <a:off x="621973" y="6469502"/>
            <a:ext cx="1155" cy="1155"/>
          </a:xfrm>
          <a:custGeom>
            <a:avLst/>
            <a:gdLst/>
            <a:ahLst/>
            <a:cxnLst/>
            <a:rect l="l" t="t" r="r" b="b"/>
            <a:pathLst>
              <a:path w="1905" h="1904" extrusionOk="0">
                <a:moveTo>
                  <a:pt x="1141" y="0"/>
                </a:moveTo>
                <a:lnTo>
                  <a:pt x="0" y="1591"/>
                </a:lnTo>
                <a:lnTo>
                  <a:pt x="182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1" name="Google Shape;4251;p63"/>
          <p:cNvSpPr/>
          <p:nvPr/>
        </p:nvSpPr>
        <p:spPr>
          <a:xfrm>
            <a:off x="621310" y="5272468"/>
            <a:ext cx="2696" cy="2695"/>
          </a:xfrm>
          <a:custGeom>
            <a:avLst/>
            <a:gdLst/>
            <a:ahLst/>
            <a:cxnLst/>
            <a:rect l="l" t="t" r="r" b="b"/>
            <a:pathLst>
              <a:path w="4444" h="4445" extrusionOk="0">
                <a:moveTo>
                  <a:pt x="1465" y="0"/>
                </a:moveTo>
                <a:lnTo>
                  <a:pt x="701" y="1109"/>
                </a:lnTo>
                <a:lnTo>
                  <a:pt x="0" y="1706"/>
                </a:lnTo>
                <a:lnTo>
                  <a:pt x="1738" y="3853"/>
                </a:lnTo>
                <a:lnTo>
                  <a:pt x="3884" y="2115"/>
                </a:lnTo>
                <a:lnTo>
                  <a:pt x="3287" y="1392"/>
                </a:lnTo>
                <a:lnTo>
                  <a:pt x="2753"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2" name="Google Shape;4252;p63"/>
          <p:cNvSpPr/>
          <p:nvPr/>
        </p:nvSpPr>
        <p:spPr>
          <a:xfrm>
            <a:off x="625443" y="817497"/>
            <a:ext cx="2311" cy="2695"/>
          </a:xfrm>
          <a:custGeom>
            <a:avLst/>
            <a:gdLst/>
            <a:ahLst/>
            <a:cxnLst/>
            <a:rect l="l" t="t" r="r" b="b"/>
            <a:pathLst>
              <a:path w="3809" h="4444" extrusionOk="0">
                <a:moveTo>
                  <a:pt x="1895" y="0"/>
                </a:moveTo>
                <a:lnTo>
                  <a:pt x="1246" y="670"/>
                </a:lnTo>
                <a:lnTo>
                  <a:pt x="157" y="1308"/>
                </a:lnTo>
                <a:lnTo>
                  <a:pt x="0" y="2711"/>
                </a:lnTo>
                <a:lnTo>
                  <a:pt x="1078" y="3507"/>
                </a:lnTo>
                <a:lnTo>
                  <a:pt x="1654" y="4240"/>
                </a:lnTo>
                <a:lnTo>
                  <a:pt x="3591" y="2314"/>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3" name="Google Shape;4253;p63"/>
          <p:cNvSpPr/>
          <p:nvPr/>
        </p:nvSpPr>
        <p:spPr>
          <a:xfrm>
            <a:off x="625669" y="1713708"/>
            <a:ext cx="1540" cy="1540"/>
          </a:xfrm>
          <a:custGeom>
            <a:avLst/>
            <a:gdLst/>
            <a:ahLst/>
            <a:cxnLst/>
            <a:rect l="l" t="t" r="r" b="b"/>
            <a:pathLst>
              <a:path w="2540"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4" name="Google Shape;4254;p63"/>
          <p:cNvSpPr/>
          <p:nvPr/>
        </p:nvSpPr>
        <p:spPr>
          <a:xfrm>
            <a:off x="625850" y="5911430"/>
            <a:ext cx="1925" cy="1540"/>
          </a:xfrm>
          <a:custGeom>
            <a:avLst/>
            <a:gdLst/>
            <a:ahLst/>
            <a:cxnLst/>
            <a:rect l="l" t="t" r="r" b="b"/>
            <a:pathLst>
              <a:path w="3175" h="2540" extrusionOk="0">
                <a:moveTo>
                  <a:pt x="0" y="0"/>
                </a:moveTo>
                <a:lnTo>
                  <a:pt x="109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5" name="Google Shape;4255;p63"/>
          <p:cNvSpPr/>
          <p:nvPr/>
        </p:nvSpPr>
        <p:spPr>
          <a:xfrm>
            <a:off x="642237" y="1562995"/>
            <a:ext cx="1540" cy="1540"/>
          </a:xfrm>
          <a:custGeom>
            <a:avLst/>
            <a:gdLst/>
            <a:ahLst/>
            <a:cxnLst/>
            <a:rect l="l" t="t" r="r" b="b"/>
            <a:pathLst>
              <a:path w="2540" h="2539" extrusionOk="0">
                <a:moveTo>
                  <a:pt x="0" y="0"/>
                </a:moveTo>
                <a:lnTo>
                  <a:pt x="900" y="2513"/>
                </a:lnTo>
                <a:lnTo>
                  <a:pt x="2324"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6" name="Google Shape;4256;p63"/>
          <p:cNvSpPr/>
          <p:nvPr/>
        </p:nvSpPr>
        <p:spPr>
          <a:xfrm>
            <a:off x="642480" y="552596"/>
            <a:ext cx="1540" cy="1540"/>
          </a:xfrm>
          <a:custGeom>
            <a:avLst/>
            <a:gdLst/>
            <a:ahLst/>
            <a:cxnLst/>
            <a:rect l="l" t="t" r="r" b="b"/>
            <a:pathLst>
              <a:path w="2540" h="2540" extrusionOk="0">
                <a:moveTo>
                  <a:pt x="0" y="0"/>
                </a:moveTo>
                <a:lnTo>
                  <a:pt x="858"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7" name="Google Shape;4257;p63"/>
          <p:cNvSpPr/>
          <p:nvPr/>
        </p:nvSpPr>
        <p:spPr>
          <a:xfrm>
            <a:off x="642278" y="3552915"/>
            <a:ext cx="1155" cy="1540"/>
          </a:xfrm>
          <a:custGeom>
            <a:avLst/>
            <a:gdLst/>
            <a:ahLst/>
            <a:cxnLst/>
            <a:rect l="l" t="t" r="r" b="b"/>
            <a:pathLst>
              <a:path w="1905" h="2539" extrusionOk="0">
                <a:moveTo>
                  <a:pt x="1193" y="0"/>
                </a:moveTo>
                <a:lnTo>
                  <a:pt x="0" y="205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8" name="Google Shape;4258;p63"/>
          <p:cNvSpPr/>
          <p:nvPr/>
        </p:nvSpPr>
        <p:spPr>
          <a:xfrm>
            <a:off x="642040" y="3535507"/>
            <a:ext cx="1155" cy="1155"/>
          </a:xfrm>
          <a:custGeom>
            <a:avLst/>
            <a:gdLst/>
            <a:ahLst/>
            <a:cxnLst/>
            <a:rect l="l" t="t" r="r" b="b"/>
            <a:pathLst>
              <a:path w="1905" h="1904" extrusionOk="0">
                <a:moveTo>
                  <a:pt x="1895" y="0"/>
                </a:moveTo>
                <a:lnTo>
                  <a:pt x="0" y="607"/>
                </a:lnTo>
                <a:lnTo>
                  <a:pt x="1643"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59" name="Google Shape;4259;p63"/>
          <p:cNvSpPr/>
          <p:nvPr/>
        </p:nvSpPr>
        <p:spPr>
          <a:xfrm>
            <a:off x="642208" y="3034726"/>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0" name="Google Shape;4260;p63"/>
          <p:cNvSpPr/>
          <p:nvPr/>
        </p:nvSpPr>
        <p:spPr>
          <a:xfrm>
            <a:off x="642077" y="1846838"/>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1" name="Google Shape;4261;p63"/>
          <p:cNvSpPr/>
          <p:nvPr/>
        </p:nvSpPr>
        <p:spPr>
          <a:xfrm>
            <a:off x="641725" y="6234743"/>
            <a:ext cx="1540" cy="1540"/>
          </a:xfrm>
          <a:custGeom>
            <a:avLst/>
            <a:gdLst/>
            <a:ahLst/>
            <a:cxnLst/>
            <a:rect l="l" t="t" r="r" b="b"/>
            <a:pathLst>
              <a:path w="2540"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2" name="Google Shape;4262;p63"/>
          <p:cNvSpPr/>
          <p:nvPr/>
        </p:nvSpPr>
        <p:spPr>
          <a:xfrm>
            <a:off x="642297" y="6762044"/>
            <a:ext cx="1540" cy="1540"/>
          </a:xfrm>
          <a:custGeom>
            <a:avLst/>
            <a:gdLst/>
            <a:ahLst/>
            <a:cxnLst/>
            <a:rect l="l" t="t" r="r" b="b"/>
            <a:pathLst>
              <a:path w="2540" h="2540" extrusionOk="0">
                <a:moveTo>
                  <a:pt x="1246" y="0"/>
                </a:moveTo>
                <a:lnTo>
                  <a:pt x="0" y="1832"/>
                </a:lnTo>
                <a:lnTo>
                  <a:pt x="1968" y="2167"/>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3" name="Google Shape;4263;p63"/>
          <p:cNvSpPr/>
          <p:nvPr/>
        </p:nvSpPr>
        <p:spPr>
          <a:xfrm>
            <a:off x="642314"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4" name="Google Shape;4264;p63"/>
          <p:cNvSpPr/>
          <p:nvPr/>
        </p:nvSpPr>
        <p:spPr>
          <a:xfrm>
            <a:off x="642156"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5" name="Google Shape;4265;p63"/>
          <p:cNvSpPr/>
          <p:nvPr/>
        </p:nvSpPr>
        <p:spPr>
          <a:xfrm>
            <a:off x="641768" y="3800599"/>
            <a:ext cx="2311" cy="3081"/>
          </a:xfrm>
          <a:custGeom>
            <a:avLst/>
            <a:gdLst/>
            <a:ahLst/>
            <a:cxnLst/>
            <a:rect l="l" t="t" r="r" b="b"/>
            <a:pathLst>
              <a:path w="3809" h="5079" extrusionOk="0">
                <a:moveTo>
                  <a:pt x="1978" y="0"/>
                </a:moveTo>
                <a:lnTo>
                  <a:pt x="1298" y="722"/>
                </a:lnTo>
                <a:lnTo>
                  <a:pt x="136" y="1382"/>
                </a:lnTo>
                <a:lnTo>
                  <a:pt x="0" y="2910"/>
                </a:lnTo>
                <a:lnTo>
                  <a:pt x="1088" y="3769"/>
                </a:lnTo>
                <a:lnTo>
                  <a:pt x="1675"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6" name="Google Shape;4266;p63"/>
          <p:cNvSpPr/>
          <p:nvPr/>
        </p:nvSpPr>
        <p:spPr>
          <a:xfrm>
            <a:off x="670688" y="3797187"/>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7" name="Google Shape;4267;p63"/>
          <p:cNvSpPr/>
          <p:nvPr/>
        </p:nvSpPr>
        <p:spPr>
          <a:xfrm>
            <a:off x="670758" y="4421556"/>
            <a:ext cx="1540" cy="1540"/>
          </a:xfrm>
          <a:custGeom>
            <a:avLst/>
            <a:gdLst/>
            <a:ahLst/>
            <a:cxnLst/>
            <a:rect l="l" t="t" r="r" b="b"/>
            <a:pathLst>
              <a:path w="2540" h="2540" extrusionOk="0">
                <a:moveTo>
                  <a:pt x="1298" y="0"/>
                </a:moveTo>
                <a:lnTo>
                  <a:pt x="0" y="2010"/>
                </a:lnTo>
                <a:lnTo>
                  <a:pt x="2198" y="2314"/>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8" name="Google Shape;4268;p63"/>
          <p:cNvSpPr/>
          <p:nvPr/>
        </p:nvSpPr>
        <p:spPr>
          <a:xfrm>
            <a:off x="670714" y="2812829"/>
            <a:ext cx="1540" cy="1540"/>
          </a:xfrm>
          <a:custGeom>
            <a:avLst/>
            <a:gdLst/>
            <a:ahLst/>
            <a:cxnLst/>
            <a:rect l="l" t="t" r="r" b="b"/>
            <a:pathLst>
              <a:path w="2540" h="2539" extrusionOk="0">
                <a:moveTo>
                  <a:pt x="261" y="0"/>
                </a:moveTo>
                <a:lnTo>
                  <a:pt x="0" y="1989"/>
                </a:lnTo>
                <a:lnTo>
                  <a:pt x="2230" y="1308"/>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69" name="Google Shape;4269;p63"/>
          <p:cNvSpPr/>
          <p:nvPr/>
        </p:nvSpPr>
        <p:spPr>
          <a:xfrm>
            <a:off x="670678"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0" name="Google Shape;4270;p63"/>
          <p:cNvSpPr/>
          <p:nvPr/>
        </p:nvSpPr>
        <p:spPr>
          <a:xfrm>
            <a:off x="666612"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1" name="Google Shape;4271;p63"/>
          <p:cNvSpPr/>
          <p:nvPr/>
        </p:nvSpPr>
        <p:spPr>
          <a:xfrm>
            <a:off x="666664" y="916035"/>
            <a:ext cx="1155" cy="1540"/>
          </a:xfrm>
          <a:custGeom>
            <a:avLst/>
            <a:gdLst/>
            <a:ahLst/>
            <a:cxnLst/>
            <a:rect l="l" t="t" r="r" b="b"/>
            <a:pathLst>
              <a:path w="1905" h="2540" extrusionOk="0">
                <a:moveTo>
                  <a:pt x="0" y="0"/>
                </a:moveTo>
                <a:lnTo>
                  <a:pt x="701" y="227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2" name="Google Shape;4272;p63"/>
          <p:cNvSpPr/>
          <p:nvPr/>
        </p:nvSpPr>
        <p:spPr>
          <a:xfrm>
            <a:off x="666635" y="2644342"/>
            <a:ext cx="1540" cy="1540"/>
          </a:xfrm>
          <a:custGeom>
            <a:avLst/>
            <a:gdLst/>
            <a:ahLst/>
            <a:cxnLst/>
            <a:rect l="l" t="t" r="r" b="b"/>
            <a:pathLst>
              <a:path w="2540" h="2539" extrusionOk="0">
                <a:moveTo>
                  <a:pt x="0" y="0"/>
                </a:moveTo>
                <a:lnTo>
                  <a:pt x="76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3" name="Google Shape;4273;p63"/>
          <p:cNvSpPr/>
          <p:nvPr/>
        </p:nvSpPr>
        <p:spPr>
          <a:xfrm>
            <a:off x="670578" y="933596"/>
            <a:ext cx="1540" cy="1540"/>
          </a:xfrm>
          <a:custGeom>
            <a:avLst/>
            <a:gdLst/>
            <a:ahLst/>
            <a:cxnLst/>
            <a:rect l="l" t="t" r="r" b="b"/>
            <a:pathLst>
              <a:path w="2540" h="2540" extrusionOk="0">
                <a:moveTo>
                  <a:pt x="0" y="0"/>
                </a:moveTo>
                <a:lnTo>
                  <a:pt x="827" y="2450"/>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4" name="Google Shape;4274;p63"/>
          <p:cNvSpPr/>
          <p:nvPr/>
        </p:nvSpPr>
        <p:spPr>
          <a:xfrm>
            <a:off x="670704" y="2090741"/>
            <a:ext cx="1540" cy="1540"/>
          </a:xfrm>
          <a:custGeom>
            <a:avLst/>
            <a:gdLst/>
            <a:ahLst/>
            <a:cxnLst/>
            <a:rect l="l" t="t" r="r" b="b"/>
            <a:pathLst>
              <a:path w="2540" h="2539" extrusionOk="0">
                <a:moveTo>
                  <a:pt x="0" y="0"/>
                </a:moveTo>
                <a:lnTo>
                  <a:pt x="806" y="2324"/>
                </a:lnTo>
                <a:lnTo>
                  <a:pt x="2010"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5" name="Google Shape;4275;p63"/>
          <p:cNvSpPr/>
          <p:nvPr/>
        </p:nvSpPr>
        <p:spPr>
          <a:xfrm>
            <a:off x="670689" y="1372084"/>
            <a:ext cx="1155" cy="1540"/>
          </a:xfrm>
          <a:custGeom>
            <a:avLst/>
            <a:gdLst/>
            <a:ahLst/>
            <a:cxnLst/>
            <a:rect l="l" t="t" r="r" b="b"/>
            <a:pathLst>
              <a:path w="1905" h="2539" extrusionOk="0">
                <a:moveTo>
                  <a:pt x="1172" y="0"/>
                </a:moveTo>
                <a:lnTo>
                  <a:pt x="0" y="1958"/>
                </a:lnTo>
                <a:lnTo>
                  <a:pt x="1821" y="2240"/>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6" name="Google Shape;4276;p63"/>
          <p:cNvSpPr/>
          <p:nvPr/>
        </p:nvSpPr>
        <p:spPr>
          <a:xfrm>
            <a:off x="670774" y="676726"/>
            <a:ext cx="1155" cy="1155"/>
          </a:xfrm>
          <a:custGeom>
            <a:avLst/>
            <a:gdLst/>
            <a:ahLst/>
            <a:cxnLst/>
            <a:rect l="l" t="t" r="r" b="b"/>
            <a:pathLst>
              <a:path w="1905" h="1905" extrusionOk="0">
                <a:moveTo>
                  <a:pt x="0" y="0"/>
                </a:moveTo>
                <a:lnTo>
                  <a:pt x="659" y="1895"/>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7" name="Google Shape;4277;p63"/>
          <p:cNvSpPr/>
          <p:nvPr/>
        </p:nvSpPr>
        <p:spPr>
          <a:xfrm>
            <a:off x="670814" y="344012"/>
            <a:ext cx="1155" cy="1155"/>
          </a:xfrm>
          <a:custGeom>
            <a:avLst/>
            <a:gdLst/>
            <a:ahLst/>
            <a:cxnLst/>
            <a:rect l="l" t="t" r="r" b="b"/>
            <a:pathLst>
              <a:path w="1905" h="1904" extrusionOk="0">
                <a:moveTo>
                  <a:pt x="1068" y="0"/>
                </a:moveTo>
                <a:lnTo>
                  <a:pt x="0" y="1570"/>
                </a:lnTo>
                <a:lnTo>
                  <a:pt x="162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8" name="Google Shape;4278;p63"/>
          <p:cNvSpPr/>
          <p:nvPr/>
        </p:nvSpPr>
        <p:spPr>
          <a:xfrm>
            <a:off x="670634" y="286287"/>
            <a:ext cx="1155" cy="1540"/>
          </a:xfrm>
          <a:custGeom>
            <a:avLst/>
            <a:gdLst/>
            <a:ahLst/>
            <a:cxnLst/>
            <a:rect l="l" t="t" r="r" b="b"/>
            <a:pathLst>
              <a:path w="1905"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79" name="Google Shape;4279;p63"/>
          <p:cNvSpPr/>
          <p:nvPr/>
        </p:nvSpPr>
        <p:spPr>
          <a:xfrm>
            <a:off x="670203"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0" name="Google Shape;4280;p63"/>
          <p:cNvSpPr/>
          <p:nvPr/>
        </p:nvSpPr>
        <p:spPr>
          <a:xfrm>
            <a:off x="670603" y="2116800"/>
            <a:ext cx="1540" cy="1540"/>
          </a:xfrm>
          <a:custGeom>
            <a:avLst/>
            <a:gdLst/>
            <a:ahLst/>
            <a:cxnLst/>
            <a:rect l="l" t="t" r="r" b="b"/>
            <a:pathLst>
              <a:path w="2540" h="2539" extrusionOk="0">
                <a:moveTo>
                  <a:pt x="1277" y="0"/>
                </a:moveTo>
                <a:lnTo>
                  <a:pt x="0" y="1780"/>
                </a:lnTo>
                <a:lnTo>
                  <a:pt x="2104" y="2104"/>
                </a:lnTo>
                <a:lnTo>
                  <a:pt x="127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1" name="Google Shape;4281;p63"/>
          <p:cNvSpPr/>
          <p:nvPr/>
        </p:nvSpPr>
        <p:spPr>
          <a:xfrm>
            <a:off x="645971" y="609316"/>
            <a:ext cx="2311" cy="2695"/>
          </a:xfrm>
          <a:custGeom>
            <a:avLst/>
            <a:gdLst/>
            <a:ahLst/>
            <a:cxnLst/>
            <a:rect l="l" t="t" r="r" b="b"/>
            <a:pathLst>
              <a:path w="3809" h="4444" extrusionOk="0">
                <a:moveTo>
                  <a:pt x="2031" y="0"/>
                </a:moveTo>
                <a:lnTo>
                  <a:pt x="0" y="1884"/>
                </a:lnTo>
                <a:lnTo>
                  <a:pt x="596" y="2586"/>
                </a:lnTo>
                <a:lnTo>
                  <a:pt x="1130" y="3738"/>
                </a:lnTo>
                <a:lnTo>
                  <a:pt x="2376" y="3926"/>
                </a:lnTo>
                <a:lnTo>
                  <a:pt x="3099" y="2816"/>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2" name="Google Shape;4282;p63"/>
          <p:cNvSpPr/>
          <p:nvPr/>
        </p:nvSpPr>
        <p:spPr>
          <a:xfrm>
            <a:off x="646271" y="1115456"/>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3" name="Google Shape;4283;p63"/>
          <p:cNvSpPr/>
          <p:nvPr/>
        </p:nvSpPr>
        <p:spPr>
          <a:xfrm>
            <a:off x="650517" y="370731"/>
            <a:ext cx="1540" cy="1540"/>
          </a:xfrm>
          <a:custGeom>
            <a:avLst/>
            <a:gdLst/>
            <a:ahLst/>
            <a:cxnLst/>
            <a:rect l="l" t="t" r="r" b="b"/>
            <a:pathLst>
              <a:path w="2540" h="2540" extrusionOk="0">
                <a:moveTo>
                  <a:pt x="303" y="0"/>
                </a:moveTo>
                <a:lnTo>
                  <a:pt x="0" y="2418"/>
                </a:lnTo>
                <a:lnTo>
                  <a:pt x="2052" y="1424"/>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4" name="Google Shape;4284;p63"/>
          <p:cNvSpPr/>
          <p:nvPr/>
        </p:nvSpPr>
        <p:spPr>
          <a:xfrm>
            <a:off x="650464" y="977637"/>
            <a:ext cx="1540" cy="1540"/>
          </a:xfrm>
          <a:custGeom>
            <a:avLst/>
            <a:gdLst/>
            <a:ahLst/>
            <a:cxnLst/>
            <a:rect l="l" t="t" r="r" b="b"/>
            <a:pathLst>
              <a:path w="2540"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5" name="Google Shape;4285;p63"/>
          <p:cNvSpPr/>
          <p:nvPr/>
        </p:nvSpPr>
        <p:spPr>
          <a:xfrm>
            <a:off x="650221"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6" name="Google Shape;4286;p63"/>
          <p:cNvSpPr/>
          <p:nvPr/>
        </p:nvSpPr>
        <p:spPr>
          <a:xfrm>
            <a:off x="650430" y="5326307"/>
            <a:ext cx="1540" cy="1540"/>
          </a:xfrm>
          <a:custGeom>
            <a:avLst/>
            <a:gdLst/>
            <a:ahLst/>
            <a:cxnLst/>
            <a:rect l="l" t="t" r="r" b="b"/>
            <a:pathLst>
              <a:path w="2540" h="2540" extrusionOk="0">
                <a:moveTo>
                  <a:pt x="0" y="0"/>
                </a:moveTo>
                <a:lnTo>
                  <a:pt x="785"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7" name="Google Shape;4287;p63"/>
          <p:cNvSpPr/>
          <p:nvPr/>
        </p:nvSpPr>
        <p:spPr>
          <a:xfrm>
            <a:off x="650505"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8" name="Google Shape;4288;p63"/>
          <p:cNvSpPr/>
          <p:nvPr/>
        </p:nvSpPr>
        <p:spPr>
          <a:xfrm>
            <a:off x="650251" y="2179102"/>
            <a:ext cx="1540" cy="1155"/>
          </a:xfrm>
          <a:custGeom>
            <a:avLst/>
            <a:gdLst/>
            <a:ahLst/>
            <a:cxnLst/>
            <a:rect l="l" t="t" r="r" b="b"/>
            <a:pathLst>
              <a:path w="2540" h="1904" extrusionOk="0">
                <a:moveTo>
                  <a:pt x="1958" y="0"/>
                </a:moveTo>
                <a:lnTo>
                  <a:pt x="0" y="670"/>
                </a:lnTo>
                <a:lnTo>
                  <a:pt x="1685" y="1884"/>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89" name="Google Shape;4289;p63"/>
          <p:cNvSpPr/>
          <p:nvPr/>
        </p:nvSpPr>
        <p:spPr>
          <a:xfrm>
            <a:off x="650369" y="3504296"/>
            <a:ext cx="1540" cy="1540"/>
          </a:xfrm>
          <a:custGeom>
            <a:avLst/>
            <a:gdLst/>
            <a:ahLst/>
            <a:cxnLst/>
            <a:rect l="l" t="t" r="r" b="b"/>
            <a:pathLst>
              <a:path w="2540" h="2539" extrusionOk="0">
                <a:moveTo>
                  <a:pt x="0" y="0"/>
                </a:moveTo>
                <a:lnTo>
                  <a:pt x="80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0" name="Google Shape;4290;p63"/>
          <p:cNvSpPr/>
          <p:nvPr/>
        </p:nvSpPr>
        <p:spPr>
          <a:xfrm>
            <a:off x="650399" y="3925157"/>
            <a:ext cx="1540" cy="1540"/>
          </a:xfrm>
          <a:custGeom>
            <a:avLst/>
            <a:gdLst/>
            <a:ahLst/>
            <a:cxnLst/>
            <a:rect l="l" t="t" r="r" b="b"/>
            <a:pathLst>
              <a:path w="2540" h="2539" extrusionOk="0">
                <a:moveTo>
                  <a:pt x="1329" y="0"/>
                </a:moveTo>
                <a:lnTo>
                  <a:pt x="0" y="2104"/>
                </a:lnTo>
                <a:lnTo>
                  <a:pt x="216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1" name="Google Shape;4291;p63"/>
          <p:cNvSpPr/>
          <p:nvPr/>
        </p:nvSpPr>
        <p:spPr>
          <a:xfrm>
            <a:off x="650316" y="1390274"/>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2" name="Google Shape;4292;p63"/>
          <p:cNvSpPr/>
          <p:nvPr/>
        </p:nvSpPr>
        <p:spPr>
          <a:xfrm>
            <a:off x="646135" y="5698481"/>
            <a:ext cx="1540" cy="1540"/>
          </a:xfrm>
          <a:custGeom>
            <a:avLst/>
            <a:gdLst/>
            <a:ahLst/>
            <a:cxnLst/>
            <a:rect l="l" t="t" r="r" b="b"/>
            <a:pathLst>
              <a:path w="2540" h="2540" extrusionOk="0">
                <a:moveTo>
                  <a:pt x="2429" y="0"/>
                </a:moveTo>
                <a:lnTo>
                  <a:pt x="0" y="722"/>
                </a:lnTo>
                <a:lnTo>
                  <a:pt x="216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3" name="Google Shape;4293;p63"/>
          <p:cNvSpPr/>
          <p:nvPr/>
        </p:nvSpPr>
        <p:spPr>
          <a:xfrm>
            <a:off x="650006"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4" name="Google Shape;4294;p63"/>
          <p:cNvSpPr/>
          <p:nvPr/>
        </p:nvSpPr>
        <p:spPr>
          <a:xfrm>
            <a:off x="650080" y="5782738"/>
            <a:ext cx="1540" cy="1155"/>
          </a:xfrm>
          <a:custGeom>
            <a:avLst/>
            <a:gdLst/>
            <a:ahLst/>
            <a:cxnLst/>
            <a:rect l="l" t="t" r="r" b="b"/>
            <a:pathLst>
              <a:path w="2540"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5" name="Google Shape;4295;p63"/>
          <p:cNvSpPr/>
          <p:nvPr/>
        </p:nvSpPr>
        <p:spPr>
          <a:xfrm>
            <a:off x="650477" y="6301305"/>
            <a:ext cx="1540" cy="1540"/>
          </a:xfrm>
          <a:custGeom>
            <a:avLst/>
            <a:gdLst/>
            <a:ahLst/>
            <a:cxnLst/>
            <a:rect l="l" t="t" r="r" b="b"/>
            <a:pathLst>
              <a:path w="2540"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6" name="Google Shape;4296;p63"/>
          <p:cNvSpPr/>
          <p:nvPr/>
        </p:nvSpPr>
        <p:spPr>
          <a:xfrm>
            <a:off x="654180" y="897840"/>
            <a:ext cx="1540" cy="1540"/>
          </a:xfrm>
          <a:custGeom>
            <a:avLst/>
            <a:gdLst/>
            <a:ahLst/>
            <a:cxnLst/>
            <a:rect l="l" t="t" r="r" b="b"/>
            <a:pathLst>
              <a:path w="2540" h="2540" extrusionOk="0">
                <a:moveTo>
                  <a:pt x="1382" y="0"/>
                </a:moveTo>
                <a:lnTo>
                  <a:pt x="0" y="1895"/>
                </a:lnTo>
                <a:lnTo>
                  <a:pt x="2230"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7" name="Google Shape;4297;p63"/>
          <p:cNvSpPr/>
          <p:nvPr/>
        </p:nvSpPr>
        <p:spPr>
          <a:xfrm>
            <a:off x="654405" y="441188"/>
            <a:ext cx="1540" cy="1540"/>
          </a:xfrm>
          <a:custGeom>
            <a:avLst/>
            <a:gdLst/>
            <a:ahLst/>
            <a:cxnLst/>
            <a:rect l="l" t="t" r="r" b="b"/>
            <a:pathLst>
              <a:path w="2540"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8" name="Google Shape;4298;p63"/>
          <p:cNvSpPr/>
          <p:nvPr/>
        </p:nvSpPr>
        <p:spPr>
          <a:xfrm>
            <a:off x="654290" y="1615918"/>
            <a:ext cx="1540" cy="1540"/>
          </a:xfrm>
          <a:custGeom>
            <a:avLst/>
            <a:gdLst/>
            <a:ahLst/>
            <a:cxnLst/>
            <a:rect l="l" t="t" r="r" b="b"/>
            <a:pathLst>
              <a:path w="2540" h="2539" extrusionOk="0">
                <a:moveTo>
                  <a:pt x="1256" y="0"/>
                </a:moveTo>
                <a:lnTo>
                  <a:pt x="0" y="1748"/>
                </a:lnTo>
                <a:lnTo>
                  <a:pt x="2010" y="2062"/>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299" name="Google Shape;4299;p63"/>
          <p:cNvSpPr/>
          <p:nvPr/>
        </p:nvSpPr>
        <p:spPr>
          <a:xfrm>
            <a:off x="654727"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0" name="Google Shape;4300;p63"/>
          <p:cNvSpPr/>
          <p:nvPr/>
        </p:nvSpPr>
        <p:spPr>
          <a:xfrm>
            <a:off x="654017" y="3987611"/>
            <a:ext cx="1540" cy="1540"/>
          </a:xfrm>
          <a:custGeom>
            <a:avLst/>
            <a:gdLst/>
            <a:ahLst/>
            <a:cxnLst/>
            <a:rect l="l" t="t" r="r" b="b"/>
            <a:pathLst>
              <a:path w="2540" h="2540" extrusionOk="0">
                <a:moveTo>
                  <a:pt x="2418" y="0"/>
                </a:moveTo>
                <a:lnTo>
                  <a:pt x="0" y="795"/>
                </a:lnTo>
                <a:lnTo>
                  <a:pt x="2198"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1" name="Google Shape;4301;p63"/>
          <p:cNvSpPr/>
          <p:nvPr/>
        </p:nvSpPr>
        <p:spPr>
          <a:xfrm>
            <a:off x="654480"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2" name="Google Shape;4302;p63"/>
          <p:cNvSpPr/>
          <p:nvPr/>
        </p:nvSpPr>
        <p:spPr>
          <a:xfrm>
            <a:off x="658628" y="1527491"/>
            <a:ext cx="1540" cy="1540"/>
          </a:xfrm>
          <a:custGeom>
            <a:avLst/>
            <a:gdLst/>
            <a:ahLst/>
            <a:cxnLst/>
            <a:rect l="l" t="t" r="r" b="b"/>
            <a:pathLst>
              <a:path w="2540"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3" name="Google Shape;4303;p63"/>
          <p:cNvSpPr/>
          <p:nvPr/>
        </p:nvSpPr>
        <p:spPr>
          <a:xfrm>
            <a:off x="658666" y="2063665"/>
            <a:ext cx="1540" cy="1540"/>
          </a:xfrm>
          <a:custGeom>
            <a:avLst/>
            <a:gdLst/>
            <a:ahLst/>
            <a:cxnLst/>
            <a:rect l="l" t="t" r="r" b="b"/>
            <a:pathLst>
              <a:path w="2540" h="2539" extrusionOk="0">
                <a:moveTo>
                  <a:pt x="261" y="0"/>
                </a:moveTo>
                <a:lnTo>
                  <a:pt x="0" y="2146"/>
                </a:lnTo>
                <a:lnTo>
                  <a:pt x="2136" y="136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4" name="Google Shape;4304;p63"/>
          <p:cNvSpPr/>
          <p:nvPr/>
        </p:nvSpPr>
        <p:spPr>
          <a:xfrm>
            <a:off x="658463"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5" name="Google Shape;4305;p63"/>
          <p:cNvSpPr/>
          <p:nvPr/>
        </p:nvSpPr>
        <p:spPr>
          <a:xfrm>
            <a:off x="658541" y="38362"/>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6" name="Google Shape;4306;p63"/>
          <p:cNvSpPr/>
          <p:nvPr/>
        </p:nvSpPr>
        <p:spPr>
          <a:xfrm>
            <a:off x="658193" y="4203974"/>
            <a:ext cx="2311" cy="2695"/>
          </a:xfrm>
          <a:custGeom>
            <a:avLst/>
            <a:gdLst/>
            <a:ahLst/>
            <a:cxnLst/>
            <a:rect l="l" t="t" r="r" b="b"/>
            <a:pathLst>
              <a:path w="3809" h="4445" extrusionOk="0">
                <a:moveTo>
                  <a:pt x="1800" y="0"/>
                </a:moveTo>
                <a:lnTo>
                  <a:pt x="1172" y="628"/>
                </a:lnTo>
                <a:lnTo>
                  <a:pt x="115" y="1204"/>
                </a:lnTo>
                <a:lnTo>
                  <a:pt x="0" y="2533"/>
                </a:lnTo>
                <a:lnTo>
                  <a:pt x="984" y="3287"/>
                </a:lnTo>
                <a:lnTo>
                  <a:pt x="1518" y="4010"/>
                </a:lnTo>
                <a:lnTo>
                  <a:pt x="2167" y="3392"/>
                </a:lnTo>
                <a:lnTo>
                  <a:pt x="3308" y="2827"/>
                </a:lnTo>
                <a:lnTo>
                  <a:pt x="3392" y="1486"/>
                </a:lnTo>
                <a:lnTo>
                  <a:pt x="2366" y="722"/>
                </a:lnTo>
                <a:lnTo>
                  <a:pt x="18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7" name="Google Shape;4307;p63"/>
          <p:cNvSpPr/>
          <p:nvPr/>
        </p:nvSpPr>
        <p:spPr>
          <a:xfrm>
            <a:off x="658077"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8" name="Google Shape;4308;p63"/>
          <p:cNvSpPr/>
          <p:nvPr/>
        </p:nvSpPr>
        <p:spPr>
          <a:xfrm>
            <a:off x="658449" y="4749728"/>
            <a:ext cx="1155" cy="1155"/>
          </a:xfrm>
          <a:custGeom>
            <a:avLst/>
            <a:gdLst/>
            <a:ahLst/>
            <a:cxnLst/>
            <a:rect l="l" t="t" r="r" b="b"/>
            <a:pathLst>
              <a:path w="1905"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09" name="Google Shape;4309;p63"/>
          <p:cNvSpPr/>
          <p:nvPr/>
        </p:nvSpPr>
        <p:spPr>
          <a:xfrm>
            <a:off x="657810" y="6473771"/>
            <a:ext cx="2696" cy="2310"/>
          </a:xfrm>
          <a:custGeom>
            <a:avLst/>
            <a:gdLst/>
            <a:ahLst/>
            <a:cxnLst/>
            <a:rect l="l" t="t" r="r" b="b"/>
            <a:pathLst>
              <a:path w="4444" h="3809" extrusionOk="0">
                <a:moveTo>
                  <a:pt x="1486" y="0"/>
                </a:moveTo>
                <a:lnTo>
                  <a:pt x="722" y="984"/>
                </a:lnTo>
                <a:lnTo>
                  <a:pt x="0" y="1507"/>
                </a:lnTo>
                <a:lnTo>
                  <a:pt x="607" y="2136"/>
                </a:lnTo>
                <a:lnTo>
                  <a:pt x="1162" y="3225"/>
                </a:lnTo>
                <a:lnTo>
                  <a:pt x="2492" y="3361"/>
                </a:lnTo>
                <a:lnTo>
                  <a:pt x="3256" y="2450"/>
                </a:lnTo>
                <a:lnTo>
                  <a:pt x="4094" y="1895"/>
                </a:lnTo>
                <a:lnTo>
                  <a:pt x="3434" y="1225"/>
                </a:lnTo>
                <a:lnTo>
                  <a:pt x="282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0" name="Google Shape;4310;p63"/>
          <p:cNvSpPr/>
          <p:nvPr/>
        </p:nvSpPr>
        <p:spPr>
          <a:xfrm>
            <a:off x="662687" y="2405318"/>
            <a:ext cx="1155" cy="1155"/>
          </a:xfrm>
          <a:custGeom>
            <a:avLst/>
            <a:gdLst/>
            <a:ahLst/>
            <a:cxnLst/>
            <a:rect l="l" t="t" r="r" b="b"/>
            <a:pathLst>
              <a:path w="1905" h="1904" extrusionOk="0">
                <a:moveTo>
                  <a:pt x="0" y="0"/>
                </a:moveTo>
                <a:lnTo>
                  <a:pt x="649" y="1874"/>
                </a:lnTo>
                <a:lnTo>
                  <a:pt x="178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1" name="Google Shape;4311;p63"/>
          <p:cNvSpPr/>
          <p:nvPr/>
        </p:nvSpPr>
        <p:spPr>
          <a:xfrm>
            <a:off x="662602" y="2524915"/>
            <a:ext cx="1540" cy="1540"/>
          </a:xfrm>
          <a:custGeom>
            <a:avLst/>
            <a:gdLst/>
            <a:ahLst/>
            <a:cxnLst/>
            <a:rect l="l" t="t" r="r" b="b"/>
            <a:pathLst>
              <a:path w="2540"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2" name="Google Shape;4312;p63"/>
          <p:cNvSpPr/>
          <p:nvPr/>
        </p:nvSpPr>
        <p:spPr>
          <a:xfrm>
            <a:off x="662500" y="1806924"/>
            <a:ext cx="1540" cy="1540"/>
          </a:xfrm>
          <a:custGeom>
            <a:avLst/>
            <a:gdLst/>
            <a:ahLst/>
            <a:cxnLst/>
            <a:rect l="l" t="t" r="r" b="b"/>
            <a:pathLst>
              <a:path w="2540" h="2539" extrusionOk="0">
                <a:moveTo>
                  <a:pt x="1916" y="0"/>
                </a:moveTo>
                <a:lnTo>
                  <a:pt x="0" y="785"/>
                </a:lnTo>
                <a:lnTo>
                  <a:pt x="1602" y="2198"/>
                </a:lnTo>
                <a:lnTo>
                  <a:pt x="191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3" name="Google Shape;4313;p63"/>
          <p:cNvSpPr/>
          <p:nvPr/>
        </p:nvSpPr>
        <p:spPr>
          <a:xfrm>
            <a:off x="662378"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4" name="Google Shape;4314;p63"/>
          <p:cNvSpPr/>
          <p:nvPr/>
        </p:nvSpPr>
        <p:spPr>
          <a:xfrm>
            <a:off x="662517" y="2688452"/>
            <a:ext cx="1540" cy="1540"/>
          </a:xfrm>
          <a:custGeom>
            <a:avLst/>
            <a:gdLst/>
            <a:ahLst/>
            <a:cxnLst/>
            <a:rect l="l" t="t" r="r" b="b"/>
            <a:pathLst>
              <a:path w="2540"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5" name="Google Shape;4315;p63"/>
          <p:cNvSpPr/>
          <p:nvPr/>
        </p:nvSpPr>
        <p:spPr>
          <a:xfrm>
            <a:off x="662822"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6" name="Google Shape;4316;p63"/>
          <p:cNvSpPr/>
          <p:nvPr/>
        </p:nvSpPr>
        <p:spPr>
          <a:xfrm>
            <a:off x="646316" y="255610"/>
            <a:ext cx="1155" cy="1540"/>
          </a:xfrm>
          <a:custGeom>
            <a:avLst/>
            <a:gdLst/>
            <a:ahLst/>
            <a:cxnLst/>
            <a:rect l="l" t="t" r="r" b="b"/>
            <a:pathLst>
              <a:path w="1905"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7" name="Google Shape;4317;p63"/>
          <p:cNvSpPr/>
          <p:nvPr/>
        </p:nvSpPr>
        <p:spPr>
          <a:xfrm>
            <a:off x="646330"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8" name="Google Shape;4318;p63"/>
          <p:cNvSpPr/>
          <p:nvPr/>
        </p:nvSpPr>
        <p:spPr>
          <a:xfrm>
            <a:off x="662529"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19" name="Google Shape;4319;p63"/>
          <p:cNvSpPr/>
          <p:nvPr/>
        </p:nvSpPr>
        <p:spPr>
          <a:xfrm>
            <a:off x="666528" y="2905918"/>
            <a:ext cx="1540" cy="1925"/>
          </a:xfrm>
          <a:custGeom>
            <a:avLst/>
            <a:gdLst/>
            <a:ahLst/>
            <a:cxnLst/>
            <a:rect l="l" t="t" r="r" b="b"/>
            <a:pathLst>
              <a:path w="2540" h="3175" extrusionOk="0">
                <a:moveTo>
                  <a:pt x="0" y="0"/>
                </a:moveTo>
                <a:lnTo>
                  <a:pt x="764"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0" name="Google Shape;4320;p63"/>
          <p:cNvSpPr/>
          <p:nvPr/>
        </p:nvSpPr>
        <p:spPr>
          <a:xfrm>
            <a:off x="666565" y="3602008"/>
            <a:ext cx="1155" cy="1155"/>
          </a:xfrm>
          <a:custGeom>
            <a:avLst/>
            <a:gdLst/>
            <a:ahLst/>
            <a:cxnLst/>
            <a:rect l="l" t="t" r="r" b="b"/>
            <a:pathLst>
              <a:path w="1905" h="1904" extrusionOk="0">
                <a:moveTo>
                  <a:pt x="0" y="0"/>
                </a:moveTo>
                <a:lnTo>
                  <a:pt x="680" y="187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1" name="Google Shape;4321;p63"/>
          <p:cNvSpPr/>
          <p:nvPr/>
        </p:nvSpPr>
        <p:spPr>
          <a:xfrm>
            <a:off x="670755" y="5543132"/>
            <a:ext cx="1155" cy="1540"/>
          </a:xfrm>
          <a:custGeom>
            <a:avLst/>
            <a:gdLst/>
            <a:ahLst/>
            <a:cxnLst/>
            <a:rect l="l" t="t" r="r" b="b"/>
            <a:pathLst>
              <a:path w="1905" h="2540" extrusionOk="0">
                <a:moveTo>
                  <a:pt x="0" y="0"/>
                </a:moveTo>
                <a:lnTo>
                  <a:pt x="607" y="2366"/>
                </a:lnTo>
                <a:lnTo>
                  <a:pt x="180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2" name="Google Shape;4322;p63"/>
          <p:cNvSpPr/>
          <p:nvPr/>
        </p:nvSpPr>
        <p:spPr>
          <a:xfrm>
            <a:off x="670349" y="5782369"/>
            <a:ext cx="1540" cy="1540"/>
          </a:xfrm>
          <a:custGeom>
            <a:avLst/>
            <a:gdLst/>
            <a:ahLst/>
            <a:cxnLst/>
            <a:rect l="l" t="t" r="r" b="b"/>
            <a:pathLst>
              <a:path w="2540" h="2540" extrusionOk="0">
                <a:moveTo>
                  <a:pt x="1350" y="0"/>
                </a:moveTo>
                <a:lnTo>
                  <a:pt x="0" y="1947"/>
                </a:lnTo>
                <a:lnTo>
                  <a:pt x="209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3" name="Google Shape;4323;p63"/>
          <p:cNvSpPr/>
          <p:nvPr/>
        </p:nvSpPr>
        <p:spPr>
          <a:xfrm>
            <a:off x="670223" y="5511618"/>
            <a:ext cx="2696" cy="2695"/>
          </a:xfrm>
          <a:custGeom>
            <a:avLst/>
            <a:gdLst/>
            <a:ahLst/>
            <a:cxnLst/>
            <a:rect l="l" t="t" r="r" b="b"/>
            <a:pathLst>
              <a:path w="4444" h="4445" extrusionOk="0">
                <a:moveTo>
                  <a:pt x="1455" y="0"/>
                </a:moveTo>
                <a:lnTo>
                  <a:pt x="712" y="1172"/>
                </a:lnTo>
                <a:lnTo>
                  <a:pt x="0" y="1811"/>
                </a:lnTo>
                <a:lnTo>
                  <a:pt x="617" y="2513"/>
                </a:lnTo>
                <a:lnTo>
                  <a:pt x="1183" y="3696"/>
                </a:lnTo>
                <a:lnTo>
                  <a:pt x="2481" y="3863"/>
                </a:lnTo>
                <a:lnTo>
                  <a:pt x="3225" y="2743"/>
                </a:lnTo>
                <a:lnTo>
                  <a:pt x="3905" y="2157"/>
                </a:lnTo>
                <a:lnTo>
                  <a:pt x="3308" y="1403"/>
                </a:lnTo>
                <a:lnTo>
                  <a:pt x="2753" y="104"/>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4" name="Google Shape;4324;p63"/>
          <p:cNvSpPr/>
          <p:nvPr/>
        </p:nvSpPr>
        <p:spPr>
          <a:xfrm>
            <a:off x="670630"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5" name="Google Shape;4325;p63"/>
          <p:cNvSpPr/>
          <p:nvPr/>
        </p:nvSpPr>
        <p:spPr>
          <a:xfrm>
            <a:off x="670771" y="4767322"/>
            <a:ext cx="1155" cy="1540"/>
          </a:xfrm>
          <a:custGeom>
            <a:avLst/>
            <a:gdLst/>
            <a:ahLst/>
            <a:cxnLst/>
            <a:rect l="l" t="t" r="r" b="b"/>
            <a:pathLst>
              <a:path w="1905" h="2540" extrusionOk="0">
                <a:moveTo>
                  <a:pt x="1120" y="0"/>
                </a:moveTo>
                <a:lnTo>
                  <a:pt x="0" y="1780"/>
                </a:lnTo>
                <a:lnTo>
                  <a:pt x="1800"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6" name="Google Shape;4326;p63"/>
          <p:cNvSpPr/>
          <p:nvPr/>
        </p:nvSpPr>
        <p:spPr>
          <a:xfrm>
            <a:off x="709055" y="6762347"/>
            <a:ext cx="1155" cy="1155"/>
          </a:xfrm>
          <a:custGeom>
            <a:avLst/>
            <a:gdLst/>
            <a:ahLst/>
            <a:cxnLst/>
            <a:rect l="l" t="t" r="r" b="b"/>
            <a:pathLst>
              <a:path w="1905"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7" name="Google Shape;4327;p63"/>
          <p:cNvSpPr/>
          <p:nvPr/>
        </p:nvSpPr>
        <p:spPr>
          <a:xfrm>
            <a:off x="708895" y="6469502"/>
            <a:ext cx="1155" cy="1155"/>
          </a:xfrm>
          <a:custGeom>
            <a:avLst/>
            <a:gdLst/>
            <a:ahLst/>
            <a:cxnLst/>
            <a:rect l="l" t="t" r="r" b="b"/>
            <a:pathLst>
              <a:path w="1905"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8" name="Google Shape;4328;p63"/>
          <p:cNvSpPr/>
          <p:nvPr/>
        </p:nvSpPr>
        <p:spPr>
          <a:xfrm>
            <a:off x="708232" y="5272468"/>
            <a:ext cx="2696" cy="2695"/>
          </a:xfrm>
          <a:custGeom>
            <a:avLst/>
            <a:gdLst/>
            <a:ahLst/>
            <a:cxnLst/>
            <a:rect l="l" t="t" r="r" b="b"/>
            <a:pathLst>
              <a:path w="4444" h="4445" extrusionOk="0">
                <a:moveTo>
                  <a:pt x="1455" y="0"/>
                </a:moveTo>
                <a:lnTo>
                  <a:pt x="691" y="1109"/>
                </a:lnTo>
                <a:lnTo>
                  <a:pt x="0" y="1706"/>
                </a:lnTo>
                <a:lnTo>
                  <a:pt x="1727" y="3853"/>
                </a:lnTo>
                <a:lnTo>
                  <a:pt x="2439" y="3266"/>
                </a:lnTo>
                <a:lnTo>
                  <a:pt x="3172" y="2701"/>
                </a:lnTo>
                <a:lnTo>
                  <a:pt x="3884" y="2115"/>
                </a:lnTo>
                <a:lnTo>
                  <a:pt x="3277" y="1392"/>
                </a:lnTo>
                <a:lnTo>
                  <a:pt x="274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29" name="Google Shape;4329;p63"/>
          <p:cNvSpPr/>
          <p:nvPr/>
        </p:nvSpPr>
        <p:spPr>
          <a:xfrm>
            <a:off x="725109"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0" name="Google Shape;4330;p63"/>
          <p:cNvSpPr/>
          <p:nvPr/>
        </p:nvSpPr>
        <p:spPr>
          <a:xfrm>
            <a:off x="725293"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1" name="Google Shape;4331;p63"/>
          <p:cNvSpPr/>
          <p:nvPr/>
        </p:nvSpPr>
        <p:spPr>
          <a:xfrm>
            <a:off x="725108"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2" name="Google Shape;4332;p63"/>
          <p:cNvSpPr/>
          <p:nvPr/>
        </p:nvSpPr>
        <p:spPr>
          <a:xfrm>
            <a:off x="725241" y="2835273"/>
            <a:ext cx="1540" cy="1540"/>
          </a:xfrm>
          <a:custGeom>
            <a:avLst/>
            <a:gdLst/>
            <a:ahLst/>
            <a:cxnLst/>
            <a:rect l="l" t="t" r="r" b="b"/>
            <a:pathLst>
              <a:path w="2540" h="2539" extrusionOk="0">
                <a:moveTo>
                  <a:pt x="0" y="0"/>
                </a:moveTo>
                <a:lnTo>
                  <a:pt x="76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3" name="Google Shape;4333;p63"/>
          <p:cNvSpPr/>
          <p:nvPr/>
        </p:nvSpPr>
        <p:spPr>
          <a:xfrm>
            <a:off x="725257" y="4408353"/>
            <a:ext cx="1540" cy="1540"/>
          </a:xfrm>
          <a:custGeom>
            <a:avLst/>
            <a:gdLst/>
            <a:ahLst/>
            <a:cxnLst/>
            <a:rect l="l" t="t" r="r" b="b"/>
            <a:pathLst>
              <a:path w="2540" h="2540" extrusionOk="0">
                <a:moveTo>
                  <a:pt x="1162" y="0"/>
                </a:moveTo>
                <a:lnTo>
                  <a:pt x="0" y="1696"/>
                </a:lnTo>
                <a:lnTo>
                  <a:pt x="1916" y="1999"/>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4" name="Google Shape;4334;p63"/>
          <p:cNvSpPr/>
          <p:nvPr/>
        </p:nvSpPr>
        <p:spPr>
          <a:xfrm>
            <a:off x="725009" y="4812024"/>
            <a:ext cx="1540" cy="1155"/>
          </a:xfrm>
          <a:custGeom>
            <a:avLst/>
            <a:gdLst/>
            <a:ahLst/>
            <a:cxnLst/>
            <a:rect l="l" t="t" r="r" b="b"/>
            <a:pathLst>
              <a:path w="2540" h="1904" extrusionOk="0">
                <a:moveTo>
                  <a:pt x="1937" y="0"/>
                </a:moveTo>
                <a:lnTo>
                  <a:pt x="0" y="596"/>
                </a:lnTo>
                <a:lnTo>
                  <a:pt x="1675" y="1759"/>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5" name="Google Shape;4335;p63"/>
          <p:cNvSpPr/>
          <p:nvPr/>
        </p:nvSpPr>
        <p:spPr>
          <a:xfrm>
            <a:off x="725501"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6" name="Google Shape;4336;p63"/>
          <p:cNvSpPr/>
          <p:nvPr/>
        </p:nvSpPr>
        <p:spPr>
          <a:xfrm>
            <a:off x="724904" y="1620848"/>
            <a:ext cx="1540" cy="1540"/>
          </a:xfrm>
          <a:custGeom>
            <a:avLst/>
            <a:gdLst/>
            <a:ahLst/>
            <a:cxnLst/>
            <a:rect l="l" t="t" r="r" b="b"/>
            <a:pathLst>
              <a:path w="2540" h="2539" extrusionOk="0">
                <a:moveTo>
                  <a:pt x="0" y="0"/>
                </a:moveTo>
                <a:lnTo>
                  <a:pt x="984" y="2408"/>
                </a:lnTo>
                <a:lnTo>
                  <a:pt x="2303"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7" name="Google Shape;4337;p63"/>
          <p:cNvSpPr/>
          <p:nvPr/>
        </p:nvSpPr>
        <p:spPr>
          <a:xfrm>
            <a:off x="725304" y="1248347"/>
            <a:ext cx="1540" cy="1540"/>
          </a:xfrm>
          <a:custGeom>
            <a:avLst/>
            <a:gdLst/>
            <a:ahLst/>
            <a:cxnLst/>
            <a:rect l="l" t="t" r="r" b="b"/>
            <a:pathLst>
              <a:path w="2540" h="2539" extrusionOk="0">
                <a:moveTo>
                  <a:pt x="0" y="0"/>
                </a:moveTo>
                <a:lnTo>
                  <a:pt x="890" y="2314"/>
                </a:lnTo>
                <a:lnTo>
                  <a:pt x="2376"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8" name="Google Shape;4338;p63"/>
          <p:cNvSpPr/>
          <p:nvPr/>
        </p:nvSpPr>
        <p:spPr>
          <a:xfrm>
            <a:off x="725093" y="529824"/>
            <a:ext cx="1155" cy="1540"/>
          </a:xfrm>
          <a:custGeom>
            <a:avLst/>
            <a:gdLst/>
            <a:ahLst/>
            <a:cxnLst/>
            <a:rect l="l" t="t" r="r" b="b"/>
            <a:pathLst>
              <a:path w="1905"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39" name="Google Shape;4339;p63"/>
          <p:cNvSpPr/>
          <p:nvPr/>
        </p:nvSpPr>
        <p:spPr>
          <a:xfrm>
            <a:off x="724875" y="100128"/>
            <a:ext cx="1540" cy="1540"/>
          </a:xfrm>
          <a:custGeom>
            <a:avLst/>
            <a:gdLst/>
            <a:ahLst/>
            <a:cxnLst/>
            <a:rect l="l" t="t" r="r" b="b"/>
            <a:pathLst>
              <a:path w="2540" h="2539" extrusionOk="0">
                <a:moveTo>
                  <a:pt x="1298" y="0"/>
                </a:moveTo>
                <a:lnTo>
                  <a:pt x="0" y="1706"/>
                </a:lnTo>
                <a:lnTo>
                  <a:pt x="2031"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0" name="Google Shape;4340;p63"/>
          <p:cNvSpPr/>
          <p:nvPr/>
        </p:nvSpPr>
        <p:spPr>
          <a:xfrm>
            <a:off x="721037" y="5835561"/>
            <a:ext cx="1155" cy="1540"/>
          </a:xfrm>
          <a:custGeom>
            <a:avLst/>
            <a:gdLst/>
            <a:ahLst/>
            <a:cxnLst/>
            <a:rect l="l" t="t" r="r" b="b"/>
            <a:pathLst>
              <a:path w="1905" h="2540" extrusionOk="0">
                <a:moveTo>
                  <a:pt x="1162" y="0"/>
                </a:moveTo>
                <a:lnTo>
                  <a:pt x="0" y="1759"/>
                </a:lnTo>
                <a:lnTo>
                  <a:pt x="1853"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1" name="Google Shape;4341;p63"/>
          <p:cNvSpPr/>
          <p:nvPr/>
        </p:nvSpPr>
        <p:spPr>
          <a:xfrm>
            <a:off x="720889" y="6070999"/>
            <a:ext cx="1540" cy="1540"/>
          </a:xfrm>
          <a:custGeom>
            <a:avLst/>
            <a:gdLst/>
            <a:ahLst/>
            <a:cxnLst/>
            <a:rect l="l" t="t" r="r" b="b"/>
            <a:pathLst>
              <a:path w="2540"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2" name="Google Shape;4342;p63"/>
          <p:cNvSpPr/>
          <p:nvPr/>
        </p:nvSpPr>
        <p:spPr>
          <a:xfrm>
            <a:off x="720870" y="5760077"/>
            <a:ext cx="1540" cy="1540"/>
          </a:xfrm>
          <a:custGeom>
            <a:avLst/>
            <a:gdLst/>
            <a:ahLst/>
            <a:cxnLst/>
            <a:rect l="l" t="t" r="r" b="b"/>
            <a:pathLst>
              <a:path w="2540"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3" name="Google Shape;4343;p63"/>
          <p:cNvSpPr/>
          <p:nvPr/>
        </p:nvSpPr>
        <p:spPr>
          <a:xfrm>
            <a:off x="720493" y="6797617"/>
            <a:ext cx="1540" cy="1540"/>
          </a:xfrm>
          <a:custGeom>
            <a:avLst/>
            <a:gdLst/>
            <a:ahLst/>
            <a:cxnLst/>
            <a:rect l="l" t="t" r="r" b="b"/>
            <a:pathLst>
              <a:path w="2540" h="2540" extrusionOk="0">
                <a:moveTo>
                  <a:pt x="2523" y="0"/>
                </a:moveTo>
                <a:lnTo>
                  <a:pt x="0" y="1036"/>
                </a:lnTo>
                <a:lnTo>
                  <a:pt x="2324" y="2523"/>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4" name="Google Shape;4344;p63"/>
          <p:cNvSpPr/>
          <p:nvPr/>
        </p:nvSpPr>
        <p:spPr>
          <a:xfrm>
            <a:off x="721055" y="6722068"/>
            <a:ext cx="1540" cy="1540"/>
          </a:xfrm>
          <a:custGeom>
            <a:avLst/>
            <a:gdLst/>
            <a:ahLst/>
            <a:cxnLst/>
            <a:rect l="l" t="t" r="r" b="b"/>
            <a:pathLst>
              <a:path w="2540" h="2540" extrusionOk="0">
                <a:moveTo>
                  <a:pt x="1308" y="0"/>
                </a:moveTo>
                <a:lnTo>
                  <a:pt x="0" y="1738"/>
                </a:lnTo>
                <a:lnTo>
                  <a:pt x="2219" y="2062"/>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5" name="Google Shape;4345;p63"/>
          <p:cNvSpPr/>
          <p:nvPr/>
        </p:nvSpPr>
        <p:spPr>
          <a:xfrm>
            <a:off x="720856" y="3663976"/>
            <a:ext cx="1540" cy="1540"/>
          </a:xfrm>
          <a:custGeom>
            <a:avLst/>
            <a:gdLst/>
            <a:ahLst/>
            <a:cxnLst/>
            <a:rect l="l" t="t" r="r" b="b"/>
            <a:pathLst>
              <a:path w="2540" h="2539" extrusionOk="0">
                <a:moveTo>
                  <a:pt x="2261" y="0"/>
                </a:moveTo>
                <a:lnTo>
                  <a:pt x="0" y="785"/>
                </a:lnTo>
                <a:lnTo>
                  <a:pt x="1989" y="2167"/>
                </a:lnTo>
                <a:lnTo>
                  <a:pt x="2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6" name="Google Shape;4346;p63"/>
          <p:cNvSpPr/>
          <p:nvPr/>
        </p:nvSpPr>
        <p:spPr>
          <a:xfrm>
            <a:off x="721173" y="3269389"/>
            <a:ext cx="1155" cy="1540"/>
          </a:xfrm>
          <a:custGeom>
            <a:avLst/>
            <a:gdLst/>
            <a:ahLst/>
            <a:cxnLst/>
            <a:rect l="l" t="t" r="r" b="b"/>
            <a:pathLst>
              <a:path w="1905" h="2539" extrusionOk="0">
                <a:moveTo>
                  <a:pt x="1099" y="0"/>
                </a:moveTo>
                <a:lnTo>
                  <a:pt x="0" y="1591"/>
                </a:lnTo>
                <a:lnTo>
                  <a:pt x="1685" y="1916"/>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7" name="Google Shape;4347;p63"/>
          <p:cNvSpPr/>
          <p:nvPr/>
        </p:nvSpPr>
        <p:spPr>
          <a:xfrm>
            <a:off x="721266" y="5188668"/>
            <a:ext cx="1540" cy="1155"/>
          </a:xfrm>
          <a:custGeom>
            <a:avLst/>
            <a:gdLst/>
            <a:ahLst/>
            <a:cxnLst/>
            <a:rect l="l" t="t" r="r" b="b"/>
            <a:pathLst>
              <a:path w="2540"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8" name="Google Shape;4348;p63"/>
          <p:cNvSpPr/>
          <p:nvPr/>
        </p:nvSpPr>
        <p:spPr>
          <a:xfrm>
            <a:off x="720916" y="5494557"/>
            <a:ext cx="1540" cy="1540"/>
          </a:xfrm>
          <a:custGeom>
            <a:avLst/>
            <a:gdLst/>
            <a:ahLst/>
            <a:cxnLst/>
            <a:rect l="l" t="t" r="r" b="b"/>
            <a:pathLst>
              <a:path w="2540" h="2540" extrusionOk="0">
                <a:moveTo>
                  <a:pt x="1937" y="0"/>
                </a:moveTo>
                <a:lnTo>
                  <a:pt x="0" y="691"/>
                </a:lnTo>
                <a:lnTo>
                  <a:pt x="1664" y="1947"/>
                </a:lnTo>
                <a:lnTo>
                  <a:pt x="193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49" name="Google Shape;4349;p63"/>
          <p:cNvSpPr/>
          <p:nvPr/>
        </p:nvSpPr>
        <p:spPr>
          <a:xfrm>
            <a:off x="720965" y="5007043"/>
            <a:ext cx="1155" cy="1155"/>
          </a:xfrm>
          <a:custGeom>
            <a:avLst/>
            <a:gdLst/>
            <a:ahLst/>
            <a:cxnLst/>
            <a:rect l="l" t="t" r="r" b="b"/>
            <a:pathLst>
              <a:path w="1905" h="1904" extrusionOk="0">
                <a:moveTo>
                  <a:pt x="1905" y="0"/>
                </a:moveTo>
                <a:lnTo>
                  <a:pt x="0" y="617"/>
                </a:lnTo>
                <a:lnTo>
                  <a:pt x="1622"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0" name="Google Shape;4350;p63"/>
          <p:cNvSpPr/>
          <p:nvPr/>
        </p:nvSpPr>
        <p:spPr>
          <a:xfrm>
            <a:off x="720686" y="4736334"/>
            <a:ext cx="1540" cy="1540"/>
          </a:xfrm>
          <a:custGeom>
            <a:avLst/>
            <a:gdLst/>
            <a:ahLst/>
            <a:cxnLst/>
            <a:rect l="l" t="t" r="r" b="b"/>
            <a:pathLst>
              <a:path w="2540" h="2540" extrusionOk="0">
                <a:moveTo>
                  <a:pt x="2230" y="0"/>
                </a:moveTo>
                <a:lnTo>
                  <a:pt x="0" y="1005"/>
                </a:lnTo>
                <a:lnTo>
                  <a:pt x="199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1" name="Google Shape;4351;p63"/>
          <p:cNvSpPr/>
          <p:nvPr/>
        </p:nvSpPr>
        <p:spPr>
          <a:xfrm>
            <a:off x="721142" y="4528406"/>
            <a:ext cx="1540" cy="1540"/>
          </a:xfrm>
          <a:custGeom>
            <a:avLst/>
            <a:gdLst/>
            <a:ahLst/>
            <a:cxnLst/>
            <a:rect l="l" t="t" r="r" b="b"/>
            <a:pathLst>
              <a:path w="2540" h="2540" extrusionOk="0">
                <a:moveTo>
                  <a:pt x="0" y="0"/>
                </a:moveTo>
                <a:lnTo>
                  <a:pt x="94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2" name="Google Shape;4352;p63"/>
          <p:cNvSpPr/>
          <p:nvPr/>
        </p:nvSpPr>
        <p:spPr>
          <a:xfrm>
            <a:off x="721099" y="3176512"/>
            <a:ext cx="1540" cy="1540"/>
          </a:xfrm>
          <a:custGeom>
            <a:avLst/>
            <a:gdLst/>
            <a:ahLst/>
            <a:cxnLst/>
            <a:rect l="l" t="t" r="r" b="b"/>
            <a:pathLst>
              <a:path w="2540" h="2539" extrusionOk="0">
                <a:moveTo>
                  <a:pt x="0" y="0"/>
                </a:moveTo>
                <a:lnTo>
                  <a:pt x="869" y="2177"/>
                </a:lnTo>
                <a:lnTo>
                  <a:pt x="220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3" name="Google Shape;4353;p63"/>
          <p:cNvSpPr/>
          <p:nvPr/>
        </p:nvSpPr>
        <p:spPr>
          <a:xfrm>
            <a:off x="720964" y="2555963"/>
            <a:ext cx="1540" cy="1540"/>
          </a:xfrm>
          <a:custGeom>
            <a:avLst/>
            <a:gdLst/>
            <a:ahLst/>
            <a:cxnLst/>
            <a:rect l="l" t="t" r="r" b="b"/>
            <a:pathLst>
              <a:path w="2540" h="2539" extrusionOk="0">
                <a:moveTo>
                  <a:pt x="0" y="0"/>
                </a:moveTo>
                <a:lnTo>
                  <a:pt x="743" y="2481"/>
                </a:lnTo>
                <a:lnTo>
                  <a:pt x="192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4" name="Google Shape;4354;p63"/>
          <p:cNvSpPr/>
          <p:nvPr/>
        </p:nvSpPr>
        <p:spPr>
          <a:xfrm>
            <a:off x="720733" y="596794"/>
            <a:ext cx="1540" cy="1540"/>
          </a:xfrm>
          <a:custGeom>
            <a:avLst/>
            <a:gdLst/>
            <a:ahLst/>
            <a:cxnLst/>
            <a:rect l="l" t="t" r="r" b="b"/>
            <a:pathLst>
              <a:path w="2540" h="2540" extrusionOk="0">
                <a:moveTo>
                  <a:pt x="0" y="0"/>
                </a:moveTo>
                <a:lnTo>
                  <a:pt x="994" y="2188"/>
                </a:lnTo>
                <a:lnTo>
                  <a:pt x="233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5" name="Google Shape;4355;p63"/>
          <p:cNvSpPr/>
          <p:nvPr/>
        </p:nvSpPr>
        <p:spPr>
          <a:xfrm>
            <a:off x="720481"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6" name="Google Shape;4356;p63"/>
          <p:cNvSpPr/>
          <p:nvPr/>
        </p:nvSpPr>
        <p:spPr>
          <a:xfrm>
            <a:off x="716833" y="486064"/>
            <a:ext cx="1540" cy="1540"/>
          </a:xfrm>
          <a:custGeom>
            <a:avLst/>
            <a:gdLst/>
            <a:ahLst/>
            <a:cxnLst/>
            <a:rect l="l" t="t" r="r" b="b"/>
            <a:pathLst>
              <a:path w="2540" h="2540" extrusionOk="0">
                <a:moveTo>
                  <a:pt x="0" y="0"/>
                </a:moveTo>
                <a:lnTo>
                  <a:pt x="806" y="2010"/>
                </a:lnTo>
                <a:lnTo>
                  <a:pt x="197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7" name="Google Shape;4357;p63"/>
          <p:cNvSpPr/>
          <p:nvPr/>
        </p:nvSpPr>
        <p:spPr>
          <a:xfrm>
            <a:off x="717086" y="747297"/>
            <a:ext cx="1155" cy="1155"/>
          </a:xfrm>
          <a:custGeom>
            <a:avLst/>
            <a:gdLst/>
            <a:ahLst/>
            <a:cxnLst/>
            <a:rect l="l" t="t" r="r" b="b"/>
            <a:pathLst>
              <a:path w="1905" h="1905" extrusionOk="0">
                <a:moveTo>
                  <a:pt x="1130" y="0"/>
                </a:moveTo>
                <a:lnTo>
                  <a:pt x="0" y="1518"/>
                </a:lnTo>
                <a:lnTo>
                  <a:pt x="1811" y="1842"/>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8" name="Google Shape;4358;p63"/>
          <p:cNvSpPr/>
          <p:nvPr/>
        </p:nvSpPr>
        <p:spPr>
          <a:xfrm>
            <a:off x="716993"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59" name="Google Shape;4359;p63"/>
          <p:cNvSpPr/>
          <p:nvPr/>
        </p:nvSpPr>
        <p:spPr>
          <a:xfrm>
            <a:off x="716974" y="1993091"/>
            <a:ext cx="1540" cy="1540"/>
          </a:xfrm>
          <a:custGeom>
            <a:avLst/>
            <a:gdLst/>
            <a:ahLst/>
            <a:cxnLst/>
            <a:rect l="l" t="t" r="r" b="b"/>
            <a:pathLst>
              <a:path w="2540" h="2539" extrusionOk="0">
                <a:moveTo>
                  <a:pt x="0" y="0"/>
                </a:moveTo>
                <a:lnTo>
                  <a:pt x="910" y="2209"/>
                </a:lnTo>
                <a:lnTo>
                  <a:pt x="224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0" name="Google Shape;4360;p63"/>
          <p:cNvSpPr/>
          <p:nvPr/>
        </p:nvSpPr>
        <p:spPr>
          <a:xfrm>
            <a:off x="717174" y="1266238"/>
            <a:ext cx="1155" cy="1540"/>
          </a:xfrm>
          <a:custGeom>
            <a:avLst/>
            <a:gdLst/>
            <a:ahLst/>
            <a:cxnLst/>
            <a:rect l="l" t="t" r="r" b="b"/>
            <a:pathLst>
              <a:path w="1905" h="2539" extrusionOk="0">
                <a:moveTo>
                  <a:pt x="0" y="0"/>
                </a:moveTo>
                <a:lnTo>
                  <a:pt x="62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1" name="Google Shape;4361;p63"/>
          <p:cNvSpPr/>
          <p:nvPr/>
        </p:nvSpPr>
        <p:spPr>
          <a:xfrm>
            <a:off x="717310" y="902582"/>
            <a:ext cx="1540" cy="1540"/>
          </a:xfrm>
          <a:custGeom>
            <a:avLst/>
            <a:gdLst/>
            <a:ahLst/>
            <a:cxnLst/>
            <a:rect l="l" t="t" r="r" b="b"/>
            <a:pathLst>
              <a:path w="2540" h="2540" extrusionOk="0">
                <a:moveTo>
                  <a:pt x="219" y="0"/>
                </a:moveTo>
                <a:lnTo>
                  <a:pt x="0" y="2261"/>
                </a:lnTo>
                <a:lnTo>
                  <a:pt x="220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2" name="Google Shape;4362;p63"/>
          <p:cNvSpPr/>
          <p:nvPr/>
        </p:nvSpPr>
        <p:spPr>
          <a:xfrm>
            <a:off x="712359" y="817497"/>
            <a:ext cx="2311" cy="2695"/>
          </a:xfrm>
          <a:custGeom>
            <a:avLst/>
            <a:gdLst/>
            <a:ahLst/>
            <a:cxnLst/>
            <a:rect l="l" t="t" r="r" b="b"/>
            <a:pathLst>
              <a:path w="3809" h="4444" extrusionOk="0">
                <a:moveTo>
                  <a:pt x="1905" y="0"/>
                </a:moveTo>
                <a:lnTo>
                  <a:pt x="1256" y="670"/>
                </a:lnTo>
                <a:lnTo>
                  <a:pt x="167" y="1308"/>
                </a:lnTo>
                <a:lnTo>
                  <a:pt x="0" y="2711"/>
                </a:lnTo>
                <a:lnTo>
                  <a:pt x="1088" y="3507"/>
                </a:lnTo>
                <a:lnTo>
                  <a:pt x="1664" y="4240"/>
                </a:lnTo>
                <a:lnTo>
                  <a:pt x="3591" y="2314"/>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3" name="Google Shape;4363;p63"/>
          <p:cNvSpPr/>
          <p:nvPr/>
        </p:nvSpPr>
        <p:spPr>
          <a:xfrm>
            <a:off x="712584" y="1713708"/>
            <a:ext cx="1540" cy="1540"/>
          </a:xfrm>
          <a:custGeom>
            <a:avLst/>
            <a:gdLst/>
            <a:ahLst/>
            <a:cxnLst/>
            <a:rect l="l" t="t" r="r" b="b"/>
            <a:pathLst>
              <a:path w="2540" h="2539" extrusionOk="0">
                <a:moveTo>
                  <a:pt x="2188" y="0"/>
                </a:moveTo>
                <a:lnTo>
                  <a:pt x="0" y="848"/>
                </a:lnTo>
                <a:lnTo>
                  <a:pt x="1958"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4" name="Google Shape;4364;p63"/>
          <p:cNvSpPr/>
          <p:nvPr/>
        </p:nvSpPr>
        <p:spPr>
          <a:xfrm>
            <a:off x="712796" y="2205470"/>
            <a:ext cx="1540" cy="1540"/>
          </a:xfrm>
          <a:custGeom>
            <a:avLst/>
            <a:gdLst/>
            <a:ahLst/>
            <a:cxnLst/>
            <a:rect l="l" t="t" r="r" b="b"/>
            <a:pathLst>
              <a:path w="2540" h="2539" extrusionOk="0">
                <a:moveTo>
                  <a:pt x="1298" y="0"/>
                </a:moveTo>
                <a:lnTo>
                  <a:pt x="0" y="1706"/>
                </a:lnTo>
                <a:lnTo>
                  <a:pt x="2115"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5" name="Google Shape;4365;p63"/>
          <p:cNvSpPr/>
          <p:nvPr/>
        </p:nvSpPr>
        <p:spPr>
          <a:xfrm>
            <a:off x="712935" y="2302603"/>
            <a:ext cx="1540" cy="1925"/>
          </a:xfrm>
          <a:custGeom>
            <a:avLst/>
            <a:gdLst/>
            <a:ahLst/>
            <a:cxnLst/>
            <a:rect l="l" t="t" r="r" b="b"/>
            <a:pathLst>
              <a:path w="2540" h="3175" extrusionOk="0">
                <a:moveTo>
                  <a:pt x="1193" y="0"/>
                </a:moveTo>
                <a:lnTo>
                  <a:pt x="0" y="2523"/>
                </a:lnTo>
                <a:lnTo>
                  <a:pt x="1916" y="274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6" name="Google Shape;4366;p63"/>
          <p:cNvSpPr/>
          <p:nvPr/>
        </p:nvSpPr>
        <p:spPr>
          <a:xfrm>
            <a:off x="713000" y="5858405"/>
            <a:ext cx="1155" cy="1540"/>
          </a:xfrm>
          <a:custGeom>
            <a:avLst/>
            <a:gdLst/>
            <a:ahLst/>
            <a:cxnLst/>
            <a:rect l="l" t="t" r="r" b="b"/>
            <a:pathLst>
              <a:path w="1905" h="2540" extrusionOk="0">
                <a:moveTo>
                  <a:pt x="0" y="0"/>
                </a:moveTo>
                <a:lnTo>
                  <a:pt x="701" y="221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7" name="Google Shape;4367;p63"/>
          <p:cNvSpPr/>
          <p:nvPr/>
        </p:nvSpPr>
        <p:spPr>
          <a:xfrm>
            <a:off x="713183" y="3344698"/>
            <a:ext cx="1155" cy="1540"/>
          </a:xfrm>
          <a:custGeom>
            <a:avLst/>
            <a:gdLst/>
            <a:ahLst/>
            <a:cxnLst/>
            <a:rect l="l" t="t" r="r" b="b"/>
            <a:pathLst>
              <a:path w="1905"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8" name="Google Shape;4368;p63"/>
          <p:cNvSpPr/>
          <p:nvPr/>
        </p:nvSpPr>
        <p:spPr>
          <a:xfrm>
            <a:off x="717082" y="4780735"/>
            <a:ext cx="1155" cy="1540"/>
          </a:xfrm>
          <a:custGeom>
            <a:avLst/>
            <a:gdLst/>
            <a:ahLst/>
            <a:cxnLst/>
            <a:rect l="l" t="t" r="r" b="b"/>
            <a:pathLst>
              <a:path w="1905" h="2540" extrusionOk="0">
                <a:moveTo>
                  <a:pt x="1193" y="0"/>
                </a:moveTo>
                <a:lnTo>
                  <a:pt x="0" y="1748"/>
                </a:lnTo>
                <a:lnTo>
                  <a:pt x="1905" y="207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69" name="Google Shape;4369;p63"/>
          <p:cNvSpPr/>
          <p:nvPr/>
        </p:nvSpPr>
        <p:spPr>
          <a:xfrm>
            <a:off x="716901"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0" name="Google Shape;4370;p63"/>
          <p:cNvSpPr/>
          <p:nvPr/>
        </p:nvSpPr>
        <p:spPr>
          <a:xfrm>
            <a:off x="717212" y="4878672"/>
            <a:ext cx="1540" cy="1540"/>
          </a:xfrm>
          <a:custGeom>
            <a:avLst/>
            <a:gdLst/>
            <a:ahLst/>
            <a:cxnLst/>
            <a:rect l="l" t="t" r="r" b="b"/>
            <a:pathLst>
              <a:path w="2540" h="2540" extrusionOk="0">
                <a:moveTo>
                  <a:pt x="0" y="0"/>
                </a:moveTo>
                <a:lnTo>
                  <a:pt x="75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1" name="Google Shape;4371;p63"/>
          <p:cNvSpPr/>
          <p:nvPr/>
        </p:nvSpPr>
        <p:spPr>
          <a:xfrm>
            <a:off x="717157" y="5415024"/>
            <a:ext cx="1540" cy="1540"/>
          </a:xfrm>
          <a:custGeom>
            <a:avLst/>
            <a:gdLst/>
            <a:ahLst/>
            <a:cxnLst/>
            <a:rect l="l" t="t" r="r" b="b"/>
            <a:pathLst>
              <a:path w="2540" h="2540" extrusionOk="0">
                <a:moveTo>
                  <a:pt x="0" y="0"/>
                </a:moveTo>
                <a:lnTo>
                  <a:pt x="785" y="233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2" name="Google Shape;4372;p63"/>
          <p:cNvSpPr/>
          <p:nvPr/>
        </p:nvSpPr>
        <p:spPr>
          <a:xfrm>
            <a:off x="717192" y="3623919"/>
            <a:ext cx="1925" cy="1540"/>
          </a:xfrm>
          <a:custGeom>
            <a:avLst/>
            <a:gdLst/>
            <a:ahLst/>
            <a:cxnLst/>
            <a:rect l="l" t="t" r="r" b="b"/>
            <a:pathLst>
              <a:path w="3175" h="2539" extrusionOk="0">
                <a:moveTo>
                  <a:pt x="198" y="0"/>
                </a:moveTo>
                <a:lnTo>
                  <a:pt x="0" y="2230"/>
                </a:lnTo>
                <a:lnTo>
                  <a:pt x="2628" y="136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3" name="Google Shape;4373;p63"/>
          <p:cNvSpPr/>
          <p:nvPr/>
        </p:nvSpPr>
        <p:spPr>
          <a:xfrm>
            <a:off x="717093" y="3079043"/>
            <a:ext cx="1540" cy="1540"/>
          </a:xfrm>
          <a:custGeom>
            <a:avLst/>
            <a:gdLst/>
            <a:ahLst/>
            <a:cxnLst/>
            <a:rect l="l" t="t" r="r" b="b"/>
            <a:pathLst>
              <a:path w="2540"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4" name="Google Shape;4374;p63"/>
          <p:cNvSpPr/>
          <p:nvPr/>
        </p:nvSpPr>
        <p:spPr>
          <a:xfrm>
            <a:off x="716813" y="2454065"/>
            <a:ext cx="1540" cy="1540"/>
          </a:xfrm>
          <a:custGeom>
            <a:avLst/>
            <a:gdLst/>
            <a:ahLst/>
            <a:cxnLst/>
            <a:rect l="l" t="t" r="r" b="b"/>
            <a:pathLst>
              <a:path w="2540" h="2539" extrusionOk="0">
                <a:moveTo>
                  <a:pt x="0" y="0"/>
                </a:moveTo>
                <a:lnTo>
                  <a:pt x="931" y="1947"/>
                </a:lnTo>
                <a:lnTo>
                  <a:pt x="219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5" name="Google Shape;4375;p63"/>
          <p:cNvSpPr/>
          <p:nvPr/>
        </p:nvSpPr>
        <p:spPr>
          <a:xfrm>
            <a:off x="716883" y="5875618"/>
            <a:ext cx="1540" cy="1155"/>
          </a:xfrm>
          <a:custGeom>
            <a:avLst/>
            <a:gdLst/>
            <a:ahLst/>
            <a:cxnLst/>
            <a:rect l="l" t="t" r="r" b="b"/>
            <a:pathLst>
              <a:path w="2540" h="1904" extrusionOk="0">
                <a:moveTo>
                  <a:pt x="1235" y="0"/>
                </a:moveTo>
                <a:lnTo>
                  <a:pt x="0" y="1507"/>
                </a:lnTo>
                <a:lnTo>
                  <a:pt x="1978" y="1853"/>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6" name="Google Shape;4376;p63"/>
          <p:cNvSpPr/>
          <p:nvPr/>
        </p:nvSpPr>
        <p:spPr>
          <a:xfrm>
            <a:off x="757604" y="3797187"/>
            <a:ext cx="1540" cy="1925"/>
          </a:xfrm>
          <a:custGeom>
            <a:avLst/>
            <a:gdLst/>
            <a:ahLst/>
            <a:cxnLst/>
            <a:rect l="l" t="t" r="r" b="b"/>
            <a:pathLst>
              <a:path w="2540" h="3175" extrusionOk="0">
                <a:moveTo>
                  <a:pt x="0" y="0"/>
                </a:moveTo>
                <a:lnTo>
                  <a:pt x="984"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7" name="Google Shape;4377;p63"/>
          <p:cNvSpPr/>
          <p:nvPr/>
        </p:nvSpPr>
        <p:spPr>
          <a:xfrm>
            <a:off x="757673"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8" name="Google Shape;4378;p63"/>
          <p:cNvSpPr/>
          <p:nvPr/>
        </p:nvSpPr>
        <p:spPr>
          <a:xfrm>
            <a:off x="757630" y="2812829"/>
            <a:ext cx="1540" cy="1540"/>
          </a:xfrm>
          <a:custGeom>
            <a:avLst/>
            <a:gdLst/>
            <a:ahLst/>
            <a:cxnLst/>
            <a:rect l="l" t="t" r="r" b="b"/>
            <a:pathLst>
              <a:path w="2540"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79" name="Google Shape;4379;p63"/>
          <p:cNvSpPr/>
          <p:nvPr/>
        </p:nvSpPr>
        <p:spPr>
          <a:xfrm>
            <a:off x="757598" y="2715041"/>
            <a:ext cx="1540" cy="1540"/>
          </a:xfrm>
          <a:custGeom>
            <a:avLst/>
            <a:gdLst/>
            <a:ahLst/>
            <a:cxnLst/>
            <a:rect l="l" t="t" r="r" b="b"/>
            <a:pathLst>
              <a:path w="2540" h="2539" extrusionOk="0">
                <a:moveTo>
                  <a:pt x="1403" y="0"/>
                </a:moveTo>
                <a:lnTo>
                  <a:pt x="0" y="2146"/>
                </a:lnTo>
                <a:lnTo>
                  <a:pt x="2397" y="2450"/>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0" name="Google Shape;4380;p63"/>
          <p:cNvSpPr/>
          <p:nvPr/>
        </p:nvSpPr>
        <p:spPr>
          <a:xfrm>
            <a:off x="757692" y="676730"/>
            <a:ext cx="1155" cy="1155"/>
          </a:xfrm>
          <a:custGeom>
            <a:avLst/>
            <a:gdLst/>
            <a:ahLst/>
            <a:cxnLst/>
            <a:rect l="l" t="t" r="r" b="b"/>
            <a:pathLst>
              <a:path w="1905" h="1905" extrusionOk="0">
                <a:moveTo>
                  <a:pt x="0" y="0"/>
                </a:moveTo>
                <a:lnTo>
                  <a:pt x="659" y="1884"/>
                </a:lnTo>
                <a:lnTo>
                  <a:pt x="1769"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1" name="Google Shape;4381;p63"/>
          <p:cNvSpPr/>
          <p:nvPr/>
        </p:nvSpPr>
        <p:spPr>
          <a:xfrm>
            <a:off x="757729" y="344012"/>
            <a:ext cx="1155" cy="1155"/>
          </a:xfrm>
          <a:custGeom>
            <a:avLst/>
            <a:gdLst/>
            <a:ahLst/>
            <a:cxnLst/>
            <a:rect l="l" t="t" r="r" b="b"/>
            <a:pathLst>
              <a:path w="1905" h="1904" extrusionOk="0">
                <a:moveTo>
                  <a:pt x="1078" y="0"/>
                </a:moveTo>
                <a:lnTo>
                  <a:pt x="0" y="1570"/>
                </a:lnTo>
                <a:lnTo>
                  <a:pt x="1622" y="1895"/>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2" name="Google Shape;4382;p63"/>
          <p:cNvSpPr/>
          <p:nvPr/>
        </p:nvSpPr>
        <p:spPr>
          <a:xfrm>
            <a:off x="757494" y="933595"/>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3" name="Google Shape;4383;p63"/>
          <p:cNvSpPr/>
          <p:nvPr/>
        </p:nvSpPr>
        <p:spPr>
          <a:xfrm>
            <a:off x="757626" y="2090741"/>
            <a:ext cx="1540" cy="1540"/>
          </a:xfrm>
          <a:custGeom>
            <a:avLst/>
            <a:gdLst/>
            <a:ahLst/>
            <a:cxnLst/>
            <a:rect l="l" t="t" r="r" b="b"/>
            <a:pathLst>
              <a:path w="2540"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4" name="Google Shape;4384;p63"/>
          <p:cNvSpPr/>
          <p:nvPr/>
        </p:nvSpPr>
        <p:spPr>
          <a:xfrm>
            <a:off x="757610" y="1372084"/>
            <a:ext cx="1155" cy="1540"/>
          </a:xfrm>
          <a:custGeom>
            <a:avLst/>
            <a:gdLst/>
            <a:ahLst/>
            <a:cxnLst/>
            <a:rect l="l" t="t" r="r" b="b"/>
            <a:pathLst>
              <a:path w="1905"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5" name="Google Shape;4385;p63"/>
          <p:cNvSpPr/>
          <p:nvPr/>
        </p:nvSpPr>
        <p:spPr>
          <a:xfrm>
            <a:off x="757119"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6" name="Google Shape;4386;p63"/>
          <p:cNvSpPr/>
          <p:nvPr/>
        </p:nvSpPr>
        <p:spPr>
          <a:xfrm>
            <a:off x="757518" y="2116800"/>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7" name="Google Shape;4387;p63"/>
          <p:cNvSpPr/>
          <p:nvPr/>
        </p:nvSpPr>
        <p:spPr>
          <a:xfrm>
            <a:off x="757550" y="286287"/>
            <a:ext cx="1155" cy="1540"/>
          </a:xfrm>
          <a:custGeom>
            <a:avLst/>
            <a:gdLst/>
            <a:ahLst/>
            <a:cxnLst/>
            <a:rect l="l" t="t" r="r" b="b"/>
            <a:pathLst>
              <a:path w="1905" h="2540" extrusionOk="0">
                <a:moveTo>
                  <a:pt x="1193" y="0"/>
                </a:moveTo>
                <a:lnTo>
                  <a:pt x="0" y="1696"/>
                </a:lnTo>
                <a:lnTo>
                  <a:pt x="1884" y="2020"/>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8" name="Google Shape;4388;p63"/>
          <p:cNvSpPr/>
          <p:nvPr/>
        </p:nvSpPr>
        <p:spPr>
          <a:xfrm>
            <a:off x="753550"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89" name="Google Shape;4389;p63"/>
          <p:cNvSpPr/>
          <p:nvPr/>
        </p:nvSpPr>
        <p:spPr>
          <a:xfrm>
            <a:off x="753580" y="916033"/>
            <a:ext cx="1155" cy="1540"/>
          </a:xfrm>
          <a:custGeom>
            <a:avLst/>
            <a:gdLst/>
            <a:ahLst/>
            <a:cxnLst/>
            <a:rect l="l" t="t" r="r" b="b"/>
            <a:pathLst>
              <a:path w="1905" h="2540" extrusionOk="0">
                <a:moveTo>
                  <a:pt x="0" y="0"/>
                </a:moveTo>
                <a:lnTo>
                  <a:pt x="70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0" name="Google Shape;4390;p63"/>
          <p:cNvSpPr/>
          <p:nvPr/>
        </p:nvSpPr>
        <p:spPr>
          <a:xfrm>
            <a:off x="753528"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1" name="Google Shape;4391;p63"/>
          <p:cNvSpPr/>
          <p:nvPr/>
        </p:nvSpPr>
        <p:spPr>
          <a:xfrm>
            <a:off x="741650" y="2741865"/>
            <a:ext cx="1540" cy="1540"/>
          </a:xfrm>
          <a:custGeom>
            <a:avLst/>
            <a:gdLst/>
            <a:ahLst/>
            <a:cxnLst/>
            <a:rect l="l" t="t" r="r" b="b"/>
            <a:pathLst>
              <a:path w="2540" h="2539" extrusionOk="0">
                <a:moveTo>
                  <a:pt x="230" y="0"/>
                </a:moveTo>
                <a:lnTo>
                  <a:pt x="0" y="2094"/>
                </a:lnTo>
                <a:lnTo>
                  <a:pt x="216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2" name="Google Shape;4392;p63"/>
          <p:cNvSpPr/>
          <p:nvPr/>
        </p:nvSpPr>
        <p:spPr>
          <a:xfrm>
            <a:off x="740933" y="3987611"/>
            <a:ext cx="1540" cy="1540"/>
          </a:xfrm>
          <a:custGeom>
            <a:avLst/>
            <a:gdLst/>
            <a:ahLst/>
            <a:cxnLst/>
            <a:rect l="l" t="t" r="r" b="b"/>
            <a:pathLst>
              <a:path w="2540" h="2540" extrusionOk="0">
                <a:moveTo>
                  <a:pt x="2429" y="0"/>
                </a:moveTo>
                <a:lnTo>
                  <a:pt x="0" y="795"/>
                </a:lnTo>
                <a:lnTo>
                  <a:pt x="2209"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3" name="Google Shape;4393;p63"/>
          <p:cNvSpPr/>
          <p:nvPr/>
        </p:nvSpPr>
        <p:spPr>
          <a:xfrm>
            <a:off x="741396"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4" name="Google Shape;4394;p63"/>
          <p:cNvSpPr/>
          <p:nvPr/>
        </p:nvSpPr>
        <p:spPr>
          <a:xfrm>
            <a:off x="745550" y="1527491"/>
            <a:ext cx="1540" cy="1540"/>
          </a:xfrm>
          <a:custGeom>
            <a:avLst/>
            <a:gdLst/>
            <a:ahLst/>
            <a:cxnLst/>
            <a:rect l="l" t="t" r="r" b="b"/>
            <a:pathLst>
              <a:path w="2540" h="2539" extrusionOk="0">
                <a:moveTo>
                  <a:pt x="230" y="0"/>
                </a:moveTo>
                <a:lnTo>
                  <a:pt x="0" y="1947"/>
                </a:lnTo>
                <a:lnTo>
                  <a:pt x="2303"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5" name="Google Shape;4395;p63"/>
          <p:cNvSpPr/>
          <p:nvPr/>
        </p:nvSpPr>
        <p:spPr>
          <a:xfrm>
            <a:off x="745581" y="2063665"/>
            <a:ext cx="1540" cy="1540"/>
          </a:xfrm>
          <a:custGeom>
            <a:avLst/>
            <a:gdLst/>
            <a:ahLst/>
            <a:cxnLst/>
            <a:rect l="l" t="t" r="r" b="b"/>
            <a:pathLst>
              <a:path w="2540" h="2539" extrusionOk="0">
                <a:moveTo>
                  <a:pt x="272" y="0"/>
                </a:moveTo>
                <a:lnTo>
                  <a:pt x="0" y="2146"/>
                </a:lnTo>
                <a:lnTo>
                  <a:pt x="214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6" name="Google Shape;4396;p63"/>
          <p:cNvSpPr/>
          <p:nvPr/>
        </p:nvSpPr>
        <p:spPr>
          <a:xfrm>
            <a:off x="745379" y="4023164"/>
            <a:ext cx="1540" cy="1925"/>
          </a:xfrm>
          <a:custGeom>
            <a:avLst/>
            <a:gdLst/>
            <a:ahLst/>
            <a:cxnLst/>
            <a:rect l="l" t="t" r="r" b="b"/>
            <a:pathLst>
              <a:path w="2540" h="3175" extrusionOk="0">
                <a:moveTo>
                  <a:pt x="0" y="0"/>
                </a:moveTo>
                <a:lnTo>
                  <a:pt x="816" y="2869"/>
                </a:lnTo>
                <a:lnTo>
                  <a:pt x="202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7" name="Google Shape;4397;p63"/>
          <p:cNvSpPr/>
          <p:nvPr/>
        </p:nvSpPr>
        <p:spPr>
          <a:xfrm>
            <a:off x="745463" y="38362"/>
            <a:ext cx="1540" cy="1540"/>
          </a:xfrm>
          <a:custGeom>
            <a:avLst/>
            <a:gdLst/>
            <a:ahLst/>
            <a:cxnLst/>
            <a:rect l="l" t="t" r="r" b="b"/>
            <a:pathLst>
              <a:path w="2540" h="2540" extrusionOk="0">
                <a:moveTo>
                  <a:pt x="0" y="0"/>
                </a:moveTo>
                <a:lnTo>
                  <a:pt x="764" y="2125"/>
                </a:lnTo>
                <a:lnTo>
                  <a:pt x="202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8" name="Google Shape;4398;p63"/>
          <p:cNvSpPr/>
          <p:nvPr/>
        </p:nvSpPr>
        <p:spPr>
          <a:xfrm>
            <a:off x="745115" y="4203974"/>
            <a:ext cx="2311" cy="2695"/>
          </a:xfrm>
          <a:custGeom>
            <a:avLst/>
            <a:gdLst/>
            <a:ahLst/>
            <a:cxnLst/>
            <a:rect l="l" t="t" r="r" b="b"/>
            <a:pathLst>
              <a:path w="3809" h="4445" extrusionOk="0">
                <a:moveTo>
                  <a:pt x="1790" y="0"/>
                </a:moveTo>
                <a:lnTo>
                  <a:pt x="1162" y="628"/>
                </a:lnTo>
                <a:lnTo>
                  <a:pt x="104" y="1204"/>
                </a:lnTo>
                <a:lnTo>
                  <a:pt x="0" y="2533"/>
                </a:lnTo>
                <a:lnTo>
                  <a:pt x="984" y="3287"/>
                </a:lnTo>
                <a:lnTo>
                  <a:pt x="1507" y="4010"/>
                </a:lnTo>
                <a:lnTo>
                  <a:pt x="2157" y="3392"/>
                </a:lnTo>
                <a:lnTo>
                  <a:pt x="3298" y="2827"/>
                </a:lnTo>
                <a:lnTo>
                  <a:pt x="339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399" name="Google Shape;4399;p63"/>
          <p:cNvSpPr/>
          <p:nvPr/>
        </p:nvSpPr>
        <p:spPr>
          <a:xfrm>
            <a:off x="744994"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0" name="Google Shape;4400;p63"/>
          <p:cNvSpPr/>
          <p:nvPr/>
        </p:nvSpPr>
        <p:spPr>
          <a:xfrm>
            <a:off x="745364" y="4749728"/>
            <a:ext cx="1155" cy="1155"/>
          </a:xfrm>
          <a:custGeom>
            <a:avLst/>
            <a:gdLst/>
            <a:ahLst/>
            <a:cxnLst/>
            <a:rect l="l" t="t" r="r" b="b"/>
            <a:pathLst>
              <a:path w="1905" h="1904" extrusionOk="0">
                <a:moveTo>
                  <a:pt x="1183" y="0"/>
                </a:moveTo>
                <a:lnTo>
                  <a:pt x="0" y="1570"/>
                </a:lnTo>
                <a:lnTo>
                  <a:pt x="190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1" name="Google Shape;4401;p63"/>
          <p:cNvSpPr/>
          <p:nvPr/>
        </p:nvSpPr>
        <p:spPr>
          <a:xfrm>
            <a:off x="744725" y="6473771"/>
            <a:ext cx="2696" cy="2310"/>
          </a:xfrm>
          <a:custGeom>
            <a:avLst/>
            <a:gdLst/>
            <a:ahLst/>
            <a:cxnLst/>
            <a:rect l="l" t="t" r="r" b="b"/>
            <a:pathLst>
              <a:path w="4444" h="3809" extrusionOk="0">
                <a:moveTo>
                  <a:pt x="1486" y="0"/>
                </a:moveTo>
                <a:lnTo>
                  <a:pt x="722" y="984"/>
                </a:lnTo>
                <a:lnTo>
                  <a:pt x="0" y="1507"/>
                </a:lnTo>
                <a:lnTo>
                  <a:pt x="607" y="2136"/>
                </a:lnTo>
                <a:lnTo>
                  <a:pt x="1172" y="3225"/>
                </a:lnTo>
                <a:lnTo>
                  <a:pt x="2502" y="3361"/>
                </a:lnTo>
                <a:lnTo>
                  <a:pt x="3256" y="2450"/>
                </a:lnTo>
                <a:lnTo>
                  <a:pt x="4094" y="1895"/>
                </a:lnTo>
                <a:lnTo>
                  <a:pt x="3434" y="1225"/>
                </a:lnTo>
                <a:lnTo>
                  <a:pt x="283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2" name="Google Shape;4402;p63"/>
          <p:cNvSpPr/>
          <p:nvPr/>
        </p:nvSpPr>
        <p:spPr>
          <a:xfrm>
            <a:off x="749603" y="2405318"/>
            <a:ext cx="1155" cy="1155"/>
          </a:xfrm>
          <a:custGeom>
            <a:avLst/>
            <a:gdLst/>
            <a:ahLst/>
            <a:cxnLst/>
            <a:rect l="l" t="t" r="r" b="b"/>
            <a:pathLst>
              <a:path w="1905" h="1904" extrusionOk="0">
                <a:moveTo>
                  <a:pt x="0" y="0"/>
                </a:moveTo>
                <a:lnTo>
                  <a:pt x="64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3" name="Google Shape;4403;p63"/>
          <p:cNvSpPr/>
          <p:nvPr/>
        </p:nvSpPr>
        <p:spPr>
          <a:xfrm>
            <a:off x="749518" y="2524915"/>
            <a:ext cx="1540" cy="1540"/>
          </a:xfrm>
          <a:custGeom>
            <a:avLst/>
            <a:gdLst/>
            <a:ahLst/>
            <a:cxnLst/>
            <a:rect l="l" t="t" r="r" b="b"/>
            <a:pathLst>
              <a:path w="2540" h="2539" extrusionOk="0">
                <a:moveTo>
                  <a:pt x="0" y="0"/>
                </a:moveTo>
                <a:lnTo>
                  <a:pt x="869" y="2418"/>
                </a:lnTo>
                <a:lnTo>
                  <a:pt x="226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4" name="Google Shape;4404;p63"/>
          <p:cNvSpPr/>
          <p:nvPr/>
        </p:nvSpPr>
        <p:spPr>
          <a:xfrm>
            <a:off x="749416" y="1806924"/>
            <a:ext cx="1540" cy="1540"/>
          </a:xfrm>
          <a:custGeom>
            <a:avLst/>
            <a:gdLst/>
            <a:ahLst/>
            <a:cxnLst/>
            <a:rect l="l" t="t" r="r" b="b"/>
            <a:pathLst>
              <a:path w="2540"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5" name="Google Shape;4405;p63"/>
          <p:cNvSpPr/>
          <p:nvPr/>
        </p:nvSpPr>
        <p:spPr>
          <a:xfrm>
            <a:off x="749294"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6" name="Google Shape;4406;p63"/>
          <p:cNvSpPr/>
          <p:nvPr/>
        </p:nvSpPr>
        <p:spPr>
          <a:xfrm>
            <a:off x="749439" y="2688452"/>
            <a:ext cx="1540" cy="1540"/>
          </a:xfrm>
          <a:custGeom>
            <a:avLst/>
            <a:gdLst/>
            <a:ahLst/>
            <a:cxnLst/>
            <a:rect l="l" t="t" r="r" b="b"/>
            <a:pathLst>
              <a:path w="2540" h="2539" extrusionOk="0">
                <a:moveTo>
                  <a:pt x="1246" y="0"/>
                </a:moveTo>
                <a:lnTo>
                  <a:pt x="0" y="1968"/>
                </a:lnTo>
                <a:lnTo>
                  <a:pt x="203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7" name="Google Shape;4407;p63"/>
          <p:cNvSpPr/>
          <p:nvPr/>
        </p:nvSpPr>
        <p:spPr>
          <a:xfrm>
            <a:off x="749744"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8" name="Google Shape;4408;p63"/>
          <p:cNvSpPr/>
          <p:nvPr/>
        </p:nvSpPr>
        <p:spPr>
          <a:xfrm>
            <a:off x="737136"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09" name="Google Shape;4409;p63"/>
          <p:cNvSpPr/>
          <p:nvPr/>
        </p:nvSpPr>
        <p:spPr>
          <a:xfrm>
            <a:off x="737346" y="5326307"/>
            <a:ext cx="1540" cy="1540"/>
          </a:xfrm>
          <a:custGeom>
            <a:avLst/>
            <a:gdLst/>
            <a:ahLst/>
            <a:cxnLst/>
            <a:rect l="l" t="t" r="r" b="b"/>
            <a:pathLst>
              <a:path w="2540"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0" name="Google Shape;4410;p63"/>
          <p:cNvSpPr/>
          <p:nvPr/>
        </p:nvSpPr>
        <p:spPr>
          <a:xfrm>
            <a:off x="737427"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1" name="Google Shape;4411;p63"/>
          <p:cNvSpPr/>
          <p:nvPr/>
        </p:nvSpPr>
        <p:spPr>
          <a:xfrm>
            <a:off x="732889" y="609314"/>
            <a:ext cx="2311" cy="2695"/>
          </a:xfrm>
          <a:custGeom>
            <a:avLst/>
            <a:gdLst/>
            <a:ahLst/>
            <a:cxnLst/>
            <a:rect l="l" t="t" r="r" b="b"/>
            <a:pathLst>
              <a:path w="3809" h="4444" extrusionOk="0">
                <a:moveTo>
                  <a:pt x="2041" y="0"/>
                </a:moveTo>
                <a:lnTo>
                  <a:pt x="0" y="1895"/>
                </a:lnTo>
                <a:lnTo>
                  <a:pt x="586" y="2586"/>
                </a:lnTo>
                <a:lnTo>
                  <a:pt x="1120" y="3738"/>
                </a:lnTo>
                <a:lnTo>
                  <a:pt x="2366" y="3926"/>
                </a:lnTo>
                <a:lnTo>
                  <a:pt x="3109" y="2827"/>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2" name="Google Shape;4412;p63"/>
          <p:cNvSpPr/>
          <p:nvPr/>
        </p:nvSpPr>
        <p:spPr>
          <a:xfrm>
            <a:off x="733228" y="255611"/>
            <a:ext cx="1155" cy="1540"/>
          </a:xfrm>
          <a:custGeom>
            <a:avLst/>
            <a:gdLst/>
            <a:ahLst/>
            <a:cxnLst/>
            <a:rect l="l" t="t" r="r" b="b"/>
            <a:pathLst>
              <a:path w="1905" h="2540" extrusionOk="0">
                <a:moveTo>
                  <a:pt x="0" y="0"/>
                </a:moveTo>
                <a:lnTo>
                  <a:pt x="680" y="2272"/>
                </a:lnTo>
                <a:lnTo>
                  <a:pt x="1821"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3" name="Google Shape;4413;p63"/>
          <p:cNvSpPr/>
          <p:nvPr/>
        </p:nvSpPr>
        <p:spPr>
          <a:xfrm>
            <a:off x="733186" y="1115456"/>
            <a:ext cx="1540" cy="1540"/>
          </a:xfrm>
          <a:custGeom>
            <a:avLst/>
            <a:gdLst/>
            <a:ahLst/>
            <a:cxnLst/>
            <a:rect l="l" t="t" r="r" b="b"/>
            <a:pathLst>
              <a:path w="2540" h="2539" extrusionOk="0">
                <a:moveTo>
                  <a:pt x="0" y="0"/>
                </a:moveTo>
                <a:lnTo>
                  <a:pt x="837" y="2188"/>
                </a:lnTo>
                <a:lnTo>
                  <a:pt x="210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4" name="Google Shape;4414;p63"/>
          <p:cNvSpPr/>
          <p:nvPr/>
        </p:nvSpPr>
        <p:spPr>
          <a:xfrm>
            <a:off x="737438" y="370731"/>
            <a:ext cx="1540" cy="1540"/>
          </a:xfrm>
          <a:custGeom>
            <a:avLst/>
            <a:gdLst/>
            <a:ahLst/>
            <a:cxnLst/>
            <a:rect l="l" t="t" r="r" b="b"/>
            <a:pathLst>
              <a:path w="2540" h="2540" extrusionOk="0">
                <a:moveTo>
                  <a:pt x="293" y="0"/>
                </a:moveTo>
                <a:lnTo>
                  <a:pt x="0" y="2418"/>
                </a:lnTo>
                <a:lnTo>
                  <a:pt x="2041"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5" name="Google Shape;4415;p63"/>
          <p:cNvSpPr/>
          <p:nvPr/>
        </p:nvSpPr>
        <p:spPr>
          <a:xfrm>
            <a:off x="737379" y="977637"/>
            <a:ext cx="1540" cy="1540"/>
          </a:xfrm>
          <a:custGeom>
            <a:avLst/>
            <a:gdLst/>
            <a:ahLst/>
            <a:cxnLst/>
            <a:rect l="l" t="t" r="r" b="b"/>
            <a:pathLst>
              <a:path w="2540" h="2540" extrusionOk="0">
                <a:moveTo>
                  <a:pt x="1235" y="0"/>
                </a:moveTo>
                <a:lnTo>
                  <a:pt x="0" y="1895"/>
                </a:lnTo>
                <a:lnTo>
                  <a:pt x="2010" y="2198"/>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6" name="Google Shape;4416;p63"/>
          <p:cNvSpPr/>
          <p:nvPr/>
        </p:nvSpPr>
        <p:spPr>
          <a:xfrm>
            <a:off x="737241" y="1390272"/>
            <a:ext cx="1540" cy="1540"/>
          </a:xfrm>
          <a:custGeom>
            <a:avLst/>
            <a:gdLst/>
            <a:ahLst/>
            <a:cxnLst/>
            <a:rect l="l" t="t" r="r" b="b"/>
            <a:pathLst>
              <a:path w="2540" h="2539" extrusionOk="0">
                <a:moveTo>
                  <a:pt x="0" y="0"/>
                </a:moveTo>
                <a:lnTo>
                  <a:pt x="942" y="2167"/>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7" name="Google Shape;4417;p63"/>
          <p:cNvSpPr/>
          <p:nvPr/>
        </p:nvSpPr>
        <p:spPr>
          <a:xfrm>
            <a:off x="733057" y="5698481"/>
            <a:ext cx="1540" cy="1540"/>
          </a:xfrm>
          <a:custGeom>
            <a:avLst/>
            <a:gdLst/>
            <a:ahLst/>
            <a:cxnLst/>
            <a:rect l="l" t="t" r="r" b="b"/>
            <a:pathLst>
              <a:path w="2540"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8" name="Google Shape;4418;p63"/>
          <p:cNvSpPr/>
          <p:nvPr/>
        </p:nvSpPr>
        <p:spPr>
          <a:xfrm>
            <a:off x="737166" y="2179102"/>
            <a:ext cx="1540" cy="1155"/>
          </a:xfrm>
          <a:custGeom>
            <a:avLst/>
            <a:gdLst/>
            <a:ahLst/>
            <a:cxnLst/>
            <a:rect l="l" t="t" r="r" b="b"/>
            <a:pathLst>
              <a:path w="2540" h="1904" extrusionOk="0">
                <a:moveTo>
                  <a:pt x="1958" y="0"/>
                </a:moveTo>
                <a:lnTo>
                  <a:pt x="0" y="670"/>
                </a:lnTo>
                <a:lnTo>
                  <a:pt x="1685" y="1884"/>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19" name="Google Shape;4419;p63"/>
          <p:cNvSpPr/>
          <p:nvPr/>
        </p:nvSpPr>
        <p:spPr>
          <a:xfrm>
            <a:off x="737290" y="3504296"/>
            <a:ext cx="1540" cy="1540"/>
          </a:xfrm>
          <a:custGeom>
            <a:avLst/>
            <a:gdLst/>
            <a:ahLst/>
            <a:cxnLst/>
            <a:rect l="l" t="t" r="r" b="b"/>
            <a:pathLst>
              <a:path w="2540"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0" name="Google Shape;4420;p63"/>
          <p:cNvSpPr/>
          <p:nvPr/>
        </p:nvSpPr>
        <p:spPr>
          <a:xfrm>
            <a:off x="737314" y="3925157"/>
            <a:ext cx="1540" cy="1540"/>
          </a:xfrm>
          <a:custGeom>
            <a:avLst/>
            <a:gdLst/>
            <a:ahLst/>
            <a:cxnLst/>
            <a:rect l="l" t="t" r="r" b="b"/>
            <a:pathLst>
              <a:path w="2540" h="2539" extrusionOk="0">
                <a:moveTo>
                  <a:pt x="1329" y="0"/>
                </a:moveTo>
                <a:lnTo>
                  <a:pt x="0" y="2104"/>
                </a:lnTo>
                <a:lnTo>
                  <a:pt x="217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1" name="Google Shape;4421;p63"/>
          <p:cNvSpPr/>
          <p:nvPr/>
        </p:nvSpPr>
        <p:spPr>
          <a:xfrm>
            <a:off x="741209" y="1615917"/>
            <a:ext cx="1540" cy="1540"/>
          </a:xfrm>
          <a:custGeom>
            <a:avLst/>
            <a:gdLst/>
            <a:ahLst/>
            <a:cxnLst/>
            <a:rect l="l" t="t" r="r" b="b"/>
            <a:pathLst>
              <a:path w="2540" h="2539" extrusionOk="0">
                <a:moveTo>
                  <a:pt x="1246" y="0"/>
                </a:moveTo>
                <a:lnTo>
                  <a:pt x="0" y="1748"/>
                </a:lnTo>
                <a:lnTo>
                  <a:pt x="1999"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2" name="Google Shape;4422;p63"/>
          <p:cNvSpPr/>
          <p:nvPr/>
        </p:nvSpPr>
        <p:spPr>
          <a:xfrm>
            <a:off x="741104" y="897839"/>
            <a:ext cx="1540" cy="1540"/>
          </a:xfrm>
          <a:custGeom>
            <a:avLst/>
            <a:gdLst/>
            <a:ahLst/>
            <a:cxnLst/>
            <a:rect l="l" t="t" r="r" b="b"/>
            <a:pathLst>
              <a:path w="2540"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3" name="Google Shape;4423;p63"/>
          <p:cNvSpPr/>
          <p:nvPr/>
        </p:nvSpPr>
        <p:spPr>
          <a:xfrm>
            <a:off x="741325" y="441190"/>
            <a:ext cx="1540" cy="1540"/>
          </a:xfrm>
          <a:custGeom>
            <a:avLst/>
            <a:gdLst/>
            <a:ahLst/>
            <a:cxnLst/>
            <a:rect l="l" t="t" r="r" b="b"/>
            <a:pathLst>
              <a:path w="2540" h="2540" extrusionOk="0">
                <a:moveTo>
                  <a:pt x="1371" y="0"/>
                </a:moveTo>
                <a:lnTo>
                  <a:pt x="0" y="2115"/>
                </a:lnTo>
                <a:lnTo>
                  <a:pt x="2314" y="2408"/>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4" name="Google Shape;4424;p63"/>
          <p:cNvSpPr/>
          <p:nvPr/>
        </p:nvSpPr>
        <p:spPr>
          <a:xfrm>
            <a:off x="729152"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5" name="Google Shape;4425;p63"/>
          <p:cNvSpPr/>
          <p:nvPr/>
        </p:nvSpPr>
        <p:spPr>
          <a:xfrm>
            <a:off x="729396" y="552596"/>
            <a:ext cx="1540" cy="1540"/>
          </a:xfrm>
          <a:custGeom>
            <a:avLst/>
            <a:gdLst/>
            <a:ahLst/>
            <a:cxnLst/>
            <a:rect l="l" t="t" r="r" b="b"/>
            <a:pathLst>
              <a:path w="2540" h="2540" extrusionOk="0">
                <a:moveTo>
                  <a:pt x="0" y="0"/>
                </a:moveTo>
                <a:lnTo>
                  <a:pt x="869"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6" name="Google Shape;4426;p63"/>
          <p:cNvSpPr/>
          <p:nvPr/>
        </p:nvSpPr>
        <p:spPr>
          <a:xfrm>
            <a:off x="729200" y="3552915"/>
            <a:ext cx="1155" cy="1540"/>
          </a:xfrm>
          <a:custGeom>
            <a:avLst/>
            <a:gdLst/>
            <a:ahLst/>
            <a:cxnLst/>
            <a:rect l="l" t="t" r="r" b="b"/>
            <a:pathLst>
              <a:path w="1905" h="2539" extrusionOk="0">
                <a:moveTo>
                  <a:pt x="1183" y="0"/>
                </a:moveTo>
                <a:lnTo>
                  <a:pt x="0" y="2052"/>
                </a:lnTo>
                <a:lnTo>
                  <a:pt x="1832" y="2366"/>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7" name="Google Shape;4427;p63"/>
          <p:cNvSpPr/>
          <p:nvPr/>
        </p:nvSpPr>
        <p:spPr>
          <a:xfrm>
            <a:off x="728962" y="3535507"/>
            <a:ext cx="1155" cy="1155"/>
          </a:xfrm>
          <a:custGeom>
            <a:avLst/>
            <a:gdLst/>
            <a:ahLst/>
            <a:cxnLst/>
            <a:rect l="l" t="t" r="r" b="b"/>
            <a:pathLst>
              <a:path w="1905" h="1904" extrusionOk="0">
                <a:moveTo>
                  <a:pt x="1884" y="0"/>
                </a:moveTo>
                <a:lnTo>
                  <a:pt x="0" y="607"/>
                </a:lnTo>
                <a:lnTo>
                  <a:pt x="1633" y="1727"/>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8" name="Google Shape;4428;p63"/>
          <p:cNvSpPr/>
          <p:nvPr/>
        </p:nvSpPr>
        <p:spPr>
          <a:xfrm>
            <a:off x="729130" y="3034726"/>
            <a:ext cx="1540" cy="1540"/>
          </a:xfrm>
          <a:custGeom>
            <a:avLst/>
            <a:gdLst/>
            <a:ahLst/>
            <a:cxnLst/>
            <a:rect l="l" t="t" r="r" b="b"/>
            <a:pathLst>
              <a:path w="2540" h="2539" extrusionOk="0">
                <a:moveTo>
                  <a:pt x="0" y="0"/>
                </a:moveTo>
                <a:lnTo>
                  <a:pt x="837" y="2177"/>
                </a:lnTo>
                <a:lnTo>
                  <a:pt x="211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29" name="Google Shape;4429;p63"/>
          <p:cNvSpPr/>
          <p:nvPr/>
        </p:nvSpPr>
        <p:spPr>
          <a:xfrm>
            <a:off x="728999" y="1846838"/>
            <a:ext cx="1540" cy="1540"/>
          </a:xfrm>
          <a:custGeom>
            <a:avLst/>
            <a:gdLst/>
            <a:ahLst/>
            <a:cxnLst/>
            <a:rect l="l" t="t" r="r" b="b"/>
            <a:pathLst>
              <a:path w="2540" h="2539" extrusionOk="0">
                <a:moveTo>
                  <a:pt x="0" y="0"/>
                </a:moveTo>
                <a:lnTo>
                  <a:pt x="86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0" name="Google Shape;4430;p63"/>
          <p:cNvSpPr/>
          <p:nvPr/>
        </p:nvSpPr>
        <p:spPr>
          <a:xfrm>
            <a:off x="728647" y="6234743"/>
            <a:ext cx="1540" cy="1540"/>
          </a:xfrm>
          <a:custGeom>
            <a:avLst/>
            <a:gdLst/>
            <a:ahLst/>
            <a:cxnLst/>
            <a:rect l="l" t="t" r="r" b="b"/>
            <a:pathLst>
              <a:path w="2540" h="2540" extrusionOk="0">
                <a:moveTo>
                  <a:pt x="2293" y="0"/>
                </a:moveTo>
                <a:lnTo>
                  <a:pt x="0" y="764"/>
                </a:lnTo>
                <a:lnTo>
                  <a:pt x="209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1" name="Google Shape;4431;p63"/>
          <p:cNvSpPr/>
          <p:nvPr/>
        </p:nvSpPr>
        <p:spPr>
          <a:xfrm>
            <a:off x="729219" y="6762044"/>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2" name="Google Shape;4432;p63"/>
          <p:cNvSpPr/>
          <p:nvPr/>
        </p:nvSpPr>
        <p:spPr>
          <a:xfrm>
            <a:off x="729236"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3" name="Google Shape;4433;p63"/>
          <p:cNvSpPr/>
          <p:nvPr/>
        </p:nvSpPr>
        <p:spPr>
          <a:xfrm>
            <a:off x="729077" y="4382152"/>
            <a:ext cx="1925" cy="1540"/>
          </a:xfrm>
          <a:custGeom>
            <a:avLst/>
            <a:gdLst/>
            <a:ahLst/>
            <a:cxnLst/>
            <a:rect l="l" t="t" r="r" b="b"/>
            <a:pathLst>
              <a:path w="3175" h="2540" extrusionOk="0">
                <a:moveTo>
                  <a:pt x="0" y="0"/>
                </a:moveTo>
                <a:lnTo>
                  <a:pt x="1078" y="2177"/>
                </a:lnTo>
                <a:lnTo>
                  <a:pt x="2596"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4" name="Google Shape;4434;p63"/>
          <p:cNvSpPr/>
          <p:nvPr/>
        </p:nvSpPr>
        <p:spPr>
          <a:xfrm>
            <a:off x="728690" y="3800599"/>
            <a:ext cx="2311" cy="3081"/>
          </a:xfrm>
          <a:custGeom>
            <a:avLst/>
            <a:gdLst/>
            <a:ahLst/>
            <a:cxnLst/>
            <a:rect l="l" t="t" r="r" b="b"/>
            <a:pathLst>
              <a:path w="3809" h="5079" extrusionOk="0">
                <a:moveTo>
                  <a:pt x="1978" y="0"/>
                </a:moveTo>
                <a:lnTo>
                  <a:pt x="1298" y="722"/>
                </a:lnTo>
                <a:lnTo>
                  <a:pt x="125" y="1382"/>
                </a:lnTo>
                <a:lnTo>
                  <a:pt x="0" y="2910"/>
                </a:lnTo>
                <a:lnTo>
                  <a:pt x="1078" y="3769"/>
                </a:lnTo>
                <a:lnTo>
                  <a:pt x="1664"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5" name="Google Shape;4435;p63"/>
          <p:cNvSpPr/>
          <p:nvPr/>
        </p:nvSpPr>
        <p:spPr>
          <a:xfrm>
            <a:off x="733246"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6" name="Google Shape;4436;p63"/>
          <p:cNvSpPr/>
          <p:nvPr/>
        </p:nvSpPr>
        <p:spPr>
          <a:xfrm>
            <a:off x="736921"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7" name="Google Shape;4437;p63"/>
          <p:cNvSpPr/>
          <p:nvPr/>
        </p:nvSpPr>
        <p:spPr>
          <a:xfrm>
            <a:off x="736996" y="5782738"/>
            <a:ext cx="1540" cy="1155"/>
          </a:xfrm>
          <a:custGeom>
            <a:avLst/>
            <a:gdLst/>
            <a:ahLst/>
            <a:cxnLst/>
            <a:rect l="l" t="t" r="r" b="b"/>
            <a:pathLst>
              <a:path w="2540" h="1904" extrusionOk="0">
                <a:moveTo>
                  <a:pt x="2345" y="0"/>
                </a:moveTo>
                <a:lnTo>
                  <a:pt x="0" y="638"/>
                </a:lnTo>
                <a:lnTo>
                  <a:pt x="2115"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8" name="Google Shape;4438;p63"/>
          <p:cNvSpPr/>
          <p:nvPr/>
        </p:nvSpPr>
        <p:spPr>
          <a:xfrm>
            <a:off x="737392" y="6301305"/>
            <a:ext cx="1540" cy="1540"/>
          </a:xfrm>
          <a:custGeom>
            <a:avLst/>
            <a:gdLst/>
            <a:ahLst/>
            <a:cxnLst/>
            <a:rect l="l" t="t" r="r" b="b"/>
            <a:pathLst>
              <a:path w="2540" h="2540" extrusionOk="0">
                <a:moveTo>
                  <a:pt x="0" y="0"/>
                </a:moveTo>
                <a:lnTo>
                  <a:pt x="921" y="2460"/>
                </a:lnTo>
                <a:lnTo>
                  <a:pt x="239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39" name="Google Shape;4439;p63"/>
          <p:cNvSpPr/>
          <p:nvPr/>
        </p:nvSpPr>
        <p:spPr>
          <a:xfrm>
            <a:off x="749445" y="3544213"/>
            <a:ext cx="1925" cy="2310"/>
          </a:xfrm>
          <a:custGeom>
            <a:avLst/>
            <a:gdLst/>
            <a:ahLst/>
            <a:cxnLst/>
            <a:rect l="l" t="t" r="r" b="b"/>
            <a:pathLst>
              <a:path w="3175" h="3810" extrusionOk="0">
                <a:moveTo>
                  <a:pt x="1518" y="0"/>
                </a:moveTo>
                <a:lnTo>
                  <a:pt x="0" y="1905"/>
                </a:lnTo>
                <a:lnTo>
                  <a:pt x="2963" y="3256"/>
                </a:lnTo>
                <a:lnTo>
                  <a:pt x="15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0" name="Google Shape;4440;p63"/>
          <p:cNvSpPr/>
          <p:nvPr/>
        </p:nvSpPr>
        <p:spPr>
          <a:xfrm>
            <a:off x="753450" y="2905918"/>
            <a:ext cx="1540" cy="1925"/>
          </a:xfrm>
          <a:custGeom>
            <a:avLst/>
            <a:gdLst/>
            <a:ahLst/>
            <a:cxnLst/>
            <a:rect l="l" t="t" r="r" b="b"/>
            <a:pathLst>
              <a:path w="2540"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1" name="Google Shape;4441;p63"/>
          <p:cNvSpPr/>
          <p:nvPr/>
        </p:nvSpPr>
        <p:spPr>
          <a:xfrm>
            <a:off x="753480" y="3602008"/>
            <a:ext cx="1155" cy="1155"/>
          </a:xfrm>
          <a:custGeom>
            <a:avLst/>
            <a:gdLst/>
            <a:ahLst/>
            <a:cxnLst/>
            <a:rect l="l" t="t" r="r" b="b"/>
            <a:pathLst>
              <a:path w="1905" h="1904" extrusionOk="0">
                <a:moveTo>
                  <a:pt x="0" y="0"/>
                </a:moveTo>
                <a:lnTo>
                  <a:pt x="680" y="1874"/>
                </a:lnTo>
                <a:lnTo>
                  <a:pt x="181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2" name="Google Shape;4442;p63"/>
          <p:cNvSpPr/>
          <p:nvPr/>
        </p:nvSpPr>
        <p:spPr>
          <a:xfrm>
            <a:off x="757678" y="5543132"/>
            <a:ext cx="1155" cy="1540"/>
          </a:xfrm>
          <a:custGeom>
            <a:avLst/>
            <a:gdLst/>
            <a:ahLst/>
            <a:cxnLst/>
            <a:rect l="l" t="t" r="r" b="b"/>
            <a:pathLst>
              <a:path w="1905" h="2540" extrusionOk="0">
                <a:moveTo>
                  <a:pt x="0" y="0"/>
                </a:moveTo>
                <a:lnTo>
                  <a:pt x="596" y="2366"/>
                </a:lnTo>
                <a:lnTo>
                  <a:pt x="179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3" name="Google Shape;4443;p63"/>
          <p:cNvSpPr/>
          <p:nvPr/>
        </p:nvSpPr>
        <p:spPr>
          <a:xfrm>
            <a:off x="757266"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4" name="Google Shape;4444;p63"/>
          <p:cNvSpPr/>
          <p:nvPr/>
        </p:nvSpPr>
        <p:spPr>
          <a:xfrm>
            <a:off x="757145" y="5511618"/>
            <a:ext cx="2696" cy="2695"/>
          </a:xfrm>
          <a:custGeom>
            <a:avLst/>
            <a:gdLst/>
            <a:ahLst/>
            <a:cxnLst/>
            <a:rect l="l" t="t" r="r" b="b"/>
            <a:pathLst>
              <a:path w="4444" h="4445" extrusionOk="0">
                <a:moveTo>
                  <a:pt x="1444" y="0"/>
                </a:moveTo>
                <a:lnTo>
                  <a:pt x="701" y="1172"/>
                </a:lnTo>
                <a:lnTo>
                  <a:pt x="0" y="1811"/>
                </a:lnTo>
                <a:lnTo>
                  <a:pt x="617" y="2513"/>
                </a:lnTo>
                <a:lnTo>
                  <a:pt x="1172" y="3696"/>
                </a:lnTo>
                <a:lnTo>
                  <a:pt x="2471" y="3863"/>
                </a:lnTo>
                <a:lnTo>
                  <a:pt x="3214" y="2743"/>
                </a:lnTo>
                <a:lnTo>
                  <a:pt x="3895" y="2157"/>
                </a:lnTo>
                <a:lnTo>
                  <a:pt x="3308" y="1403"/>
                </a:lnTo>
                <a:lnTo>
                  <a:pt x="274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5" name="Google Shape;4445;p63"/>
          <p:cNvSpPr/>
          <p:nvPr/>
        </p:nvSpPr>
        <p:spPr>
          <a:xfrm>
            <a:off x="757545"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6" name="Google Shape;4446;p63"/>
          <p:cNvSpPr/>
          <p:nvPr/>
        </p:nvSpPr>
        <p:spPr>
          <a:xfrm>
            <a:off x="757686"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7" name="Google Shape;4447;p63"/>
          <p:cNvSpPr/>
          <p:nvPr/>
        </p:nvSpPr>
        <p:spPr>
          <a:xfrm>
            <a:off x="828241" y="441190"/>
            <a:ext cx="1540" cy="1540"/>
          </a:xfrm>
          <a:custGeom>
            <a:avLst/>
            <a:gdLst/>
            <a:ahLst/>
            <a:cxnLst/>
            <a:rect l="l" t="t" r="r" b="b"/>
            <a:pathLst>
              <a:path w="2540"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8" name="Google Shape;4448;p63"/>
          <p:cNvSpPr/>
          <p:nvPr/>
        </p:nvSpPr>
        <p:spPr>
          <a:xfrm>
            <a:off x="828018" y="897840"/>
            <a:ext cx="1540" cy="1540"/>
          </a:xfrm>
          <a:custGeom>
            <a:avLst/>
            <a:gdLst/>
            <a:ahLst/>
            <a:cxnLst/>
            <a:rect l="l" t="t" r="r" b="b"/>
            <a:pathLst>
              <a:path w="2540" h="2540" extrusionOk="0">
                <a:moveTo>
                  <a:pt x="1382" y="0"/>
                </a:moveTo>
                <a:lnTo>
                  <a:pt x="0" y="1895"/>
                </a:lnTo>
                <a:lnTo>
                  <a:pt x="2219" y="221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49" name="Google Shape;4449;p63"/>
          <p:cNvSpPr/>
          <p:nvPr/>
        </p:nvSpPr>
        <p:spPr>
          <a:xfrm>
            <a:off x="844467" y="5503545"/>
            <a:ext cx="1540" cy="1925"/>
          </a:xfrm>
          <a:custGeom>
            <a:avLst/>
            <a:gdLst/>
            <a:ahLst/>
            <a:cxnLst/>
            <a:rect l="l" t="t" r="r" b="b"/>
            <a:pathLst>
              <a:path w="2540" h="3175" extrusionOk="0">
                <a:moveTo>
                  <a:pt x="0" y="0"/>
                </a:moveTo>
                <a:lnTo>
                  <a:pt x="78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0" name="Google Shape;4450;p63"/>
          <p:cNvSpPr/>
          <p:nvPr/>
        </p:nvSpPr>
        <p:spPr>
          <a:xfrm>
            <a:off x="844602"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1" name="Google Shape;4451;p63"/>
          <p:cNvSpPr/>
          <p:nvPr/>
        </p:nvSpPr>
        <p:spPr>
          <a:xfrm>
            <a:off x="844063" y="5511615"/>
            <a:ext cx="2696" cy="2695"/>
          </a:xfrm>
          <a:custGeom>
            <a:avLst/>
            <a:gdLst/>
            <a:ahLst/>
            <a:cxnLst/>
            <a:rect l="l" t="t" r="r" b="b"/>
            <a:pathLst>
              <a:path w="4444" h="4445" extrusionOk="0">
                <a:moveTo>
                  <a:pt x="1444" y="0"/>
                </a:moveTo>
                <a:lnTo>
                  <a:pt x="701" y="1172"/>
                </a:lnTo>
                <a:lnTo>
                  <a:pt x="0" y="1811"/>
                </a:lnTo>
                <a:lnTo>
                  <a:pt x="607" y="2513"/>
                </a:lnTo>
                <a:lnTo>
                  <a:pt x="1172" y="3706"/>
                </a:lnTo>
                <a:lnTo>
                  <a:pt x="2471" y="3863"/>
                </a:lnTo>
                <a:lnTo>
                  <a:pt x="3204" y="2753"/>
                </a:lnTo>
                <a:lnTo>
                  <a:pt x="3905" y="2157"/>
                </a:lnTo>
                <a:lnTo>
                  <a:pt x="3298" y="1413"/>
                </a:lnTo>
                <a:lnTo>
                  <a:pt x="2743" y="115"/>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2" name="Google Shape;4452;p63"/>
          <p:cNvSpPr/>
          <p:nvPr/>
        </p:nvSpPr>
        <p:spPr>
          <a:xfrm>
            <a:off x="844592" y="5543132"/>
            <a:ext cx="1155" cy="1540"/>
          </a:xfrm>
          <a:custGeom>
            <a:avLst/>
            <a:gdLst/>
            <a:ahLst/>
            <a:cxnLst/>
            <a:rect l="l" t="t" r="r" b="b"/>
            <a:pathLst>
              <a:path w="1905" h="2540" extrusionOk="0">
                <a:moveTo>
                  <a:pt x="0" y="0"/>
                </a:moveTo>
                <a:lnTo>
                  <a:pt x="607" y="2366"/>
                </a:lnTo>
                <a:lnTo>
                  <a:pt x="180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3" name="Google Shape;4453;p63"/>
          <p:cNvSpPr/>
          <p:nvPr/>
        </p:nvSpPr>
        <p:spPr>
          <a:xfrm>
            <a:off x="844187" y="5782369"/>
            <a:ext cx="1540" cy="1540"/>
          </a:xfrm>
          <a:custGeom>
            <a:avLst/>
            <a:gdLst/>
            <a:ahLst/>
            <a:cxnLst/>
            <a:rect l="l" t="t" r="r" b="b"/>
            <a:pathLst>
              <a:path w="2540" h="2540" extrusionOk="0">
                <a:moveTo>
                  <a:pt x="1340" y="0"/>
                </a:moveTo>
                <a:lnTo>
                  <a:pt x="0" y="1947"/>
                </a:lnTo>
                <a:lnTo>
                  <a:pt x="2094" y="2293"/>
                </a:lnTo>
                <a:lnTo>
                  <a:pt x="13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4" name="Google Shape;4454;p63"/>
          <p:cNvSpPr/>
          <p:nvPr/>
        </p:nvSpPr>
        <p:spPr>
          <a:xfrm>
            <a:off x="844524" y="3797190"/>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5" name="Google Shape;4455;p63"/>
          <p:cNvSpPr/>
          <p:nvPr/>
        </p:nvSpPr>
        <p:spPr>
          <a:xfrm>
            <a:off x="844545" y="2812829"/>
            <a:ext cx="1540" cy="1540"/>
          </a:xfrm>
          <a:custGeom>
            <a:avLst/>
            <a:gdLst/>
            <a:ahLst/>
            <a:cxnLst/>
            <a:rect l="l" t="t" r="r" b="b"/>
            <a:pathLst>
              <a:path w="2540" h="2539" extrusionOk="0">
                <a:moveTo>
                  <a:pt x="272" y="0"/>
                </a:moveTo>
                <a:lnTo>
                  <a:pt x="0" y="1989"/>
                </a:lnTo>
                <a:lnTo>
                  <a:pt x="224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6" name="Google Shape;4456;p63"/>
          <p:cNvSpPr/>
          <p:nvPr/>
        </p:nvSpPr>
        <p:spPr>
          <a:xfrm>
            <a:off x="844589"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7" name="Google Shape;4457;p63"/>
          <p:cNvSpPr/>
          <p:nvPr/>
        </p:nvSpPr>
        <p:spPr>
          <a:xfrm>
            <a:off x="844515" y="2715041"/>
            <a:ext cx="1540" cy="1540"/>
          </a:xfrm>
          <a:custGeom>
            <a:avLst/>
            <a:gdLst/>
            <a:ahLst/>
            <a:cxnLst/>
            <a:rect l="l" t="t" r="r" b="b"/>
            <a:pathLst>
              <a:path w="2540"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8" name="Google Shape;4458;p63"/>
          <p:cNvSpPr/>
          <p:nvPr/>
        </p:nvSpPr>
        <p:spPr>
          <a:xfrm>
            <a:off x="844607" y="676730"/>
            <a:ext cx="1155" cy="1155"/>
          </a:xfrm>
          <a:custGeom>
            <a:avLst/>
            <a:gdLst/>
            <a:ahLst/>
            <a:cxnLst/>
            <a:rect l="l" t="t" r="r" b="b"/>
            <a:pathLst>
              <a:path w="1905" h="1905" extrusionOk="0">
                <a:moveTo>
                  <a:pt x="0" y="0"/>
                </a:moveTo>
                <a:lnTo>
                  <a:pt x="670" y="1884"/>
                </a:lnTo>
                <a:lnTo>
                  <a:pt x="1769"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59" name="Google Shape;4459;p63"/>
          <p:cNvSpPr/>
          <p:nvPr/>
        </p:nvSpPr>
        <p:spPr>
          <a:xfrm>
            <a:off x="844651" y="344012"/>
            <a:ext cx="1155" cy="1155"/>
          </a:xfrm>
          <a:custGeom>
            <a:avLst/>
            <a:gdLst/>
            <a:ahLst/>
            <a:cxnLst/>
            <a:rect l="l" t="t" r="r" b="b"/>
            <a:pathLst>
              <a:path w="1905" h="1904" extrusionOk="0">
                <a:moveTo>
                  <a:pt x="1068" y="0"/>
                </a:moveTo>
                <a:lnTo>
                  <a:pt x="0" y="1570"/>
                </a:lnTo>
                <a:lnTo>
                  <a:pt x="1612" y="1895"/>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0" name="Google Shape;4460;p63"/>
          <p:cNvSpPr/>
          <p:nvPr/>
        </p:nvSpPr>
        <p:spPr>
          <a:xfrm>
            <a:off x="844410" y="933595"/>
            <a:ext cx="1540" cy="1540"/>
          </a:xfrm>
          <a:custGeom>
            <a:avLst/>
            <a:gdLst/>
            <a:ahLst/>
            <a:cxnLst/>
            <a:rect l="l" t="t" r="r" b="b"/>
            <a:pathLst>
              <a:path w="2540" h="2540" extrusionOk="0">
                <a:moveTo>
                  <a:pt x="0" y="0"/>
                </a:moveTo>
                <a:lnTo>
                  <a:pt x="83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1" name="Google Shape;4461;p63"/>
          <p:cNvSpPr/>
          <p:nvPr/>
        </p:nvSpPr>
        <p:spPr>
          <a:xfrm>
            <a:off x="844542" y="2090741"/>
            <a:ext cx="1540" cy="1540"/>
          </a:xfrm>
          <a:custGeom>
            <a:avLst/>
            <a:gdLst/>
            <a:ahLst/>
            <a:cxnLst/>
            <a:rect l="l" t="t" r="r" b="b"/>
            <a:pathLst>
              <a:path w="2540" h="2539" extrusionOk="0">
                <a:moveTo>
                  <a:pt x="0" y="0"/>
                </a:moveTo>
                <a:lnTo>
                  <a:pt x="806"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2" name="Google Shape;4462;p63"/>
          <p:cNvSpPr/>
          <p:nvPr/>
        </p:nvSpPr>
        <p:spPr>
          <a:xfrm>
            <a:off x="844526" y="1372084"/>
            <a:ext cx="1155" cy="1540"/>
          </a:xfrm>
          <a:custGeom>
            <a:avLst/>
            <a:gdLst/>
            <a:ahLst/>
            <a:cxnLst/>
            <a:rect l="l" t="t" r="r" b="b"/>
            <a:pathLst>
              <a:path w="1905" h="2539" extrusionOk="0">
                <a:moveTo>
                  <a:pt x="1162" y="0"/>
                </a:moveTo>
                <a:lnTo>
                  <a:pt x="0" y="1958"/>
                </a:lnTo>
                <a:lnTo>
                  <a:pt x="1821"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3" name="Google Shape;4463;p63"/>
          <p:cNvSpPr/>
          <p:nvPr/>
        </p:nvSpPr>
        <p:spPr>
          <a:xfrm>
            <a:off x="844040"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4" name="Google Shape;4464;p63"/>
          <p:cNvSpPr/>
          <p:nvPr/>
        </p:nvSpPr>
        <p:spPr>
          <a:xfrm>
            <a:off x="844434" y="2116800"/>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5" name="Google Shape;4465;p63"/>
          <p:cNvSpPr/>
          <p:nvPr/>
        </p:nvSpPr>
        <p:spPr>
          <a:xfrm>
            <a:off x="844471" y="286287"/>
            <a:ext cx="1155" cy="1540"/>
          </a:xfrm>
          <a:custGeom>
            <a:avLst/>
            <a:gdLst/>
            <a:ahLst/>
            <a:cxnLst/>
            <a:rect l="l" t="t" r="r" b="b"/>
            <a:pathLst>
              <a:path w="1905"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6" name="Google Shape;4466;p63"/>
          <p:cNvSpPr/>
          <p:nvPr/>
        </p:nvSpPr>
        <p:spPr>
          <a:xfrm>
            <a:off x="840466" y="2644342"/>
            <a:ext cx="1540" cy="1540"/>
          </a:xfrm>
          <a:custGeom>
            <a:avLst/>
            <a:gdLst/>
            <a:ahLst/>
            <a:cxnLst/>
            <a:rect l="l" t="t" r="r" b="b"/>
            <a:pathLst>
              <a:path w="2540" h="2539" extrusionOk="0">
                <a:moveTo>
                  <a:pt x="0" y="0"/>
                </a:moveTo>
                <a:lnTo>
                  <a:pt x="774" y="2544"/>
                </a:lnTo>
                <a:lnTo>
                  <a:pt x="212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7" name="Google Shape;4467;p63"/>
          <p:cNvSpPr/>
          <p:nvPr/>
        </p:nvSpPr>
        <p:spPr>
          <a:xfrm>
            <a:off x="840503" y="916033"/>
            <a:ext cx="1155" cy="1540"/>
          </a:xfrm>
          <a:custGeom>
            <a:avLst/>
            <a:gdLst/>
            <a:ahLst/>
            <a:cxnLst/>
            <a:rect l="l" t="t" r="r" b="b"/>
            <a:pathLst>
              <a:path w="1905" h="2540" extrusionOk="0">
                <a:moveTo>
                  <a:pt x="0" y="0"/>
                </a:moveTo>
                <a:lnTo>
                  <a:pt x="69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8" name="Google Shape;4468;p63"/>
          <p:cNvSpPr/>
          <p:nvPr/>
        </p:nvSpPr>
        <p:spPr>
          <a:xfrm>
            <a:off x="840450" y="689929"/>
            <a:ext cx="1155" cy="1155"/>
          </a:xfrm>
          <a:custGeom>
            <a:avLst/>
            <a:gdLst/>
            <a:ahLst/>
            <a:cxnLst/>
            <a:rect l="l" t="t" r="r" b="b"/>
            <a:pathLst>
              <a:path w="1905" h="1905" extrusionOk="0">
                <a:moveTo>
                  <a:pt x="1811" y="0"/>
                </a:moveTo>
                <a:lnTo>
                  <a:pt x="0" y="617"/>
                </a:lnTo>
                <a:lnTo>
                  <a:pt x="1518" y="1811"/>
                </a:lnTo>
                <a:lnTo>
                  <a:pt x="181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69" name="Google Shape;4469;p63"/>
          <p:cNvSpPr/>
          <p:nvPr/>
        </p:nvSpPr>
        <p:spPr>
          <a:xfrm>
            <a:off x="840468" y="6208308"/>
            <a:ext cx="1540" cy="1540"/>
          </a:xfrm>
          <a:custGeom>
            <a:avLst/>
            <a:gdLst/>
            <a:ahLst/>
            <a:cxnLst/>
            <a:rect l="l" t="t" r="r" b="b"/>
            <a:pathLst>
              <a:path w="2540"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0" name="Google Shape;4470;p63"/>
          <p:cNvSpPr/>
          <p:nvPr/>
        </p:nvSpPr>
        <p:spPr>
          <a:xfrm>
            <a:off x="840112" y="5649304"/>
            <a:ext cx="1540" cy="1540"/>
          </a:xfrm>
          <a:custGeom>
            <a:avLst/>
            <a:gdLst/>
            <a:ahLst/>
            <a:cxnLst/>
            <a:rect l="l" t="t" r="r" b="b"/>
            <a:pathLst>
              <a:path w="2540"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1" name="Google Shape;4471;p63"/>
          <p:cNvSpPr/>
          <p:nvPr/>
        </p:nvSpPr>
        <p:spPr>
          <a:xfrm>
            <a:off x="840558" y="6292763"/>
            <a:ext cx="1155" cy="1540"/>
          </a:xfrm>
          <a:custGeom>
            <a:avLst/>
            <a:gdLst/>
            <a:ahLst/>
            <a:cxnLst/>
            <a:rect l="l" t="t" r="r" b="b"/>
            <a:pathLst>
              <a:path w="1905" h="2540" extrusionOk="0">
                <a:moveTo>
                  <a:pt x="0" y="0"/>
                </a:moveTo>
                <a:lnTo>
                  <a:pt x="712" y="2261"/>
                </a:lnTo>
                <a:lnTo>
                  <a:pt x="180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2" name="Google Shape;4472;p63"/>
          <p:cNvSpPr/>
          <p:nvPr/>
        </p:nvSpPr>
        <p:spPr>
          <a:xfrm>
            <a:off x="840404" y="3602007"/>
            <a:ext cx="1155" cy="1155"/>
          </a:xfrm>
          <a:custGeom>
            <a:avLst/>
            <a:gdLst/>
            <a:ahLst/>
            <a:cxnLst/>
            <a:rect l="l" t="t" r="r" b="b"/>
            <a:pathLst>
              <a:path w="1905" h="1904" extrusionOk="0">
                <a:moveTo>
                  <a:pt x="0" y="0"/>
                </a:moveTo>
                <a:lnTo>
                  <a:pt x="670" y="188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3" name="Google Shape;4473;p63"/>
          <p:cNvSpPr/>
          <p:nvPr/>
        </p:nvSpPr>
        <p:spPr>
          <a:xfrm>
            <a:off x="840368" y="2905920"/>
            <a:ext cx="1540" cy="1925"/>
          </a:xfrm>
          <a:custGeom>
            <a:avLst/>
            <a:gdLst/>
            <a:ahLst/>
            <a:cxnLst/>
            <a:rect l="l" t="t" r="r" b="b"/>
            <a:pathLst>
              <a:path w="2540" h="3175" extrusionOk="0">
                <a:moveTo>
                  <a:pt x="0" y="0"/>
                </a:moveTo>
                <a:lnTo>
                  <a:pt x="753" y="2596"/>
                </a:lnTo>
                <a:lnTo>
                  <a:pt x="202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4" name="Google Shape;4474;p63"/>
          <p:cNvSpPr/>
          <p:nvPr/>
        </p:nvSpPr>
        <p:spPr>
          <a:xfrm>
            <a:off x="836659" y="3442070"/>
            <a:ext cx="1540" cy="1540"/>
          </a:xfrm>
          <a:custGeom>
            <a:avLst/>
            <a:gdLst/>
            <a:ahLst/>
            <a:cxnLst/>
            <a:rect l="l" t="t" r="r" b="b"/>
            <a:pathLst>
              <a:path w="2540" h="2539" extrusionOk="0">
                <a:moveTo>
                  <a:pt x="1193" y="0"/>
                </a:moveTo>
                <a:lnTo>
                  <a:pt x="0" y="1738"/>
                </a:lnTo>
                <a:lnTo>
                  <a:pt x="2083" y="2052"/>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5" name="Google Shape;4475;p63"/>
          <p:cNvSpPr/>
          <p:nvPr/>
        </p:nvSpPr>
        <p:spPr>
          <a:xfrm>
            <a:off x="836354" y="2688454"/>
            <a:ext cx="1540" cy="1540"/>
          </a:xfrm>
          <a:custGeom>
            <a:avLst/>
            <a:gdLst/>
            <a:ahLst/>
            <a:cxnLst/>
            <a:rect l="l" t="t" r="r" b="b"/>
            <a:pathLst>
              <a:path w="2540" h="2539" extrusionOk="0">
                <a:moveTo>
                  <a:pt x="1246" y="0"/>
                </a:moveTo>
                <a:lnTo>
                  <a:pt x="0" y="1968"/>
                </a:lnTo>
                <a:lnTo>
                  <a:pt x="2041" y="2261"/>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6" name="Google Shape;4476;p63"/>
          <p:cNvSpPr/>
          <p:nvPr/>
        </p:nvSpPr>
        <p:spPr>
          <a:xfrm>
            <a:off x="836441" y="2524916"/>
            <a:ext cx="1540" cy="1540"/>
          </a:xfrm>
          <a:custGeom>
            <a:avLst/>
            <a:gdLst/>
            <a:ahLst/>
            <a:cxnLst/>
            <a:rect l="l" t="t" r="r" b="b"/>
            <a:pathLst>
              <a:path w="2540"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7" name="Google Shape;4477;p63"/>
          <p:cNvSpPr/>
          <p:nvPr/>
        </p:nvSpPr>
        <p:spPr>
          <a:xfrm>
            <a:off x="836518" y="2405318"/>
            <a:ext cx="1155" cy="1155"/>
          </a:xfrm>
          <a:custGeom>
            <a:avLst/>
            <a:gdLst/>
            <a:ahLst/>
            <a:cxnLst/>
            <a:rect l="l" t="t" r="r" b="b"/>
            <a:pathLst>
              <a:path w="1905" h="1904" extrusionOk="0">
                <a:moveTo>
                  <a:pt x="0" y="0"/>
                </a:moveTo>
                <a:lnTo>
                  <a:pt x="65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8" name="Google Shape;4478;p63"/>
          <p:cNvSpPr/>
          <p:nvPr/>
        </p:nvSpPr>
        <p:spPr>
          <a:xfrm>
            <a:off x="836331" y="1806924"/>
            <a:ext cx="1540" cy="1540"/>
          </a:xfrm>
          <a:custGeom>
            <a:avLst/>
            <a:gdLst/>
            <a:ahLst/>
            <a:cxnLst/>
            <a:rect l="l" t="t" r="r" b="b"/>
            <a:pathLst>
              <a:path w="2540" h="2539" extrusionOk="0">
                <a:moveTo>
                  <a:pt x="1926" y="0"/>
                </a:moveTo>
                <a:lnTo>
                  <a:pt x="0" y="785"/>
                </a:lnTo>
                <a:lnTo>
                  <a:pt x="161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79" name="Google Shape;4479;p63"/>
          <p:cNvSpPr/>
          <p:nvPr/>
        </p:nvSpPr>
        <p:spPr>
          <a:xfrm>
            <a:off x="836210" y="4257934"/>
            <a:ext cx="1540" cy="1540"/>
          </a:xfrm>
          <a:custGeom>
            <a:avLst/>
            <a:gdLst/>
            <a:ahLst/>
            <a:cxnLst/>
            <a:rect l="l" t="t" r="r" b="b"/>
            <a:pathLst>
              <a:path w="2540" h="2540" extrusionOk="0">
                <a:moveTo>
                  <a:pt x="0" y="0"/>
                </a:moveTo>
                <a:lnTo>
                  <a:pt x="921" y="2188"/>
                </a:lnTo>
                <a:lnTo>
                  <a:pt x="2272"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0" name="Google Shape;4480;p63"/>
          <p:cNvSpPr/>
          <p:nvPr/>
        </p:nvSpPr>
        <p:spPr>
          <a:xfrm>
            <a:off x="836366"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1" name="Google Shape;4481;p63"/>
          <p:cNvSpPr/>
          <p:nvPr/>
        </p:nvSpPr>
        <p:spPr>
          <a:xfrm>
            <a:off x="831915"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2" name="Google Shape;4482;p63"/>
          <p:cNvSpPr/>
          <p:nvPr/>
        </p:nvSpPr>
        <p:spPr>
          <a:xfrm>
            <a:off x="832286" y="4749728"/>
            <a:ext cx="1155" cy="1155"/>
          </a:xfrm>
          <a:custGeom>
            <a:avLst/>
            <a:gdLst/>
            <a:ahLst/>
            <a:cxnLst/>
            <a:rect l="l" t="t" r="r" b="b"/>
            <a:pathLst>
              <a:path w="1905"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3" name="Google Shape;4483;p63"/>
          <p:cNvSpPr/>
          <p:nvPr/>
        </p:nvSpPr>
        <p:spPr>
          <a:xfrm>
            <a:off x="831647" y="6473771"/>
            <a:ext cx="2696" cy="2310"/>
          </a:xfrm>
          <a:custGeom>
            <a:avLst/>
            <a:gdLst/>
            <a:ahLst/>
            <a:cxnLst/>
            <a:rect l="l" t="t" r="r" b="b"/>
            <a:pathLst>
              <a:path w="4444" h="3809" extrusionOk="0">
                <a:moveTo>
                  <a:pt x="1476" y="0"/>
                </a:moveTo>
                <a:lnTo>
                  <a:pt x="712" y="984"/>
                </a:lnTo>
                <a:lnTo>
                  <a:pt x="0" y="1507"/>
                </a:lnTo>
                <a:lnTo>
                  <a:pt x="607" y="2136"/>
                </a:lnTo>
                <a:lnTo>
                  <a:pt x="1162" y="3225"/>
                </a:lnTo>
                <a:lnTo>
                  <a:pt x="2492" y="3361"/>
                </a:lnTo>
                <a:lnTo>
                  <a:pt x="3256" y="2450"/>
                </a:lnTo>
                <a:lnTo>
                  <a:pt x="4083" y="1895"/>
                </a:lnTo>
                <a:lnTo>
                  <a:pt x="3434" y="1225"/>
                </a:lnTo>
                <a:lnTo>
                  <a:pt x="2827" y="125"/>
                </a:lnTo>
                <a:lnTo>
                  <a:pt x="147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4" name="Google Shape;4484;p63"/>
          <p:cNvSpPr/>
          <p:nvPr/>
        </p:nvSpPr>
        <p:spPr>
          <a:xfrm>
            <a:off x="832466" y="1527491"/>
            <a:ext cx="1540" cy="1540"/>
          </a:xfrm>
          <a:custGeom>
            <a:avLst/>
            <a:gdLst/>
            <a:ahLst/>
            <a:cxnLst/>
            <a:rect l="l" t="t" r="r" b="b"/>
            <a:pathLst>
              <a:path w="2540" h="2539" extrusionOk="0">
                <a:moveTo>
                  <a:pt x="230" y="0"/>
                </a:moveTo>
                <a:lnTo>
                  <a:pt x="0" y="1947"/>
                </a:lnTo>
                <a:lnTo>
                  <a:pt x="2314" y="1256"/>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5" name="Google Shape;4485;p63"/>
          <p:cNvSpPr/>
          <p:nvPr/>
        </p:nvSpPr>
        <p:spPr>
          <a:xfrm>
            <a:off x="832503" y="2063665"/>
            <a:ext cx="1540" cy="1540"/>
          </a:xfrm>
          <a:custGeom>
            <a:avLst/>
            <a:gdLst/>
            <a:ahLst/>
            <a:cxnLst/>
            <a:rect l="l" t="t" r="r" b="b"/>
            <a:pathLst>
              <a:path w="2540" h="2539" extrusionOk="0">
                <a:moveTo>
                  <a:pt x="261" y="0"/>
                </a:moveTo>
                <a:lnTo>
                  <a:pt x="0" y="2146"/>
                </a:lnTo>
                <a:lnTo>
                  <a:pt x="2136" y="136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6" name="Google Shape;4486;p63"/>
          <p:cNvSpPr/>
          <p:nvPr/>
        </p:nvSpPr>
        <p:spPr>
          <a:xfrm>
            <a:off x="832380" y="38363"/>
            <a:ext cx="1540" cy="1540"/>
          </a:xfrm>
          <a:custGeom>
            <a:avLst/>
            <a:gdLst/>
            <a:ahLst/>
            <a:cxnLst/>
            <a:rect l="l" t="t" r="r" b="b"/>
            <a:pathLst>
              <a:path w="2540"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7" name="Google Shape;4487;p63"/>
          <p:cNvSpPr/>
          <p:nvPr/>
        </p:nvSpPr>
        <p:spPr>
          <a:xfrm>
            <a:off x="832301" y="4023164"/>
            <a:ext cx="1540" cy="1925"/>
          </a:xfrm>
          <a:custGeom>
            <a:avLst/>
            <a:gdLst/>
            <a:ahLst/>
            <a:cxnLst/>
            <a:rect l="l" t="t" r="r" b="b"/>
            <a:pathLst>
              <a:path w="2540"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8" name="Google Shape;4488;p63"/>
          <p:cNvSpPr/>
          <p:nvPr/>
        </p:nvSpPr>
        <p:spPr>
          <a:xfrm>
            <a:off x="832031" y="4203974"/>
            <a:ext cx="2311" cy="2695"/>
          </a:xfrm>
          <a:custGeom>
            <a:avLst/>
            <a:gdLst/>
            <a:ahLst/>
            <a:cxnLst/>
            <a:rect l="l" t="t" r="r" b="b"/>
            <a:pathLst>
              <a:path w="3809" h="4445" extrusionOk="0">
                <a:moveTo>
                  <a:pt x="1800" y="0"/>
                </a:moveTo>
                <a:lnTo>
                  <a:pt x="1172" y="628"/>
                </a:lnTo>
                <a:lnTo>
                  <a:pt x="104" y="1204"/>
                </a:lnTo>
                <a:lnTo>
                  <a:pt x="0" y="2533"/>
                </a:lnTo>
                <a:lnTo>
                  <a:pt x="984" y="3287"/>
                </a:lnTo>
                <a:lnTo>
                  <a:pt x="1507" y="4010"/>
                </a:lnTo>
                <a:lnTo>
                  <a:pt x="2167" y="3392"/>
                </a:lnTo>
                <a:lnTo>
                  <a:pt x="3308" y="2827"/>
                </a:lnTo>
                <a:lnTo>
                  <a:pt x="3392" y="1486"/>
                </a:lnTo>
                <a:lnTo>
                  <a:pt x="2366" y="722"/>
                </a:lnTo>
                <a:lnTo>
                  <a:pt x="180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89" name="Google Shape;4489;p63"/>
          <p:cNvSpPr/>
          <p:nvPr/>
        </p:nvSpPr>
        <p:spPr>
          <a:xfrm>
            <a:off x="828565" y="2741865"/>
            <a:ext cx="1540" cy="1540"/>
          </a:xfrm>
          <a:custGeom>
            <a:avLst/>
            <a:gdLst/>
            <a:ahLst/>
            <a:cxnLst/>
            <a:rect l="l" t="t" r="r" b="b"/>
            <a:pathLst>
              <a:path w="2540"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0" name="Google Shape;4490;p63"/>
          <p:cNvSpPr/>
          <p:nvPr/>
        </p:nvSpPr>
        <p:spPr>
          <a:xfrm>
            <a:off x="827855" y="3987611"/>
            <a:ext cx="1540" cy="1540"/>
          </a:xfrm>
          <a:custGeom>
            <a:avLst/>
            <a:gdLst/>
            <a:ahLst/>
            <a:cxnLst/>
            <a:rect l="l" t="t" r="r" b="b"/>
            <a:pathLst>
              <a:path w="2540" h="2540" extrusionOk="0">
                <a:moveTo>
                  <a:pt x="2418" y="0"/>
                </a:moveTo>
                <a:lnTo>
                  <a:pt x="0" y="795"/>
                </a:lnTo>
                <a:lnTo>
                  <a:pt x="2198"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1" name="Google Shape;4491;p63"/>
          <p:cNvSpPr/>
          <p:nvPr/>
        </p:nvSpPr>
        <p:spPr>
          <a:xfrm>
            <a:off x="828316" y="5950864"/>
            <a:ext cx="1540" cy="1540"/>
          </a:xfrm>
          <a:custGeom>
            <a:avLst/>
            <a:gdLst/>
            <a:ahLst/>
            <a:cxnLst/>
            <a:rect l="l" t="t" r="r" b="b"/>
            <a:pathLst>
              <a:path w="2540" h="2540" extrusionOk="0">
                <a:moveTo>
                  <a:pt x="1225" y="0"/>
                </a:moveTo>
                <a:lnTo>
                  <a:pt x="0" y="1748"/>
                </a:lnTo>
                <a:lnTo>
                  <a:pt x="2041" y="206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2" name="Google Shape;4492;p63"/>
          <p:cNvSpPr/>
          <p:nvPr/>
        </p:nvSpPr>
        <p:spPr>
          <a:xfrm>
            <a:off x="828125" y="1615917"/>
            <a:ext cx="1540" cy="1540"/>
          </a:xfrm>
          <a:custGeom>
            <a:avLst/>
            <a:gdLst/>
            <a:ahLst/>
            <a:cxnLst/>
            <a:rect l="l" t="t" r="r" b="b"/>
            <a:pathLst>
              <a:path w="2540" h="2539" extrusionOk="0">
                <a:moveTo>
                  <a:pt x="1256" y="0"/>
                </a:moveTo>
                <a:lnTo>
                  <a:pt x="0" y="1748"/>
                </a:lnTo>
                <a:lnTo>
                  <a:pt x="2010" y="2062"/>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3" name="Google Shape;4493;p63"/>
          <p:cNvSpPr/>
          <p:nvPr/>
        </p:nvSpPr>
        <p:spPr>
          <a:xfrm>
            <a:off x="819811" y="609314"/>
            <a:ext cx="2311" cy="2695"/>
          </a:xfrm>
          <a:custGeom>
            <a:avLst/>
            <a:gdLst/>
            <a:ahLst/>
            <a:cxnLst/>
            <a:rect l="l" t="t" r="r" b="b"/>
            <a:pathLst>
              <a:path w="3809" h="4444" extrusionOk="0">
                <a:moveTo>
                  <a:pt x="2031" y="0"/>
                </a:moveTo>
                <a:lnTo>
                  <a:pt x="1361" y="638"/>
                </a:lnTo>
                <a:lnTo>
                  <a:pt x="670" y="1256"/>
                </a:lnTo>
                <a:lnTo>
                  <a:pt x="0" y="1895"/>
                </a:lnTo>
                <a:lnTo>
                  <a:pt x="586" y="2586"/>
                </a:lnTo>
                <a:lnTo>
                  <a:pt x="1120" y="3738"/>
                </a:lnTo>
                <a:lnTo>
                  <a:pt x="2366" y="3926"/>
                </a:lnTo>
                <a:lnTo>
                  <a:pt x="3099" y="2827"/>
                </a:lnTo>
                <a:lnTo>
                  <a:pt x="3759" y="2240"/>
                </a:lnTo>
                <a:lnTo>
                  <a:pt x="203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4" name="Google Shape;4494;p63"/>
          <p:cNvSpPr/>
          <p:nvPr/>
        </p:nvSpPr>
        <p:spPr>
          <a:xfrm>
            <a:off x="820150" y="255611"/>
            <a:ext cx="1155" cy="1540"/>
          </a:xfrm>
          <a:custGeom>
            <a:avLst/>
            <a:gdLst/>
            <a:ahLst/>
            <a:cxnLst/>
            <a:rect l="l" t="t" r="r" b="b"/>
            <a:pathLst>
              <a:path w="1905" h="2540" extrusionOk="0">
                <a:moveTo>
                  <a:pt x="0" y="0"/>
                </a:moveTo>
                <a:lnTo>
                  <a:pt x="680" y="2272"/>
                </a:lnTo>
                <a:lnTo>
                  <a:pt x="1811"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5" name="Google Shape;4495;p63"/>
          <p:cNvSpPr/>
          <p:nvPr/>
        </p:nvSpPr>
        <p:spPr>
          <a:xfrm>
            <a:off x="820108" y="1115456"/>
            <a:ext cx="1540" cy="1540"/>
          </a:xfrm>
          <a:custGeom>
            <a:avLst/>
            <a:gdLst/>
            <a:ahLst/>
            <a:cxnLst/>
            <a:rect l="l" t="t" r="r" b="b"/>
            <a:pathLst>
              <a:path w="2540" h="2539" extrusionOk="0">
                <a:moveTo>
                  <a:pt x="0" y="0"/>
                </a:moveTo>
                <a:lnTo>
                  <a:pt x="827" y="2188"/>
                </a:lnTo>
                <a:lnTo>
                  <a:pt x="209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6" name="Google Shape;4496;p63"/>
          <p:cNvSpPr/>
          <p:nvPr/>
        </p:nvSpPr>
        <p:spPr>
          <a:xfrm>
            <a:off x="824355" y="370731"/>
            <a:ext cx="1540" cy="1540"/>
          </a:xfrm>
          <a:custGeom>
            <a:avLst/>
            <a:gdLst/>
            <a:ahLst/>
            <a:cxnLst/>
            <a:rect l="l" t="t" r="r" b="b"/>
            <a:pathLst>
              <a:path w="2540" h="2540" extrusionOk="0">
                <a:moveTo>
                  <a:pt x="293" y="0"/>
                </a:moveTo>
                <a:lnTo>
                  <a:pt x="0" y="2418"/>
                </a:lnTo>
                <a:lnTo>
                  <a:pt x="2052"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7" name="Google Shape;4497;p63"/>
          <p:cNvSpPr/>
          <p:nvPr/>
        </p:nvSpPr>
        <p:spPr>
          <a:xfrm>
            <a:off x="824301" y="977637"/>
            <a:ext cx="1540" cy="1540"/>
          </a:xfrm>
          <a:custGeom>
            <a:avLst/>
            <a:gdLst/>
            <a:ahLst/>
            <a:cxnLst/>
            <a:rect l="l" t="t" r="r" b="b"/>
            <a:pathLst>
              <a:path w="2540" h="2540" extrusionOk="0">
                <a:moveTo>
                  <a:pt x="1225" y="0"/>
                </a:moveTo>
                <a:lnTo>
                  <a:pt x="0" y="1895"/>
                </a:lnTo>
                <a:lnTo>
                  <a:pt x="2010" y="2198"/>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8" name="Google Shape;4498;p63"/>
          <p:cNvSpPr/>
          <p:nvPr/>
        </p:nvSpPr>
        <p:spPr>
          <a:xfrm>
            <a:off x="824059"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499" name="Google Shape;4499;p63"/>
          <p:cNvSpPr/>
          <p:nvPr/>
        </p:nvSpPr>
        <p:spPr>
          <a:xfrm>
            <a:off x="824268" y="5326307"/>
            <a:ext cx="1540" cy="1540"/>
          </a:xfrm>
          <a:custGeom>
            <a:avLst/>
            <a:gdLst/>
            <a:ahLst/>
            <a:cxnLst/>
            <a:rect l="l" t="t" r="r" b="b"/>
            <a:pathLst>
              <a:path w="2540" h="2540" extrusionOk="0">
                <a:moveTo>
                  <a:pt x="0" y="0"/>
                </a:moveTo>
                <a:lnTo>
                  <a:pt x="785" y="2460"/>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0" name="Google Shape;4500;p63"/>
          <p:cNvSpPr/>
          <p:nvPr/>
        </p:nvSpPr>
        <p:spPr>
          <a:xfrm>
            <a:off x="824342" y="5148770"/>
            <a:ext cx="1540" cy="1540"/>
          </a:xfrm>
          <a:custGeom>
            <a:avLst/>
            <a:gdLst/>
            <a:ahLst/>
            <a:cxnLst/>
            <a:rect l="l" t="t" r="r" b="b"/>
            <a:pathLst>
              <a:path w="2540" h="2540" extrusionOk="0">
                <a:moveTo>
                  <a:pt x="272" y="0"/>
                </a:moveTo>
                <a:lnTo>
                  <a:pt x="0" y="1958"/>
                </a:lnTo>
                <a:lnTo>
                  <a:pt x="208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1" name="Google Shape;4501;p63"/>
          <p:cNvSpPr/>
          <p:nvPr/>
        </p:nvSpPr>
        <p:spPr>
          <a:xfrm>
            <a:off x="824088" y="2179102"/>
            <a:ext cx="1540" cy="1155"/>
          </a:xfrm>
          <a:custGeom>
            <a:avLst/>
            <a:gdLst/>
            <a:ahLst/>
            <a:cxnLst/>
            <a:rect l="l" t="t" r="r" b="b"/>
            <a:pathLst>
              <a:path w="2540" h="1904" extrusionOk="0">
                <a:moveTo>
                  <a:pt x="1958" y="0"/>
                </a:moveTo>
                <a:lnTo>
                  <a:pt x="0" y="670"/>
                </a:lnTo>
                <a:lnTo>
                  <a:pt x="1685" y="1884"/>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2" name="Google Shape;4502;p63"/>
          <p:cNvSpPr/>
          <p:nvPr/>
        </p:nvSpPr>
        <p:spPr>
          <a:xfrm>
            <a:off x="824207" y="3504296"/>
            <a:ext cx="1540" cy="1540"/>
          </a:xfrm>
          <a:custGeom>
            <a:avLst/>
            <a:gdLst/>
            <a:ahLst/>
            <a:cxnLst/>
            <a:rect l="l" t="t" r="r" b="b"/>
            <a:pathLst>
              <a:path w="2540" h="2539" extrusionOk="0">
                <a:moveTo>
                  <a:pt x="0" y="0"/>
                </a:moveTo>
                <a:lnTo>
                  <a:pt x="806" y="2460"/>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3" name="Google Shape;4503;p63"/>
          <p:cNvSpPr/>
          <p:nvPr/>
        </p:nvSpPr>
        <p:spPr>
          <a:xfrm>
            <a:off x="824236" y="3925157"/>
            <a:ext cx="1540" cy="1540"/>
          </a:xfrm>
          <a:custGeom>
            <a:avLst/>
            <a:gdLst/>
            <a:ahLst/>
            <a:cxnLst/>
            <a:rect l="l" t="t" r="r" b="b"/>
            <a:pathLst>
              <a:path w="2540" h="2539" extrusionOk="0">
                <a:moveTo>
                  <a:pt x="1329" y="0"/>
                </a:moveTo>
                <a:lnTo>
                  <a:pt x="0" y="2104"/>
                </a:lnTo>
                <a:lnTo>
                  <a:pt x="216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4" name="Google Shape;4504;p63"/>
          <p:cNvSpPr/>
          <p:nvPr/>
        </p:nvSpPr>
        <p:spPr>
          <a:xfrm>
            <a:off x="824154" y="1390274"/>
            <a:ext cx="1540" cy="1540"/>
          </a:xfrm>
          <a:custGeom>
            <a:avLst/>
            <a:gdLst/>
            <a:ahLst/>
            <a:cxnLst/>
            <a:rect l="l" t="t" r="r" b="b"/>
            <a:pathLst>
              <a:path w="2540"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5" name="Google Shape;4505;p63"/>
          <p:cNvSpPr/>
          <p:nvPr/>
        </p:nvSpPr>
        <p:spPr>
          <a:xfrm>
            <a:off x="819973" y="5698481"/>
            <a:ext cx="1540" cy="1540"/>
          </a:xfrm>
          <a:custGeom>
            <a:avLst/>
            <a:gdLst/>
            <a:ahLst/>
            <a:cxnLst/>
            <a:rect l="l" t="t" r="r" b="b"/>
            <a:pathLst>
              <a:path w="2540" h="2540" extrusionOk="0">
                <a:moveTo>
                  <a:pt x="2429" y="0"/>
                </a:moveTo>
                <a:lnTo>
                  <a:pt x="0" y="722"/>
                </a:lnTo>
                <a:lnTo>
                  <a:pt x="216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6" name="Google Shape;4506;p63"/>
          <p:cNvSpPr/>
          <p:nvPr/>
        </p:nvSpPr>
        <p:spPr>
          <a:xfrm>
            <a:off x="820168"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7" name="Google Shape;4507;p63"/>
          <p:cNvSpPr/>
          <p:nvPr/>
        </p:nvSpPr>
        <p:spPr>
          <a:xfrm>
            <a:off x="823843"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8" name="Google Shape;4508;p63"/>
          <p:cNvSpPr/>
          <p:nvPr/>
        </p:nvSpPr>
        <p:spPr>
          <a:xfrm>
            <a:off x="823918" y="5782738"/>
            <a:ext cx="1540" cy="1155"/>
          </a:xfrm>
          <a:custGeom>
            <a:avLst/>
            <a:gdLst/>
            <a:ahLst/>
            <a:cxnLst/>
            <a:rect l="l" t="t" r="r" b="b"/>
            <a:pathLst>
              <a:path w="2540"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09" name="Google Shape;4509;p63"/>
          <p:cNvSpPr/>
          <p:nvPr/>
        </p:nvSpPr>
        <p:spPr>
          <a:xfrm>
            <a:off x="824315" y="6301305"/>
            <a:ext cx="1540" cy="1540"/>
          </a:xfrm>
          <a:custGeom>
            <a:avLst/>
            <a:gdLst/>
            <a:ahLst/>
            <a:cxnLst/>
            <a:rect l="l" t="t" r="r" b="b"/>
            <a:pathLst>
              <a:path w="2540"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0" name="Google Shape;4510;p63"/>
          <p:cNvSpPr/>
          <p:nvPr/>
        </p:nvSpPr>
        <p:spPr>
          <a:xfrm>
            <a:off x="816317" y="552597"/>
            <a:ext cx="1540" cy="1540"/>
          </a:xfrm>
          <a:custGeom>
            <a:avLst/>
            <a:gdLst/>
            <a:ahLst/>
            <a:cxnLst/>
            <a:rect l="l" t="t" r="r" b="b"/>
            <a:pathLst>
              <a:path w="2540" h="2540" extrusionOk="0">
                <a:moveTo>
                  <a:pt x="0" y="0"/>
                </a:moveTo>
                <a:lnTo>
                  <a:pt x="858" y="2219"/>
                </a:lnTo>
                <a:lnTo>
                  <a:pt x="225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1" name="Google Shape;4511;p63"/>
          <p:cNvSpPr/>
          <p:nvPr/>
        </p:nvSpPr>
        <p:spPr>
          <a:xfrm>
            <a:off x="816067"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2" name="Google Shape;4512;p63"/>
          <p:cNvSpPr/>
          <p:nvPr/>
        </p:nvSpPr>
        <p:spPr>
          <a:xfrm>
            <a:off x="815915" y="1846841"/>
            <a:ext cx="1540" cy="1540"/>
          </a:xfrm>
          <a:custGeom>
            <a:avLst/>
            <a:gdLst/>
            <a:ahLst/>
            <a:cxnLst/>
            <a:rect l="l" t="t" r="r" b="b"/>
            <a:pathLst>
              <a:path w="2540" h="2539" extrusionOk="0">
                <a:moveTo>
                  <a:pt x="0" y="0"/>
                </a:moveTo>
                <a:lnTo>
                  <a:pt x="87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3" name="Google Shape;4513;p63"/>
          <p:cNvSpPr/>
          <p:nvPr/>
        </p:nvSpPr>
        <p:spPr>
          <a:xfrm>
            <a:off x="816046" y="3034727"/>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4" name="Google Shape;4514;p63"/>
          <p:cNvSpPr/>
          <p:nvPr/>
        </p:nvSpPr>
        <p:spPr>
          <a:xfrm>
            <a:off x="815876" y="3535510"/>
            <a:ext cx="1155" cy="1155"/>
          </a:xfrm>
          <a:custGeom>
            <a:avLst/>
            <a:gdLst/>
            <a:ahLst/>
            <a:cxnLst/>
            <a:rect l="l" t="t" r="r" b="b"/>
            <a:pathLst>
              <a:path w="1905"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5" name="Google Shape;4515;p63"/>
          <p:cNvSpPr/>
          <p:nvPr/>
        </p:nvSpPr>
        <p:spPr>
          <a:xfrm>
            <a:off x="816112" y="3552913"/>
            <a:ext cx="1155" cy="1540"/>
          </a:xfrm>
          <a:custGeom>
            <a:avLst/>
            <a:gdLst/>
            <a:ahLst/>
            <a:cxnLst/>
            <a:rect l="l" t="t" r="r" b="b"/>
            <a:pathLst>
              <a:path w="1905" h="2539" extrusionOk="0">
                <a:moveTo>
                  <a:pt x="1193" y="0"/>
                </a:moveTo>
                <a:lnTo>
                  <a:pt x="0" y="2062"/>
                </a:lnTo>
                <a:lnTo>
                  <a:pt x="1832" y="2366"/>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6" name="Google Shape;4516;p63"/>
          <p:cNvSpPr/>
          <p:nvPr/>
        </p:nvSpPr>
        <p:spPr>
          <a:xfrm>
            <a:off x="815607" y="3800596"/>
            <a:ext cx="2311" cy="3081"/>
          </a:xfrm>
          <a:custGeom>
            <a:avLst/>
            <a:gdLst/>
            <a:ahLst/>
            <a:cxnLst/>
            <a:rect l="l" t="t" r="r" b="b"/>
            <a:pathLst>
              <a:path w="3809" h="5079" extrusionOk="0">
                <a:moveTo>
                  <a:pt x="1978" y="0"/>
                </a:moveTo>
                <a:lnTo>
                  <a:pt x="1298" y="722"/>
                </a:lnTo>
                <a:lnTo>
                  <a:pt x="125" y="1392"/>
                </a:lnTo>
                <a:lnTo>
                  <a:pt x="0" y="2910"/>
                </a:lnTo>
                <a:lnTo>
                  <a:pt x="1088" y="3769"/>
                </a:lnTo>
                <a:lnTo>
                  <a:pt x="1675"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7" name="Google Shape;4517;p63"/>
          <p:cNvSpPr/>
          <p:nvPr/>
        </p:nvSpPr>
        <p:spPr>
          <a:xfrm>
            <a:off x="816132" y="6762043"/>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8" name="Google Shape;4518;p63"/>
          <p:cNvSpPr/>
          <p:nvPr/>
        </p:nvSpPr>
        <p:spPr>
          <a:xfrm>
            <a:off x="816151"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19" name="Google Shape;4519;p63"/>
          <p:cNvSpPr/>
          <p:nvPr/>
        </p:nvSpPr>
        <p:spPr>
          <a:xfrm>
            <a:off x="815993"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0" name="Google Shape;4520;p63"/>
          <p:cNvSpPr/>
          <p:nvPr/>
        </p:nvSpPr>
        <p:spPr>
          <a:xfrm>
            <a:off x="815560" y="6234739"/>
            <a:ext cx="1540" cy="1540"/>
          </a:xfrm>
          <a:custGeom>
            <a:avLst/>
            <a:gdLst/>
            <a:ahLst/>
            <a:cxnLst/>
            <a:rect l="l" t="t" r="r" b="b"/>
            <a:pathLst>
              <a:path w="2540" h="2540" extrusionOk="0">
                <a:moveTo>
                  <a:pt x="2293" y="0"/>
                </a:moveTo>
                <a:lnTo>
                  <a:pt x="0" y="764"/>
                </a:lnTo>
                <a:lnTo>
                  <a:pt x="210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1" name="Google Shape;4521;p63"/>
          <p:cNvSpPr/>
          <p:nvPr/>
        </p:nvSpPr>
        <p:spPr>
          <a:xfrm>
            <a:off x="848763" y="1731324"/>
            <a:ext cx="1540" cy="1540"/>
          </a:xfrm>
          <a:custGeom>
            <a:avLst/>
            <a:gdLst/>
            <a:ahLst/>
            <a:cxnLst/>
            <a:rect l="l" t="t" r="r" b="b"/>
            <a:pathLst>
              <a:path w="2540" h="2539" extrusionOk="0">
                <a:moveTo>
                  <a:pt x="261" y="0"/>
                </a:moveTo>
                <a:lnTo>
                  <a:pt x="0" y="2209"/>
                </a:lnTo>
                <a:lnTo>
                  <a:pt x="2198" y="1371"/>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2" name="Google Shape;4522;p63"/>
          <p:cNvSpPr/>
          <p:nvPr/>
        </p:nvSpPr>
        <p:spPr>
          <a:xfrm>
            <a:off x="848680" y="4887106"/>
            <a:ext cx="1155" cy="1540"/>
          </a:xfrm>
          <a:custGeom>
            <a:avLst/>
            <a:gdLst/>
            <a:ahLst/>
            <a:cxnLst/>
            <a:rect l="l" t="t" r="r" b="b"/>
            <a:pathLst>
              <a:path w="1905" h="2540" extrusionOk="0">
                <a:moveTo>
                  <a:pt x="1141" y="0"/>
                </a:moveTo>
                <a:lnTo>
                  <a:pt x="0" y="1622"/>
                </a:lnTo>
                <a:lnTo>
                  <a:pt x="1853" y="1937"/>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3" name="Google Shape;4523;p63"/>
          <p:cNvSpPr/>
          <p:nvPr/>
        </p:nvSpPr>
        <p:spPr>
          <a:xfrm>
            <a:off x="848648" y="1567629"/>
            <a:ext cx="1155" cy="1540"/>
          </a:xfrm>
          <a:custGeom>
            <a:avLst/>
            <a:gdLst/>
            <a:ahLst/>
            <a:cxnLst/>
            <a:rect l="l" t="t" r="r" b="b"/>
            <a:pathLst>
              <a:path w="1905" h="2539" extrusionOk="0">
                <a:moveTo>
                  <a:pt x="0" y="0"/>
                </a:moveTo>
                <a:lnTo>
                  <a:pt x="649" y="1958"/>
                </a:lnTo>
                <a:lnTo>
                  <a:pt x="175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4" name="Google Shape;4524;p63"/>
          <p:cNvSpPr/>
          <p:nvPr/>
        </p:nvSpPr>
        <p:spPr>
          <a:xfrm>
            <a:off x="848537" y="836094"/>
            <a:ext cx="1155" cy="1540"/>
          </a:xfrm>
          <a:custGeom>
            <a:avLst/>
            <a:gdLst/>
            <a:ahLst/>
            <a:cxnLst/>
            <a:rect l="l" t="t" r="r" b="b"/>
            <a:pathLst>
              <a:path w="1905"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5" name="Google Shape;4525;p63"/>
          <p:cNvSpPr/>
          <p:nvPr/>
        </p:nvSpPr>
        <p:spPr>
          <a:xfrm>
            <a:off x="848521"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6" name="Google Shape;4526;p63"/>
          <p:cNvSpPr/>
          <p:nvPr/>
        </p:nvSpPr>
        <p:spPr>
          <a:xfrm>
            <a:off x="852886" y="3043269"/>
            <a:ext cx="1540" cy="1540"/>
          </a:xfrm>
          <a:custGeom>
            <a:avLst/>
            <a:gdLst/>
            <a:ahLst/>
            <a:cxnLst/>
            <a:rect l="l" t="t" r="r" b="b"/>
            <a:pathLst>
              <a:path w="2540" h="2539" extrusionOk="0">
                <a:moveTo>
                  <a:pt x="261" y="0"/>
                </a:moveTo>
                <a:lnTo>
                  <a:pt x="0" y="2303"/>
                </a:lnTo>
                <a:lnTo>
                  <a:pt x="2094" y="139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7" name="Google Shape;4527;p63"/>
          <p:cNvSpPr/>
          <p:nvPr/>
        </p:nvSpPr>
        <p:spPr>
          <a:xfrm>
            <a:off x="852738"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8" name="Google Shape;4528;p63"/>
          <p:cNvSpPr/>
          <p:nvPr/>
        </p:nvSpPr>
        <p:spPr>
          <a:xfrm>
            <a:off x="852620" y="2156948"/>
            <a:ext cx="1540" cy="1540"/>
          </a:xfrm>
          <a:custGeom>
            <a:avLst/>
            <a:gdLst/>
            <a:ahLst/>
            <a:cxnLst/>
            <a:rect l="l" t="t" r="r" b="b"/>
            <a:pathLst>
              <a:path w="2540" h="2539" extrusionOk="0">
                <a:moveTo>
                  <a:pt x="0" y="0"/>
                </a:moveTo>
                <a:lnTo>
                  <a:pt x="827" y="2324"/>
                </a:lnTo>
                <a:lnTo>
                  <a:pt x="214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29" name="Google Shape;4529;p63"/>
          <p:cNvSpPr/>
          <p:nvPr/>
        </p:nvSpPr>
        <p:spPr>
          <a:xfrm>
            <a:off x="851952" y="3707423"/>
            <a:ext cx="2311" cy="2695"/>
          </a:xfrm>
          <a:custGeom>
            <a:avLst/>
            <a:gdLst/>
            <a:ahLst/>
            <a:cxnLst/>
            <a:rect l="l" t="t" r="r" b="b"/>
            <a:pathLst>
              <a:path w="3809" h="4445" extrusionOk="0">
                <a:moveTo>
                  <a:pt x="1392" y="0"/>
                </a:moveTo>
                <a:lnTo>
                  <a:pt x="146" y="1141"/>
                </a:lnTo>
                <a:lnTo>
                  <a:pt x="0" y="2492"/>
                </a:lnTo>
                <a:lnTo>
                  <a:pt x="1047" y="3298"/>
                </a:lnTo>
                <a:lnTo>
                  <a:pt x="1602" y="4031"/>
                </a:lnTo>
                <a:lnTo>
                  <a:pt x="3717" y="2230"/>
                </a:lnTo>
                <a:lnTo>
                  <a:pt x="3130" y="1476"/>
                </a:lnTo>
                <a:lnTo>
                  <a:pt x="262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0" name="Google Shape;4530;p63"/>
          <p:cNvSpPr/>
          <p:nvPr/>
        </p:nvSpPr>
        <p:spPr>
          <a:xfrm>
            <a:off x="852474" y="671962"/>
            <a:ext cx="1540" cy="1925"/>
          </a:xfrm>
          <a:custGeom>
            <a:avLst/>
            <a:gdLst/>
            <a:ahLst/>
            <a:cxnLst/>
            <a:rect l="l" t="t" r="r" b="b"/>
            <a:pathLst>
              <a:path w="2540" h="3175" extrusionOk="0">
                <a:moveTo>
                  <a:pt x="0" y="0"/>
                </a:moveTo>
                <a:lnTo>
                  <a:pt x="952" y="2670"/>
                </a:lnTo>
                <a:lnTo>
                  <a:pt x="242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1" name="Google Shape;4531;p63"/>
          <p:cNvSpPr/>
          <p:nvPr/>
        </p:nvSpPr>
        <p:spPr>
          <a:xfrm>
            <a:off x="852514" y="392976"/>
            <a:ext cx="1540" cy="1540"/>
          </a:xfrm>
          <a:custGeom>
            <a:avLst/>
            <a:gdLst/>
            <a:ahLst/>
            <a:cxnLst/>
            <a:rect l="l" t="t" r="r" b="b"/>
            <a:pathLst>
              <a:path w="2540" h="2540" extrusionOk="0">
                <a:moveTo>
                  <a:pt x="0" y="0"/>
                </a:moveTo>
                <a:lnTo>
                  <a:pt x="785"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2" name="Google Shape;4532;p63"/>
          <p:cNvSpPr/>
          <p:nvPr/>
        </p:nvSpPr>
        <p:spPr>
          <a:xfrm>
            <a:off x="848461" y="747475"/>
            <a:ext cx="1540" cy="1925"/>
          </a:xfrm>
          <a:custGeom>
            <a:avLst/>
            <a:gdLst/>
            <a:ahLst/>
            <a:cxnLst/>
            <a:rect l="l" t="t" r="r" b="b"/>
            <a:pathLst>
              <a:path w="2540"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3" name="Google Shape;4533;p63"/>
          <p:cNvSpPr/>
          <p:nvPr/>
        </p:nvSpPr>
        <p:spPr>
          <a:xfrm>
            <a:off x="848614" y="87174"/>
            <a:ext cx="1155" cy="1540"/>
          </a:xfrm>
          <a:custGeom>
            <a:avLst/>
            <a:gdLst/>
            <a:ahLst/>
            <a:cxnLst/>
            <a:rect l="l" t="t" r="r" b="b"/>
            <a:pathLst>
              <a:path w="1905"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4" name="Google Shape;4534;p63"/>
          <p:cNvSpPr/>
          <p:nvPr/>
        </p:nvSpPr>
        <p:spPr>
          <a:xfrm>
            <a:off x="848199" y="5831363"/>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5" name="Google Shape;4535;p63"/>
          <p:cNvSpPr/>
          <p:nvPr/>
        </p:nvSpPr>
        <p:spPr>
          <a:xfrm>
            <a:off x="848700" y="6797717"/>
            <a:ext cx="1155" cy="1540"/>
          </a:xfrm>
          <a:custGeom>
            <a:avLst/>
            <a:gdLst/>
            <a:ahLst/>
            <a:cxnLst/>
            <a:rect l="l" t="t" r="r" b="b"/>
            <a:pathLst>
              <a:path w="1905" h="2540" extrusionOk="0">
                <a:moveTo>
                  <a:pt x="0" y="0"/>
                </a:moveTo>
                <a:lnTo>
                  <a:pt x="63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6" name="Google Shape;4536;p63"/>
          <p:cNvSpPr/>
          <p:nvPr/>
        </p:nvSpPr>
        <p:spPr>
          <a:xfrm>
            <a:off x="848831"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7" name="Google Shape;4537;p63"/>
          <p:cNvSpPr/>
          <p:nvPr/>
        </p:nvSpPr>
        <p:spPr>
          <a:xfrm>
            <a:off x="852322"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8" name="Google Shape;4538;p63"/>
          <p:cNvSpPr/>
          <p:nvPr/>
        </p:nvSpPr>
        <p:spPr>
          <a:xfrm>
            <a:off x="856717" y="3828167"/>
            <a:ext cx="1540" cy="1540"/>
          </a:xfrm>
          <a:custGeom>
            <a:avLst/>
            <a:gdLst/>
            <a:ahLst/>
            <a:cxnLst/>
            <a:rect l="l" t="t" r="r" b="b"/>
            <a:pathLst>
              <a:path w="2540"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39" name="Google Shape;4539;p63"/>
          <p:cNvSpPr/>
          <p:nvPr/>
        </p:nvSpPr>
        <p:spPr>
          <a:xfrm>
            <a:off x="856785" y="4984379"/>
            <a:ext cx="1155" cy="1540"/>
          </a:xfrm>
          <a:custGeom>
            <a:avLst/>
            <a:gdLst/>
            <a:ahLst/>
            <a:cxnLst/>
            <a:rect l="l" t="t" r="r" b="b"/>
            <a:pathLst>
              <a:path w="1905" h="2540" extrusionOk="0">
                <a:moveTo>
                  <a:pt x="1162" y="0"/>
                </a:moveTo>
                <a:lnTo>
                  <a:pt x="0" y="1978"/>
                </a:lnTo>
                <a:lnTo>
                  <a:pt x="1905"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0" name="Google Shape;4540;p63"/>
          <p:cNvSpPr/>
          <p:nvPr/>
        </p:nvSpPr>
        <p:spPr>
          <a:xfrm>
            <a:off x="856610" y="3229884"/>
            <a:ext cx="1925" cy="1540"/>
          </a:xfrm>
          <a:custGeom>
            <a:avLst/>
            <a:gdLst/>
            <a:ahLst/>
            <a:cxnLst/>
            <a:rect l="l" t="t" r="r" b="b"/>
            <a:pathLst>
              <a:path w="3175" h="2539" extrusionOk="0">
                <a:moveTo>
                  <a:pt x="0" y="0"/>
                </a:moveTo>
                <a:lnTo>
                  <a:pt x="113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1" name="Google Shape;4541;p63"/>
          <p:cNvSpPr/>
          <p:nvPr/>
        </p:nvSpPr>
        <p:spPr>
          <a:xfrm>
            <a:off x="856811"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2" name="Google Shape;4542;p63"/>
          <p:cNvSpPr/>
          <p:nvPr/>
        </p:nvSpPr>
        <p:spPr>
          <a:xfrm>
            <a:off x="856780"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3" name="Google Shape;4543;p63"/>
          <p:cNvSpPr/>
          <p:nvPr/>
        </p:nvSpPr>
        <p:spPr>
          <a:xfrm>
            <a:off x="856127" y="1061924"/>
            <a:ext cx="1540" cy="1540"/>
          </a:xfrm>
          <a:custGeom>
            <a:avLst/>
            <a:gdLst/>
            <a:ahLst/>
            <a:cxnLst/>
            <a:rect l="l" t="t" r="r" b="b"/>
            <a:pathLst>
              <a:path w="2540" h="2539" extrusionOk="0">
                <a:moveTo>
                  <a:pt x="2345" y="0"/>
                </a:moveTo>
                <a:lnTo>
                  <a:pt x="0" y="910"/>
                </a:lnTo>
                <a:lnTo>
                  <a:pt x="2146"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4" name="Google Shape;4544;p63"/>
          <p:cNvSpPr/>
          <p:nvPr/>
        </p:nvSpPr>
        <p:spPr>
          <a:xfrm>
            <a:off x="856805" y="955659"/>
            <a:ext cx="1540" cy="1540"/>
          </a:xfrm>
          <a:custGeom>
            <a:avLst/>
            <a:gdLst/>
            <a:ahLst/>
            <a:cxnLst/>
            <a:rect l="l" t="t" r="r" b="b"/>
            <a:pathLst>
              <a:path w="2540" h="2540" extrusionOk="0">
                <a:moveTo>
                  <a:pt x="1225" y="0"/>
                </a:moveTo>
                <a:lnTo>
                  <a:pt x="0" y="1958"/>
                </a:lnTo>
                <a:lnTo>
                  <a:pt x="194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5" name="Google Shape;4545;p63"/>
          <p:cNvSpPr/>
          <p:nvPr/>
        </p:nvSpPr>
        <p:spPr>
          <a:xfrm>
            <a:off x="882891" y="6762347"/>
            <a:ext cx="1155" cy="1155"/>
          </a:xfrm>
          <a:custGeom>
            <a:avLst/>
            <a:gdLst/>
            <a:ahLst/>
            <a:cxnLst/>
            <a:rect l="l" t="t" r="r" b="b"/>
            <a:pathLst>
              <a:path w="1905"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6" name="Google Shape;4546;p63"/>
          <p:cNvSpPr/>
          <p:nvPr/>
        </p:nvSpPr>
        <p:spPr>
          <a:xfrm>
            <a:off x="882733" y="6469502"/>
            <a:ext cx="1155" cy="1155"/>
          </a:xfrm>
          <a:custGeom>
            <a:avLst/>
            <a:gdLst/>
            <a:ahLst/>
            <a:cxnLst/>
            <a:rect l="l" t="t" r="r" b="b"/>
            <a:pathLst>
              <a:path w="1905" h="1904" extrusionOk="0">
                <a:moveTo>
                  <a:pt x="1130" y="0"/>
                </a:moveTo>
                <a:lnTo>
                  <a:pt x="0" y="1591"/>
                </a:lnTo>
                <a:lnTo>
                  <a:pt x="1811" y="1905"/>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7" name="Google Shape;4547;p63"/>
          <p:cNvSpPr/>
          <p:nvPr/>
        </p:nvSpPr>
        <p:spPr>
          <a:xfrm>
            <a:off x="882062" y="5272468"/>
            <a:ext cx="2696" cy="2695"/>
          </a:xfrm>
          <a:custGeom>
            <a:avLst/>
            <a:gdLst/>
            <a:ahLst/>
            <a:cxnLst/>
            <a:rect l="l" t="t" r="r" b="b"/>
            <a:pathLst>
              <a:path w="4444" h="4445" extrusionOk="0">
                <a:moveTo>
                  <a:pt x="1465" y="0"/>
                </a:moveTo>
                <a:lnTo>
                  <a:pt x="701" y="1109"/>
                </a:lnTo>
                <a:lnTo>
                  <a:pt x="0" y="1706"/>
                </a:lnTo>
                <a:lnTo>
                  <a:pt x="1738" y="3853"/>
                </a:lnTo>
                <a:lnTo>
                  <a:pt x="3895" y="2115"/>
                </a:lnTo>
                <a:lnTo>
                  <a:pt x="3287" y="1392"/>
                </a:lnTo>
                <a:lnTo>
                  <a:pt x="2753"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8" name="Google Shape;4548;p63"/>
          <p:cNvSpPr/>
          <p:nvPr/>
        </p:nvSpPr>
        <p:spPr>
          <a:xfrm>
            <a:off x="890738" y="4453032"/>
            <a:ext cx="1540" cy="1540"/>
          </a:xfrm>
          <a:custGeom>
            <a:avLst/>
            <a:gdLst/>
            <a:ahLst/>
            <a:cxnLst/>
            <a:rect l="l" t="t" r="r" b="b"/>
            <a:pathLst>
              <a:path w="2540"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49" name="Google Shape;4549;p63"/>
          <p:cNvSpPr/>
          <p:nvPr/>
        </p:nvSpPr>
        <p:spPr>
          <a:xfrm>
            <a:off x="890916" y="4780737"/>
            <a:ext cx="1540" cy="1540"/>
          </a:xfrm>
          <a:custGeom>
            <a:avLst/>
            <a:gdLst/>
            <a:ahLst/>
            <a:cxnLst/>
            <a:rect l="l" t="t" r="r" b="b"/>
            <a:pathLst>
              <a:path w="2540"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0" name="Google Shape;4550;p63"/>
          <p:cNvSpPr/>
          <p:nvPr/>
        </p:nvSpPr>
        <p:spPr>
          <a:xfrm>
            <a:off x="890650" y="2454061"/>
            <a:ext cx="1540" cy="1540"/>
          </a:xfrm>
          <a:custGeom>
            <a:avLst/>
            <a:gdLst/>
            <a:ahLst/>
            <a:cxnLst/>
            <a:rect l="l" t="t" r="r" b="b"/>
            <a:pathLst>
              <a:path w="2540" h="2539" extrusionOk="0">
                <a:moveTo>
                  <a:pt x="0" y="0"/>
                </a:moveTo>
                <a:lnTo>
                  <a:pt x="921" y="1958"/>
                </a:lnTo>
                <a:lnTo>
                  <a:pt x="219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1" name="Google Shape;4551;p63"/>
          <p:cNvSpPr/>
          <p:nvPr/>
        </p:nvSpPr>
        <p:spPr>
          <a:xfrm>
            <a:off x="890927" y="3079044"/>
            <a:ext cx="1540" cy="1540"/>
          </a:xfrm>
          <a:custGeom>
            <a:avLst/>
            <a:gdLst/>
            <a:ahLst/>
            <a:cxnLst/>
            <a:rect l="l" t="t" r="r" b="b"/>
            <a:pathLst>
              <a:path w="2540" h="2539" extrusionOk="0">
                <a:moveTo>
                  <a:pt x="0" y="0"/>
                </a:moveTo>
                <a:lnTo>
                  <a:pt x="743"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2" name="Google Shape;4552;p63"/>
          <p:cNvSpPr/>
          <p:nvPr/>
        </p:nvSpPr>
        <p:spPr>
          <a:xfrm>
            <a:off x="890715" y="5875618"/>
            <a:ext cx="1540" cy="1155"/>
          </a:xfrm>
          <a:custGeom>
            <a:avLst/>
            <a:gdLst/>
            <a:ahLst/>
            <a:cxnLst/>
            <a:rect l="l" t="t" r="r" b="b"/>
            <a:pathLst>
              <a:path w="2540"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3" name="Google Shape;4553;p63"/>
          <p:cNvSpPr/>
          <p:nvPr/>
        </p:nvSpPr>
        <p:spPr>
          <a:xfrm>
            <a:off x="890992" y="5415021"/>
            <a:ext cx="1540" cy="1540"/>
          </a:xfrm>
          <a:custGeom>
            <a:avLst/>
            <a:gdLst/>
            <a:ahLst/>
            <a:cxnLst/>
            <a:rect l="l" t="t" r="r" b="b"/>
            <a:pathLst>
              <a:path w="2540" h="2540" extrusionOk="0">
                <a:moveTo>
                  <a:pt x="0" y="0"/>
                </a:moveTo>
                <a:lnTo>
                  <a:pt x="78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4" name="Google Shape;4554;p63"/>
          <p:cNvSpPr/>
          <p:nvPr/>
        </p:nvSpPr>
        <p:spPr>
          <a:xfrm>
            <a:off x="891049" y="4878672"/>
            <a:ext cx="1540" cy="1540"/>
          </a:xfrm>
          <a:custGeom>
            <a:avLst/>
            <a:gdLst/>
            <a:ahLst/>
            <a:cxnLst/>
            <a:rect l="l" t="t" r="r" b="b"/>
            <a:pathLst>
              <a:path w="2540" h="2540" extrusionOk="0">
                <a:moveTo>
                  <a:pt x="0" y="0"/>
                </a:moveTo>
                <a:lnTo>
                  <a:pt x="75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5" name="Google Shape;4555;p63"/>
          <p:cNvSpPr/>
          <p:nvPr/>
        </p:nvSpPr>
        <p:spPr>
          <a:xfrm>
            <a:off x="891024" y="3623919"/>
            <a:ext cx="1925" cy="1540"/>
          </a:xfrm>
          <a:custGeom>
            <a:avLst/>
            <a:gdLst/>
            <a:ahLst/>
            <a:cxnLst/>
            <a:rect l="l" t="t" r="r" b="b"/>
            <a:pathLst>
              <a:path w="3175" h="2539" extrusionOk="0">
                <a:moveTo>
                  <a:pt x="209" y="0"/>
                </a:moveTo>
                <a:lnTo>
                  <a:pt x="0" y="2230"/>
                </a:lnTo>
                <a:lnTo>
                  <a:pt x="263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6" name="Google Shape;4556;p63"/>
          <p:cNvSpPr/>
          <p:nvPr/>
        </p:nvSpPr>
        <p:spPr>
          <a:xfrm>
            <a:off x="886778" y="2302605"/>
            <a:ext cx="1155" cy="1925"/>
          </a:xfrm>
          <a:custGeom>
            <a:avLst/>
            <a:gdLst/>
            <a:ahLst/>
            <a:cxnLst/>
            <a:rect l="l" t="t" r="r" b="b"/>
            <a:pathLst>
              <a:path w="1905" h="3175" extrusionOk="0">
                <a:moveTo>
                  <a:pt x="1183" y="0"/>
                </a:moveTo>
                <a:lnTo>
                  <a:pt x="0" y="2513"/>
                </a:lnTo>
                <a:lnTo>
                  <a:pt x="1905" y="2743"/>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7" name="Google Shape;4557;p63"/>
          <p:cNvSpPr/>
          <p:nvPr/>
        </p:nvSpPr>
        <p:spPr>
          <a:xfrm>
            <a:off x="886633" y="2205470"/>
            <a:ext cx="1540" cy="1540"/>
          </a:xfrm>
          <a:custGeom>
            <a:avLst/>
            <a:gdLst/>
            <a:ahLst/>
            <a:cxnLst/>
            <a:rect l="l" t="t" r="r" b="b"/>
            <a:pathLst>
              <a:path w="2540" h="2539" extrusionOk="0">
                <a:moveTo>
                  <a:pt x="1298" y="0"/>
                </a:moveTo>
                <a:lnTo>
                  <a:pt x="0" y="1706"/>
                </a:lnTo>
                <a:lnTo>
                  <a:pt x="2115"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8" name="Google Shape;4558;p63"/>
          <p:cNvSpPr/>
          <p:nvPr/>
        </p:nvSpPr>
        <p:spPr>
          <a:xfrm>
            <a:off x="887021" y="3344698"/>
            <a:ext cx="1155" cy="1540"/>
          </a:xfrm>
          <a:custGeom>
            <a:avLst/>
            <a:gdLst/>
            <a:ahLst/>
            <a:cxnLst/>
            <a:rect l="l" t="t" r="r" b="b"/>
            <a:pathLst>
              <a:path w="1905"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59" name="Google Shape;4559;p63"/>
          <p:cNvSpPr/>
          <p:nvPr/>
        </p:nvSpPr>
        <p:spPr>
          <a:xfrm>
            <a:off x="886837" y="5858407"/>
            <a:ext cx="1155" cy="1540"/>
          </a:xfrm>
          <a:custGeom>
            <a:avLst/>
            <a:gdLst/>
            <a:ahLst/>
            <a:cxnLst/>
            <a:rect l="l" t="t" r="r" b="b"/>
            <a:pathLst>
              <a:path w="1905" h="2540" extrusionOk="0">
                <a:moveTo>
                  <a:pt x="0" y="0"/>
                </a:moveTo>
                <a:lnTo>
                  <a:pt x="701" y="220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0" name="Google Shape;4560;p63"/>
          <p:cNvSpPr/>
          <p:nvPr/>
        </p:nvSpPr>
        <p:spPr>
          <a:xfrm>
            <a:off x="890831" y="1983587"/>
            <a:ext cx="1540" cy="1925"/>
          </a:xfrm>
          <a:custGeom>
            <a:avLst/>
            <a:gdLst/>
            <a:ahLst/>
            <a:cxnLst/>
            <a:rect l="l" t="t" r="r" b="b"/>
            <a:pathLst>
              <a:path w="2540"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1" name="Google Shape;4561;p63"/>
          <p:cNvSpPr/>
          <p:nvPr/>
        </p:nvSpPr>
        <p:spPr>
          <a:xfrm>
            <a:off x="890812" y="1993091"/>
            <a:ext cx="1540" cy="1540"/>
          </a:xfrm>
          <a:custGeom>
            <a:avLst/>
            <a:gdLst/>
            <a:ahLst/>
            <a:cxnLst/>
            <a:rect l="l" t="t" r="r" b="b"/>
            <a:pathLst>
              <a:path w="2540" h="2539" extrusionOk="0">
                <a:moveTo>
                  <a:pt x="0" y="0"/>
                </a:moveTo>
                <a:lnTo>
                  <a:pt x="900" y="2209"/>
                </a:lnTo>
                <a:lnTo>
                  <a:pt x="224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2" name="Google Shape;4562;p63"/>
          <p:cNvSpPr/>
          <p:nvPr/>
        </p:nvSpPr>
        <p:spPr>
          <a:xfrm>
            <a:off x="891011" y="1266238"/>
            <a:ext cx="1155" cy="1540"/>
          </a:xfrm>
          <a:custGeom>
            <a:avLst/>
            <a:gdLst/>
            <a:ahLst/>
            <a:cxnLst/>
            <a:rect l="l" t="t" r="r" b="b"/>
            <a:pathLst>
              <a:path w="1905" h="2539" extrusionOk="0">
                <a:moveTo>
                  <a:pt x="0" y="0"/>
                </a:moveTo>
                <a:lnTo>
                  <a:pt x="62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3" name="Google Shape;4563;p63"/>
          <p:cNvSpPr/>
          <p:nvPr/>
        </p:nvSpPr>
        <p:spPr>
          <a:xfrm>
            <a:off x="891141" y="902582"/>
            <a:ext cx="1540" cy="1540"/>
          </a:xfrm>
          <a:custGeom>
            <a:avLst/>
            <a:gdLst/>
            <a:ahLst/>
            <a:cxnLst/>
            <a:rect l="l" t="t" r="r" b="b"/>
            <a:pathLst>
              <a:path w="2540" h="2540" extrusionOk="0">
                <a:moveTo>
                  <a:pt x="230" y="0"/>
                </a:moveTo>
                <a:lnTo>
                  <a:pt x="0" y="2261"/>
                </a:lnTo>
                <a:lnTo>
                  <a:pt x="2219" y="1340"/>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4" name="Google Shape;4564;p63"/>
          <p:cNvSpPr/>
          <p:nvPr/>
        </p:nvSpPr>
        <p:spPr>
          <a:xfrm>
            <a:off x="890924" y="747296"/>
            <a:ext cx="1155" cy="1155"/>
          </a:xfrm>
          <a:custGeom>
            <a:avLst/>
            <a:gdLst/>
            <a:ahLst/>
            <a:cxnLst/>
            <a:rect l="l" t="t" r="r" b="b"/>
            <a:pathLst>
              <a:path w="1905" h="1905" extrusionOk="0">
                <a:moveTo>
                  <a:pt x="1120" y="0"/>
                </a:moveTo>
                <a:lnTo>
                  <a:pt x="0" y="1518"/>
                </a:lnTo>
                <a:lnTo>
                  <a:pt x="1811"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5" name="Google Shape;4565;p63"/>
          <p:cNvSpPr/>
          <p:nvPr/>
        </p:nvSpPr>
        <p:spPr>
          <a:xfrm>
            <a:off x="890665" y="486064"/>
            <a:ext cx="1540" cy="1540"/>
          </a:xfrm>
          <a:custGeom>
            <a:avLst/>
            <a:gdLst/>
            <a:ahLst/>
            <a:cxnLst/>
            <a:rect l="l" t="t" r="r" b="b"/>
            <a:pathLst>
              <a:path w="2540"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6" name="Google Shape;4566;p63"/>
          <p:cNvSpPr/>
          <p:nvPr/>
        </p:nvSpPr>
        <p:spPr>
          <a:xfrm>
            <a:off x="886196" y="817497"/>
            <a:ext cx="2311" cy="2695"/>
          </a:xfrm>
          <a:custGeom>
            <a:avLst/>
            <a:gdLst/>
            <a:ahLst/>
            <a:cxnLst/>
            <a:rect l="l" t="t" r="r" b="b"/>
            <a:pathLst>
              <a:path w="3809" h="4444" extrusionOk="0">
                <a:moveTo>
                  <a:pt x="1905" y="0"/>
                </a:moveTo>
                <a:lnTo>
                  <a:pt x="1256" y="670"/>
                </a:lnTo>
                <a:lnTo>
                  <a:pt x="167" y="1308"/>
                </a:lnTo>
                <a:lnTo>
                  <a:pt x="0" y="2711"/>
                </a:lnTo>
                <a:lnTo>
                  <a:pt x="1088" y="3507"/>
                </a:lnTo>
                <a:lnTo>
                  <a:pt x="1654" y="4240"/>
                </a:lnTo>
                <a:lnTo>
                  <a:pt x="3591" y="2314"/>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7" name="Google Shape;4567;p63"/>
          <p:cNvSpPr/>
          <p:nvPr/>
        </p:nvSpPr>
        <p:spPr>
          <a:xfrm>
            <a:off x="886422" y="1713708"/>
            <a:ext cx="1540" cy="1540"/>
          </a:xfrm>
          <a:custGeom>
            <a:avLst/>
            <a:gdLst/>
            <a:ahLst/>
            <a:cxnLst/>
            <a:rect l="l" t="t" r="r" b="b"/>
            <a:pathLst>
              <a:path w="2540" h="2539" extrusionOk="0">
                <a:moveTo>
                  <a:pt x="2188" y="0"/>
                </a:moveTo>
                <a:lnTo>
                  <a:pt x="0" y="848"/>
                </a:lnTo>
                <a:lnTo>
                  <a:pt x="1958"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8" name="Google Shape;4568;p63"/>
          <p:cNvSpPr/>
          <p:nvPr/>
        </p:nvSpPr>
        <p:spPr>
          <a:xfrm>
            <a:off x="886603" y="5911430"/>
            <a:ext cx="1925" cy="1540"/>
          </a:xfrm>
          <a:custGeom>
            <a:avLst/>
            <a:gdLst/>
            <a:ahLst/>
            <a:cxnLst/>
            <a:rect l="l" t="t" r="r" b="b"/>
            <a:pathLst>
              <a:path w="3175" h="2540" extrusionOk="0">
                <a:moveTo>
                  <a:pt x="0" y="0"/>
                </a:moveTo>
                <a:lnTo>
                  <a:pt x="109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69" name="Google Shape;4569;p63"/>
          <p:cNvSpPr/>
          <p:nvPr/>
        </p:nvSpPr>
        <p:spPr>
          <a:xfrm>
            <a:off x="894874" y="5835561"/>
            <a:ext cx="1155" cy="1540"/>
          </a:xfrm>
          <a:custGeom>
            <a:avLst/>
            <a:gdLst/>
            <a:ahLst/>
            <a:cxnLst/>
            <a:rect l="l" t="t" r="r" b="b"/>
            <a:pathLst>
              <a:path w="1905" h="2540" extrusionOk="0">
                <a:moveTo>
                  <a:pt x="1162" y="0"/>
                </a:moveTo>
                <a:lnTo>
                  <a:pt x="0" y="1759"/>
                </a:lnTo>
                <a:lnTo>
                  <a:pt x="1853"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0" name="Google Shape;4570;p63"/>
          <p:cNvSpPr/>
          <p:nvPr/>
        </p:nvSpPr>
        <p:spPr>
          <a:xfrm>
            <a:off x="894727" y="6070999"/>
            <a:ext cx="1540" cy="1540"/>
          </a:xfrm>
          <a:custGeom>
            <a:avLst/>
            <a:gdLst/>
            <a:ahLst/>
            <a:cxnLst/>
            <a:rect l="l" t="t" r="r" b="b"/>
            <a:pathLst>
              <a:path w="2540"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1" name="Google Shape;4571;p63"/>
          <p:cNvSpPr/>
          <p:nvPr/>
        </p:nvSpPr>
        <p:spPr>
          <a:xfrm>
            <a:off x="894707" y="5760077"/>
            <a:ext cx="1540" cy="1540"/>
          </a:xfrm>
          <a:custGeom>
            <a:avLst/>
            <a:gdLst/>
            <a:ahLst/>
            <a:cxnLst/>
            <a:rect l="l" t="t" r="r" b="b"/>
            <a:pathLst>
              <a:path w="2540"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2" name="Google Shape;4572;p63"/>
          <p:cNvSpPr/>
          <p:nvPr/>
        </p:nvSpPr>
        <p:spPr>
          <a:xfrm>
            <a:off x="894330" y="6797617"/>
            <a:ext cx="1540" cy="1540"/>
          </a:xfrm>
          <a:custGeom>
            <a:avLst/>
            <a:gdLst/>
            <a:ahLst/>
            <a:cxnLst/>
            <a:rect l="l" t="t" r="r" b="b"/>
            <a:pathLst>
              <a:path w="2540" h="2540" extrusionOk="0">
                <a:moveTo>
                  <a:pt x="2523" y="0"/>
                </a:moveTo>
                <a:lnTo>
                  <a:pt x="0" y="1036"/>
                </a:lnTo>
                <a:lnTo>
                  <a:pt x="2324" y="2523"/>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3" name="Google Shape;4573;p63"/>
          <p:cNvSpPr/>
          <p:nvPr/>
        </p:nvSpPr>
        <p:spPr>
          <a:xfrm>
            <a:off x="894892" y="6722068"/>
            <a:ext cx="1540" cy="1540"/>
          </a:xfrm>
          <a:custGeom>
            <a:avLst/>
            <a:gdLst/>
            <a:ahLst/>
            <a:cxnLst/>
            <a:rect l="l" t="t" r="r" b="b"/>
            <a:pathLst>
              <a:path w="2540" h="2540" extrusionOk="0">
                <a:moveTo>
                  <a:pt x="1298" y="0"/>
                </a:moveTo>
                <a:lnTo>
                  <a:pt x="0" y="1738"/>
                </a:lnTo>
                <a:lnTo>
                  <a:pt x="220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4" name="Google Shape;4574;p63"/>
          <p:cNvSpPr/>
          <p:nvPr/>
        </p:nvSpPr>
        <p:spPr>
          <a:xfrm>
            <a:off x="894693" y="3663976"/>
            <a:ext cx="1540" cy="1540"/>
          </a:xfrm>
          <a:custGeom>
            <a:avLst/>
            <a:gdLst/>
            <a:ahLst/>
            <a:cxnLst/>
            <a:rect l="l" t="t" r="r" b="b"/>
            <a:pathLst>
              <a:path w="2540" h="2539" extrusionOk="0">
                <a:moveTo>
                  <a:pt x="2261" y="0"/>
                </a:moveTo>
                <a:lnTo>
                  <a:pt x="0" y="785"/>
                </a:lnTo>
                <a:lnTo>
                  <a:pt x="1989" y="2167"/>
                </a:lnTo>
                <a:lnTo>
                  <a:pt x="2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5" name="Google Shape;4575;p63"/>
          <p:cNvSpPr/>
          <p:nvPr/>
        </p:nvSpPr>
        <p:spPr>
          <a:xfrm>
            <a:off x="895011" y="3269389"/>
            <a:ext cx="1155" cy="1540"/>
          </a:xfrm>
          <a:custGeom>
            <a:avLst/>
            <a:gdLst/>
            <a:ahLst/>
            <a:cxnLst/>
            <a:rect l="l" t="t" r="r" b="b"/>
            <a:pathLst>
              <a:path w="1905" h="2539" extrusionOk="0">
                <a:moveTo>
                  <a:pt x="1099" y="0"/>
                </a:moveTo>
                <a:lnTo>
                  <a:pt x="0" y="1591"/>
                </a:lnTo>
                <a:lnTo>
                  <a:pt x="1685" y="1916"/>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6" name="Google Shape;4576;p63"/>
          <p:cNvSpPr/>
          <p:nvPr/>
        </p:nvSpPr>
        <p:spPr>
          <a:xfrm>
            <a:off x="895103" y="5188668"/>
            <a:ext cx="1540" cy="1155"/>
          </a:xfrm>
          <a:custGeom>
            <a:avLst/>
            <a:gdLst/>
            <a:ahLst/>
            <a:cxnLst/>
            <a:rect l="l" t="t" r="r" b="b"/>
            <a:pathLst>
              <a:path w="2540"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7" name="Google Shape;4577;p63"/>
          <p:cNvSpPr/>
          <p:nvPr/>
        </p:nvSpPr>
        <p:spPr>
          <a:xfrm>
            <a:off x="894754" y="5494557"/>
            <a:ext cx="1540" cy="1540"/>
          </a:xfrm>
          <a:custGeom>
            <a:avLst/>
            <a:gdLst/>
            <a:ahLst/>
            <a:cxnLst/>
            <a:rect l="l" t="t" r="r" b="b"/>
            <a:pathLst>
              <a:path w="2540" h="2540" extrusionOk="0">
                <a:moveTo>
                  <a:pt x="1926" y="0"/>
                </a:moveTo>
                <a:lnTo>
                  <a:pt x="0" y="691"/>
                </a:lnTo>
                <a:lnTo>
                  <a:pt x="165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8" name="Google Shape;4578;p63"/>
          <p:cNvSpPr/>
          <p:nvPr/>
        </p:nvSpPr>
        <p:spPr>
          <a:xfrm>
            <a:off x="894802" y="5007043"/>
            <a:ext cx="1155" cy="1155"/>
          </a:xfrm>
          <a:custGeom>
            <a:avLst/>
            <a:gdLst/>
            <a:ahLst/>
            <a:cxnLst/>
            <a:rect l="l" t="t" r="r" b="b"/>
            <a:pathLst>
              <a:path w="1905" h="1904" extrusionOk="0">
                <a:moveTo>
                  <a:pt x="1905" y="0"/>
                </a:moveTo>
                <a:lnTo>
                  <a:pt x="0" y="617"/>
                </a:lnTo>
                <a:lnTo>
                  <a:pt x="1622"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79" name="Google Shape;4579;p63"/>
          <p:cNvSpPr/>
          <p:nvPr/>
        </p:nvSpPr>
        <p:spPr>
          <a:xfrm>
            <a:off x="894524" y="4736334"/>
            <a:ext cx="1540" cy="1540"/>
          </a:xfrm>
          <a:custGeom>
            <a:avLst/>
            <a:gdLst/>
            <a:ahLst/>
            <a:cxnLst/>
            <a:rect l="l" t="t" r="r" b="b"/>
            <a:pathLst>
              <a:path w="2540" h="2540" extrusionOk="0">
                <a:moveTo>
                  <a:pt x="2230" y="0"/>
                </a:moveTo>
                <a:lnTo>
                  <a:pt x="0" y="1005"/>
                </a:lnTo>
                <a:lnTo>
                  <a:pt x="1989" y="2418"/>
                </a:lnTo>
                <a:lnTo>
                  <a:pt x="2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0" name="Google Shape;4580;p63"/>
          <p:cNvSpPr/>
          <p:nvPr/>
        </p:nvSpPr>
        <p:spPr>
          <a:xfrm>
            <a:off x="894979" y="4528406"/>
            <a:ext cx="1540" cy="1540"/>
          </a:xfrm>
          <a:custGeom>
            <a:avLst/>
            <a:gdLst/>
            <a:ahLst/>
            <a:cxnLst/>
            <a:rect l="l" t="t" r="r" b="b"/>
            <a:pathLst>
              <a:path w="2540" h="2540" extrusionOk="0">
                <a:moveTo>
                  <a:pt x="0" y="0"/>
                </a:moveTo>
                <a:lnTo>
                  <a:pt x="942" y="2335"/>
                </a:lnTo>
                <a:lnTo>
                  <a:pt x="240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1" name="Google Shape;4581;p63"/>
          <p:cNvSpPr/>
          <p:nvPr/>
        </p:nvSpPr>
        <p:spPr>
          <a:xfrm>
            <a:off x="894937" y="3176512"/>
            <a:ext cx="1540" cy="1540"/>
          </a:xfrm>
          <a:custGeom>
            <a:avLst/>
            <a:gdLst/>
            <a:ahLst/>
            <a:cxnLst/>
            <a:rect l="l" t="t" r="r" b="b"/>
            <a:pathLst>
              <a:path w="2540" h="2539" extrusionOk="0">
                <a:moveTo>
                  <a:pt x="0" y="0"/>
                </a:moveTo>
                <a:lnTo>
                  <a:pt x="858" y="2177"/>
                </a:lnTo>
                <a:lnTo>
                  <a:pt x="220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2" name="Google Shape;4582;p63"/>
          <p:cNvSpPr/>
          <p:nvPr/>
        </p:nvSpPr>
        <p:spPr>
          <a:xfrm>
            <a:off x="894802" y="2555963"/>
            <a:ext cx="1540" cy="1540"/>
          </a:xfrm>
          <a:custGeom>
            <a:avLst/>
            <a:gdLst/>
            <a:ahLst/>
            <a:cxnLst/>
            <a:rect l="l" t="t" r="r" b="b"/>
            <a:pathLst>
              <a:path w="2540" h="2539" extrusionOk="0">
                <a:moveTo>
                  <a:pt x="0" y="0"/>
                </a:moveTo>
                <a:lnTo>
                  <a:pt x="743"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3" name="Google Shape;4583;p63"/>
          <p:cNvSpPr/>
          <p:nvPr/>
        </p:nvSpPr>
        <p:spPr>
          <a:xfrm>
            <a:off x="894570" y="596794"/>
            <a:ext cx="1540" cy="1540"/>
          </a:xfrm>
          <a:custGeom>
            <a:avLst/>
            <a:gdLst/>
            <a:ahLst/>
            <a:cxnLst/>
            <a:rect l="l" t="t" r="r" b="b"/>
            <a:pathLst>
              <a:path w="2540" h="2540" extrusionOk="0">
                <a:moveTo>
                  <a:pt x="0" y="0"/>
                </a:moveTo>
                <a:lnTo>
                  <a:pt x="994" y="2188"/>
                </a:lnTo>
                <a:lnTo>
                  <a:pt x="233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4" name="Google Shape;4584;p63"/>
          <p:cNvSpPr/>
          <p:nvPr/>
        </p:nvSpPr>
        <p:spPr>
          <a:xfrm>
            <a:off x="894318"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5" name="Google Shape;4585;p63"/>
          <p:cNvSpPr/>
          <p:nvPr/>
        </p:nvSpPr>
        <p:spPr>
          <a:xfrm>
            <a:off x="898930" y="529824"/>
            <a:ext cx="1155" cy="1540"/>
          </a:xfrm>
          <a:custGeom>
            <a:avLst/>
            <a:gdLst/>
            <a:ahLst/>
            <a:cxnLst/>
            <a:rect l="l" t="t" r="r" b="b"/>
            <a:pathLst>
              <a:path w="1905"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6" name="Google Shape;4586;p63"/>
          <p:cNvSpPr/>
          <p:nvPr/>
        </p:nvSpPr>
        <p:spPr>
          <a:xfrm>
            <a:off x="899138" y="1248351"/>
            <a:ext cx="1540" cy="1540"/>
          </a:xfrm>
          <a:custGeom>
            <a:avLst/>
            <a:gdLst/>
            <a:ahLst/>
            <a:cxnLst/>
            <a:rect l="l" t="t" r="r" b="b"/>
            <a:pathLst>
              <a:path w="2540" h="2539" extrusionOk="0">
                <a:moveTo>
                  <a:pt x="0" y="0"/>
                </a:moveTo>
                <a:lnTo>
                  <a:pt x="879" y="2303"/>
                </a:lnTo>
                <a:lnTo>
                  <a:pt x="237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7" name="Google Shape;4587;p63"/>
          <p:cNvSpPr/>
          <p:nvPr/>
        </p:nvSpPr>
        <p:spPr>
          <a:xfrm>
            <a:off x="898713" y="100128"/>
            <a:ext cx="1540" cy="1540"/>
          </a:xfrm>
          <a:custGeom>
            <a:avLst/>
            <a:gdLst/>
            <a:ahLst/>
            <a:cxnLst/>
            <a:rect l="l" t="t" r="r" b="b"/>
            <a:pathLst>
              <a:path w="2540"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8" name="Google Shape;4588;p63"/>
          <p:cNvSpPr/>
          <p:nvPr/>
        </p:nvSpPr>
        <p:spPr>
          <a:xfrm>
            <a:off x="898946" y="5578877"/>
            <a:ext cx="1540" cy="1540"/>
          </a:xfrm>
          <a:custGeom>
            <a:avLst/>
            <a:gdLst/>
            <a:ahLst/>
            <a:cxnLst/>
            <a:rect l="l" t="t" r="r" b="b"/>
            <a:pathLst>
              <a:path w="2540"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89" name="Google Shape;4589;p63"/>
          <p:cNvSpPr/>
          <p:nvPr/>
        </p:nvSpPr>
        <p:spPr>
          <a:xfrm>
            <a:off x="899130" y="6137445"/>
            <a:ext cx="1155" cy="1540"/>
          </a:xfrm>
          <a:custGeom>
            <a:avLst/>
            <a:gdLst/>
            <a:ahLst/>
            <a:cxnLst/>
            <a:rect l="l" t="t" r="r" b="b"/>
            <a:pathLst>
              <a:path w="1905" h="2540" extrusionOk="0">
                <a:moveTo>
                  <a:pt x="0" y="0"/>
                </a:moveTo>
                <a:lnTo>
                  <a:pt x="56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0" name="Google Shape;4590;p63"/>
          <p:cNvSpPr/>
          <p:nvPr/>
        </p:nvSpPr>
        <p:spPr>
          <a:xfrm>
            <a:off x="899339" y="5458994"/>
            <a:ext cx="1540" cy="1540"/>
          </a:xfrm>
          <a:custGeom>
            <a:avLst/>
            <a:gdLst/>
            <a:ahLst/>
            <a:cxnLst/>
            <a:rect l="l" t="t" r="r" b="b"/>
            <a:pathLst>
              <a:path w="2540"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1" name="Google Shape;4591;p63"/>
          <p:cNvSpPr/>
          <p:nvPr/>
        </p:nvSpPr>
        <p:spPr>
          <a:xfrm>
            <a:off x="898735" y="1620848"/>
            <a:ext cx="1540" cy="1540"/>
          </a:xfrm>
          <a:custGeom>
            <a:avLst/>
            <a:gdLst/>
            <a:ahLst/>
            <a:cxnLst/>
            <a:rect l="l" t="t" r="r" b="b"/>
            <a:pathLst>
              <a:path w="2540" h="2539" extrusionOk="0">
                <a:moveTo>
                  <a:pt x="0" y="0"/>
                </a:moveTo>
                <a:lnTo>
                  <a:pt x="994" y="2408"/>
                </a:lnTo>
                <a:lnTo>
                  <a:pt x="231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2" name="Google Shape;4592;p63"/>
          <p:cNvSpPr/>
          <p:nvPr/>
        </p:nvSpPr>
        <p:spPr>
          <a:xfrm>
            <a:off x="899075" y="2835275"/>
            <a:ext cx="1540" cy="1540"/>
          </a:xfrm>
          <a:custGeom>
            <a:avLst/>
            <a:gdLst/>
            <a:ahLst/>
            <a:cxnLst/>
            <a:rect l="l" t="t" r="r" b="b"/>
            <a:pathLst>
              <a:path w="2540" h="2539" extrusionOk="0">
                <a:moveTo>
                  <a:pt x="0" y="0"/>
                </a:moveTo>
                <a:lnTo>
                  <a:pt x="774" y="2240"/>
                </a:lnTo>
                <a:lnTo>
                  <a:pt x="202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3" name="Google Shape;4593;p63"/>
          <p:cNvSpPr/>
          <p:nvPr/>
        </p:nvSpPr>
        <p:spPr>
          <a:xfrm>
            <a:off x="898945"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4" name="Google Shape;4594;p63"/>
          <p:cNvSpPr/>
          <p:nvPr/>
        </p:nvSpPr>
        <p:spPr>
          <a:xfrm>
            <a:off x="899089" y="4408353"/>
            <a:ext cx="1540" cy="1540"/>
          </a:xfrm>
          <a:custGeom>
            <a:avLst/>
            <a:gdLst/>
            <a:ahLst/>
            <a:cxnLst/>
            <a:rect l="l" t="t" r="r" b="b"/>
            <a:pathLst>
              <a:path w="2540" h="2540" extrusionOk="0">
                <a:moveTo>
                  <a:pt x="1172" y="0"/>
                </a:moveTo>
                <a:lnTo>
                  <a:pt x="0" y="1696"/>
                </a:lnTo>
                <a:lnTo>
                  <a:pt x="1926" y="1999"/>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5" name="Google Shape;4595;p63"/>
          <p:cNvSpPr/>
          <p:nvPr/>
        </p:nvSpPr>
        <p:spPr>
          <a:xfrm>
            <a:off x="898840" y="4812024"/>
            <a:ext cx="1540" cy="1155"/>
          </a:xfrm>
          <a:custGeom>
            <a:avLst/>
            <a:gdLst/>
            <a:ahLst/>
            <a:cxnLst/>
            <a:rect l="l" t="t" r="r" b="b"/>
            <a:pathLst>
              <a:path w="2540" h="1904" extrusionOk="0">
                <a:moveTo>
                  <a:pt x="1947" y="0"/>
                </a:moveTo>
                <a:lnTo>
                  <a:pt x="0" y="596"/>
                </a:lnTo>
                <a:lnTo>
                  <a:pt x="168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6" name="Google Shape;4596;p63"/>
          <p:cNvSpPr/>
          <p:nvPr/>
        </p:nvSpPr>
        <p:spPr>
          <a:xfrm>
            <a:off x="911217" y="977637"/>
            <a:ext cx="1540" cy="1540"/>
          </a:xfrm>
          <a:custGeom>
            <a:avLst/>
            <a:gdLst/>
            <a:ahLst/>
            <a:cxnLst/>
            <a:rect l="l" t="t" r="r" b="b"/>
            <a:pathLst>
              <a:path w="2540" h="2540" extrusionOk="0">
                <a:moveTo>
                  <a:pt x="1235" y="0"/>
                </a:moveTo>
                <a:lnTo>
                  <a:pt x="0" y="1895"/>
                </a:lnTo>
                <a:lnTo>
                  <a:pt x="2010" y="2198"/>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7" name="Google Shape;4597;p63"/>
          <p:cNvSpPr/>
          <p:nvPr/>
        </p:nvSpPr>
        <p:spPr>
          <a:xfrm>
            <a:off x="906726" y="609314"/>
            <a:ext cx="2311" cy="2695"/>
          </a:xfrm>
          <a:custGeom>
            <a:avLst/>
            <a:gdLst/>
            <a:ahLst/>
            <a:cxnLst/>
            <a:rect l="l" t="t" r="r" b="b"/>
            <a:pathLst>
              <a:path w="3809" h="4444" extrusionOk="0">
                <a:moveTo>
                  <a:pt x="2041" y="0"/>
                </a:moveTo>
                <a:lnTo>
                  <a:pt x="0" y="1895"/>
                </a:lnTo>
                <a:lnTo>
                  <a:pt x="586" y="2586"/>
                </a:lnTo>
                <a:lnTo>
                  <a:pt x="1120" y="3738"/>
                </a:lnTo>
                <a:lnTo>
                  <a:pt x="2366" y="3926"/>
                </a:lnTo>
                <a:lnTo>
                  <a:pt x="3099" y="2827"/>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8" name="Google Shape;4598;p63"/>
          <p:cNvSpPr/>
          <p:nvPr/>
        </p:nvSpPr>
        <p:spPr>
          <a:xfrm>
            <a:off x="907066" y="255611"/>
            <a:ext cx="1155" cy="1540"/>
          </a:xfrm>
          <a:custGeom>
            <a:avLst/>
            <a:gdLst/>
            <a:ahLst/>
            <a:cxnLst/>
            <a:rect l="l" t="t" r="r" b="b"/>
            <a:pathLst>
              <a:path w="1905" h="2540" extrusionOk="0">
                <a:moveTo>
                  <a:pt x="0" y="0"/>
                </a:moveTo>
                <a:lnTo>
                  <a:pt x="680" y="2272"/>
                </a:lnTo>
                <a:lnTo>
                  <a:pt x="1811"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599" name="Google Shape;4599;p63"/>
          <p:cNvSpPr/>
          <p:nvPr/>
        </p:nvSpPr>
        <p:spPr>
          <a:xfrm>
            <a:off x="907024" y="1115456"/>
            <a:ext cx="1540" cy="1540"/>
          </a:xfrm>
          <a:custGeom>
            <a:avLst/>
            <a:gdLst/>
            <a:ahLst/>
            <a:cxnLst/>
            <a:rect l="l" t="t" r="r" b="b"/>
            <a:pathLst>
              <a:path w="2540" h="2539" extrusionOk="0">
                <a:moveTo>
                  <a:pt x="0" y="0"/>
                </a:moveTo>
                <a:lnTo>
                  <a:pt x="837" y="2188"/>
                </a:lnTo>
                <a:lnTo>
                  <a:pt x="210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0" name="Google Shape;4600;p63"/>
          <p:cNvSpPr/>
          <p:nvPr/>
        </p:nvSpPr>
        <p:spPr>
          <a:xfrm>
            <a:off x="911078" y="1390272"/>
            <a:ext cx="1540" cy="1540"/>
          </a:xfrm>
          <a:custGeom>
            <a:avLst/>
            <a:gdLst/>
            <a:ahLst/>
            <a:cxnLst/>
            <a:rect l="l" t="t" r="r" b="b"/>
            <a:pathLst>
              <a:path w="2540" h="2539" extrusionOk="0">
                <a:moveTo>
                  <a:pt x="0" y="0"/>
                </a:moveTo>
                <a:lnTo>
                  <a:pt x="942" y="2167"/>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1" name="Google Shape;4601;p63"/>
          <p:cNvSpPr/>
          <p:nvPr/>
        </p:nvSpPr>
        <p:spPr>
          <a:xfrm>
            <a:off x="910974" y="5445801"/>
            <a:ext cx="1540" cy="1540"/>
          </a:xfrm>
          <a:custGeom>
            <a:avLst/>
            <a:gdLst/>
            <a:ahLst/>
            <a:cxnLst/>
            <a:rect l="l" t="t" r="r" b="b"/>
            <a:pathLst>
              <a:path w="2540"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2" name="Google Shape;4602;p63"/>
          <p:cNvSpPr/>
          <p:nvPr/>
        </p:nvSpPr>
        <p:spPr>
          <a:xfrm>
            <a:off x="911184" y="5326307"/>
            <a:ext cx="1540" cy="1540"/>
          </a:xfrm>
          <a:custGeom>
            <a:avLst/>
            <a:gdLst/>
            <a:ahLst/>
            <a:cxnLst/>
            <a:rect l="l" t="t" r="r" b="b"/>
            <a:pathLst>
              <a:path w="2540"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3" name="Google Shape;4603;p63"/>
          <p:cNvSpPr/>
          <p:nvPr/>
        </p:nvSpPr>
        <p:spPr>
          <a:xfrm>
            <a:off x="911263" y="5148770"/>
            <a:ext cx="1540" cy="1540"/>
          </a:xfrm>
          <a:custGeom>
            <a:avLst/>
            <a:gdLst/>
            <a:ahLst/>
            <a:cxnLst/>
            <a:rect l="l" t="t" r="r" b="b"/>
            <a:pathLst>
              <a:path w="2540" h="2540" extrusionOk="0">
                <a:moveTo>
                  <a:pt x="272" y="0"/>
                </a:moveTo>
                <a:lnTo>
                  <a:pt x="0" y="1958"/>
                </a:lnTo>
                <a:lnTo>
                  <a:pt x="2073" y="1277"/>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4" name="Google Shape;4604;p63"/>
          <p:cNvSpPr/>
          <p:nvPr/>
        </p:nvSpPr>
        <p:spPr>
          <a:xfrm>
            <a:off x="911122" y="3504298"/>
            <a:ext cx="1540" cy="1540"/>
          </a:xfrm>
          <a:custGeom>
            <a:avLst/>
            <a:gdLst/>
            <a:ahLst/>
            <a:cxnLst/>
            <a:rect l="l" t="t" r="r" b="b"/>
            <a:pathLst>
              <a:path w="2540" h="2539" extrusionOk="0">
                <a:moveTo>
                  <a:pt x="0" y="0"/>
                </a:moveTo>
                <a:lnTo>
                  <a:pt x="81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5" name="Google Shape;4605;p63"/>
          <p:cNvSpPr/>
          <p:nvPr/>
        </p:nvSpPr>
        <p:spPr>
          <a:xfrm>
            <a:off x="911152" y="3925160"/>
            <a:ext cx="1540" cy="1540"/>
          </a:xfrm>
          <a:custGeom>
            <a:avLst/>
            <a:gdLst/>
            <a:ahLst/>
            <a:cxnLst/>
            <a:rect l="l" t="t" r="r" b="b"/>
            <a:pathLst>
              <a:path w="2540" h="2539" extrusionOk="0">
                <a:moveTo>
                  <a:pt x="1329" y="0"/>
                </a:moveTo>
                <a:lnTo>
                  <a:pt x="0" y="2104"/>
                </a:lnTo>
                <a:lnTo>
                  <a:pt x="217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6" name="Google Shape;4606;p63"/>
          <p:cNvSpPr/>
          <p:nvPr/>
        </p:nvSpPr>
        <p:spPr>
          <a:xfrm>
            <a:off x="911004" y="2179097"/>
            <a:ext cx="1540" cy="1155"/>
          </a:xfrm>
          <a:custGeom>
            <a:avLst/>
            <a:gdLst/>
            <a:ahLst/>
            <a:cxnLst/>
            <a:rect l="l" t="t" r="r" b="b"/>
            <a:pathLst>
              <a:path w="2540" h="1904" extrusionOk="0">
                <a:moveTo>
                  <a:pt x="1958" y="0"/>
                </a:moveTo>
                <a:lnTo>
                  <a:pt x="0" y="680"/>
                </a:lnTo>
                <a:lnTo>
                  <a:pt x="1685"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7" name="Google Shape;4607;p63"/>
          <p:cNvSpPr/>
          <p:nvPr/>
        </p:nvSpPr>
        <p:spPr>
          <a:xfrm>
            <a:off x="906895" y="5698481"/>
            <a:ext cx="1540" cy="1540"/>
          </a:xfrm>
          <a:custGeom>
            <a:avLst/>
            <a:gdLst/>
            <a:ahLst/>
            <a:cxnLst/>
            <a:rect l="l" t="t" r="r" b="b"/>
            <a:pathLst>
              <a:path w="2540" h="2540" extrusionOk="0">
                <a:moveTo>
                  <a:pt x="2429" y="0"/>
                </a:moveTo>
                <a:lnTo>
                  <a:pt x="0" y="722"/>
                </a:lnTo>
                <a:lnTo>
                  <a:pt x="2157"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8" name="Google Shape;4608;p63"/>
          <p:cNvSpPr/>
          <p:nvPr/>
        </p:nvSpPr>
        <p:spPr>
          <a:xfrm>
            <a:off x="910759" y="4585858"/>
            <a:ext cx="1540" cy="1540"/>
          </a:xfrm>
          <a:custGeom>
            <a:avLst/>
            <a:gdLst/>
            <a:ahLst/>
            <a:cxnLst/>
            <a:rect l="l" t="t" r="r" b="b"/>
            <a:pathLst>
              <a:path w="2540"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09" name="Google Shape;4609;p63"/>
          <p:cNvSpPr/>
          <p:nvPr/>
        </p:nvSpPr>
        <p:spPr>
          <a:xfrm>
            <a:off x="910834" y="5782738"/>
            <a:ext cx="1540" cy="1155"/>
          </a:xfrm>
          <a:custGeom>
            <a:avLst/>
            <a:gdLst/>
            <a:ahLst/>
            <a:cxnLst/>
            <a:rect l="l" t="t" r="r" b="b"/>
            <a:pathLst>
              <a:path w="2540" h="1904" extrusionOk="0">
                <a:moveTo>
                  <a:pt x="2345" y="0"/>
                </a:moveTo>
                <a:lnTo>
                  <a:pt x="0" y="638"/>
                </a:lnTo>
                <a:lnTo>
                  <a:pt x="2115"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0" name="Google Shape;4610;p63"/>
          <p:cNvSpPr/>
          <p:nvPr/>
        </p:nvSpPr>
        <p:spPr>
          <a:xfrm>
            <a:off x="911230" y="6301305"/>
            <a:ext cx="1540" cy="1540"/>
          </a:xfrm>
          <a:custGeom>
            <a:avLst/>
            <a:gdLst/>
            <a:ahLst/>
            <a:cxnLst/>
            <a:rect l="l" t="t" r="r" b="b"/>
            <a:pathLst>
              <a:path w="2540" h="2540" extrusionOk="0">
                <a:moveTo>
                  <a:pt x="0" y="0"/>
                </a:moveTo>
                <a:lnTo>
                  <a:pt x="921" y="2460"/>
                </a:lnTo>
                <a:lnTo>
                  <a:pt x="239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1" name="Google Shape;4611;p63"/>
          <p:cNvSpPr/>
          <p:nvPr/>
        </p:nvSpPr>
        <p:spPr>
          <a:xfrm>
            <a:off x="911276" y="370731"/>
            <a:ext cx="1540" cy="1540"/>
          </a:xfrm>
          <a:custGeom>
            <a:avLst/>
            <a:gdLst/>
            <a:ahLst/>
            <a:cxnLst/>
            <a:rect l="l" t="t" r="r" b="b"/>
            <a:pathLst>
              <a:path w="2540" h="2540" extrusionOk="0">
                <a:moveTo>
                  <a:pt x="293" y="0"/>
                </a:moveTo>
                <a:lnTo>
                  <a:pt x="0" y="2418"/>
                </a:lnTo>
                <a:lnTo>
                  <a:pt x="2041" y="142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2" name="Google Shape;4612;p63"/>
          <p:cNvSpPr/>
          <p:nvPr/>
        </p:nvSpPr>
        <p:spPr>
          <a:xfrm>
            <a:off x="902990" y="1562995"/>
            <a:ext cx="1540" cy="1540"/>
          </a:xfrm>
          <a:custGeom>
            <a:avLst/>
            <a:gdLst/>
            <a:ahLst/>
            <a:cxnLst/>
            <a:rect l="l" t="t" r="r" b="b"/>
            <a:pathLst>
              <a:path w="2540" h="2539" extrusionOk="0">
                <a:moveTo>
                  <a:pt x="0" y="0"/>
                </a:moveTo>
                <a:lnTo>
                  <a:pt x="900" y="2513"/>
                </a:lnTo>
                <a:lnTo>
                  <a:pt x="233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3" name="Google Shape;4613;p63"/>
          <p:cNvSpPr/>
          <p:nvPr/>
        </p:nvSpPr>
        <p:spPr>
          <a:xfrm>
            <a:off x="903233" y="552596"/>
            <a:ext cx="1540" cy="1540"/>
          </a:xfrm>
          <a:custGeom>
            <a:avLst/>
            <a:gdLst/>
            <a:ahLst/>
            <a:cxnLst/>
            <a:rect l="l" t="t" r="r" b="b"/>
            <a:pathLst>
              <a:path w="2540" h="2540" extrusionOk="0">
                <a:moveTo>
                  <a:pt x="0" y="0"/>
                </a:moveTo>
                <a:lnTo>
                  <a:pt x="858"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4" name="Google Shape;4614;p63"/>
          <p:cNvSpPr/>
          <p:nvPr/>
        </p:nvSpPr>
        <p:spPr>
          <a:xfrm>
            <a:off x="903037" y="3552915"/>
            <a:ext cx="1155" cy="1540"/>
          </a:xfrm>
          <a:custGeom>
            <a:avLst/>
            <a:gdLst/>
            <a:ahLst/>
            <a:cxnLst/>
            <a:rect l="l" t="t" r="r" b="b"/>
            <a:pathLst>
              <a:path w="1905" h="2539" extrusionOk="0">
                <a:moveTo>
                  <a:pt x="1183" y="0"/>
                </a:moveTo>
                <a:lnTo>
                  <a:pt x="0" y="2052"/>
                </a:lnTo>
                <a:lnTo>
                  <a:pt x="1832" y="2366"/>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5" name="Google Shape;4615;p63"/>
          <p:cNvSpPr/>
          <p:nvPr/>
        </p:nvSpPr>
        <p:spPr>
          <a:xfrm>
            <a:off x="902799" y="3535507"/>
            <a:ext cx="1155" cy="1155"/>
          </a:xfrm>
          <a:custGeom>
            <a:avLst/>
            <a:gdLst/>
            <a:ahLst/>
            <a:cxnLst/>
            <a:rect l="l" t="t" r="r" b="b"/>
            <a:pathLst>
              <a:path w="1905" h="1904" extrusionOk="0">
                <a:moveTo>
                  <a:pt x="1884" y="0"/>
                </a:moveTo>
                <a:lnTo>
                  <a:pt x="0" y="607"/>
                </a:lnTo>
                <a:lnTo>
                  <a:pt x="1633" y="1727"/>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6" name="Google Shape;4616;p63"/>
          <p:cNvSpPr/>
          <p:nvPr/>
        </p:nvSpPr>
        <p:spPr>
          <a:xfrm>
            <a:off x="902961" y="3034726"/>
            <a:ext cx="1540" cy="1540"/>
          </a:xfrm>
          <a:custGeom>
            <a:avLst/>
            <a:gdLst/>
            <a:ahLst/>
            <a:cxnLst/>
            <a:rect l="l" t="t" r="r" b="b"/>
            <a:pathLst>
              <a:path w="2540"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7" name="Google Shape;4617;p63"/>
          <p:cNvSpPr/>
          <p:nvPr/>
        </p:nvSpPr>
        <p:spPr>
          <a:xfrm>
            <a:off x="902837" y="1846838"/>
            <a:ext cx="1540" cy="1540"/>
          </a:xfrm>
          <a:custGeom>
            <a:avLst/>
            <a:gdLst/>
            <a:ahLst/>
            <a:cxnLst/>
            <a:rect l="l" t="t" r="r" b="b"/>
            <a:pathLst>
              <a:path w="2540" h="2539" extrusionOk="0">
                <a:moveTo>
                  <a:pt x="0" y="0"/>
                </a:moveTo>
                <a:lnTo>
                  <a:pt x="869" y="2533"/>
                </a:lnTo>
                <a:lnTo>
                  <a:pt x="213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8" name="Google Shape;4618;p63"/>
          <p:cNvSpPr/>
          <p:nvPr/>
        </p:nvSpPr>
        <p:spPr>
          <a:xfrm>
            <a:off x="902484" y="6234743"/>
            <a:ext cx="1540" cy="1540"/>
          </a:xfrm>
          <a:custGeom>
            <a:avLst/>
            <a:gdLst/>
            <a:ahLst/>
            <a:cxnLst/>
            <a:rect l="l" t="t" r="r" b="b"/>
            <a:pathLst>
              <a:path w="2540" h="2540" extrusionOk="0">
                <a:moveTo>
                  <a:pt x="2293" y="0"/>
                </a:moveTo>
                <a:lnTo>
                  <a:pt x="0" y="764"/>
                </a:lnTo>
                <a:lnTo>
                  <a:pt x="2094" y="1958"/>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19" name="Google Shape;4619;p63"/>
          <p:cNvSpPr/>
          <p:nvPr/>
        </p:nvSpPr>
        <p:spPr>
          <a:xfrm>
            <a:off x="903057" y="6762044"/>
            <a:ext cx="1540" cy="1540"/>
          </a:xfrm>
          <a:custGeom>
            <a:avLst/>
            <a:gdLst/>
            <a:ahLst/>
            <a:cxnLst/>
            <a:rect l="l" t="t" r="r" b="b"/>
            <a:pathLst>
              <a:path w="2540" h="2540" extrusionOk="0">
                <a:moveTo>
                  <a:pt x="1235" y="0"/>
                </a:moveTo>
                <a:lnTo>
                  <a:pt x="0" y="1832"/>
                </a:lnTo>
                <a:lnTo>
                  <a:pt x="1968" y="2167"/>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0" name="Google Shape;4620;p63"/>
          <p:cNvSpPr/>
          <p:nvPr/>
        </p:nvSpPr>
        <p:spPr>
          <a:xfrm>
            <a:off x="903073" y="5875872"/>
            <a:ext cx="1540" cy="1540"/>
          </a:xfrm>
          <a:custGeom>
            <a:avLst/>
            <a:gdLst/>
            <a:ahLst/>
            <a:cxnLst/>
            <a:rect l="l" t="t" r="r" b="b"/>
            <a:pathLst>
              <a:path w="2540" h="2540" extrusionOk="0">
                <a:moveTo>
                  <a:pt x="0" y="0"/>
                </a:moveTo>
                <a:lnTo>
                  <a:pt x="785"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1" name="Google Shape;4621;p63"/>
          <p:cNvSpPr/>
          <p:nvPr/>
        </p:nvSpPr>
        <p:spPr>
          <a:xfrm>
            <a:off x="902914" y="4382152"/>
            <a:ext cx="1925" cy="1540"/>
          </a:xfrm>
          <a:custGeom>
            <a:avLst/>
            <a:gdLst/>
            <a:ahLst/>
            <a:cxnLst/>
            <a:rect l="l" t="t" r="r" b="b"/>
            <a:pathLst>
              <a:path w="3175" h="2540" extrusionOk="0">
                <a:moveTo>
                  <a:pt x="0" y="0"/>
                </a:moveTo>
                <a:lnTo>
                  <a:pt x="1078" y="2177"/>
                </a:lnTo>
                <a:lnTo>
                  <a:pt x="2596"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2" name="Google Shape;4622;p63"/>
          <p:cNvSpPr/>
          <p:nvPr/>
        </p:nvSpPr>
        <p:spPr>
          <a:xfrm>
            <a:off x="902528" y="3800599"/>
            <a:ext cx="2311" cy="3081"/>
          </a:xfrm>
          <a:custGeom>
            <a:avLst/>
            <a:gdLst/>
            <a:ahLst/>
            <a:cxnLst/>
            <a:rect l="l" t="t" r="r" b="b"/>
            <a:pathLst>
              <a:path w="3809" h="5079" extrusionOk="0">
                <a:moveTo>
                  <a:pt x="1978" y="0"/>
                </a:moveTo>
                <a:lnTo>
                  <a:pt x="1287" y="722"/>
                </a:lnTo>
                <a:lnTo>
                  <a:pt x="125" y="1382"/>
                </a:lnTo>
                <a:lnTo>
                  <a:pt x="0" y="2910"/>
                </a:lnTo>
                <a:lnTo>
                  <a:pt x="1078" y="3769"/>
                </a:lnTo>
                <a:lnTo>
                  <a:pt x="1664" y="4575"/>
                </a:lnTo>
                <a:lnTo>
                  <a:pt x="3706" y="2481"/>
                </a:lnTo>
                <a:lnTo>
                  <a:pt x="19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3" name="Google Shape;4623;p63"/>
          <p:cNvSpPr/>
          <p:nvPr/>
        </p:nvSpPr>
        <p:spPr>
          <a:xfrm>
            <a:off x="907083" y="6523228"/>
            <a:ext cx="1540" cy="1925"/>
          </a:xfrm>
          <a:custGeom>
            <a:avLst/>
            <a:gdLst/>
            <a:ahLst/>
            <a:cxnLst/>
            <a:rect l="l" t="t" r="r" b="b"/>
            <a:pathLst>
              <a:path w="2540"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4" name="Google Shape;4624;p63"/>
          <p:cNvSpPr/>
          <p:nvPr/>
        </p:nvSpPr>
        <p:spPr>
          <a:xfrm>
            <a:off x="931442" y="3797187"/>
            <a:ext cx="1540" cy="1925"/>
          </a:xfrm>
          <a:custGeom>
            <a:avLst/>
            <a:gdLst/>
            <a:ahLst/>
            <a:cxnLst/>
            <a:rect l="l" t="t" r="r" b="b"/>
            <a:pathLst>
              <a:path w="2540"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5" name="Google Shape;4625;p63"/>
          <p:cNvSpPr/>
          <p:nvPr/>
        </p:nvSpPr>
        <p:spPr>
          <a:xfrm>
            <a:off x="931511" y="4421556"/>
            <a:ext cx="1540" cy="1540"/>
          </a:xfrm>
          <a:custGeom>
            <a:avLst/>
            <a:gdLst/>
            <a:ahLst/>
            <a:cxnLst/>
            <a:rect l="l" t="t" r="r" b="b"/>
            <a:pathLst>
              <a:path w="2540"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6" name="Google Shape;4626;p63"/>
          <p:cNvSpPr/>
          <p:nvPr/>
        </p:nvSpPr>
        <p:spPr>
          <a:xfrm>
            <a:off x="931468" y="2812829"/>
            <a:ext cx="1540" cy="1540"/>
          </a:xfrm>
          <a:custGeom>
            <a:avLst/>
            <a:gdLst/>
            <a:ahLst/>
            <a:cxnLst/>
            <a:rect l="l" t="t" r="r" b="b"/>
            <a:pathLst>
              <a:path w="2540" h="2539" extrusionOk="0">
                <a:moveTo>
                  <a:pt x="272" y="0"/>
                </a:moveTo>
                <a:lnTo>
                  <a:pt x="0" y="1989"/>
                </a:lnTo>
                <a:lnTo>
                  <a:pt x="2230" y="1308"/>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7" name="Google Shape;4627;p63"/>
          <p:cNvSpPr/>
          <p:nvPr/>
        </p:nvSpPr>
        <p:spPr>
          <a:xfrm>
            <a:off x="931436" y="2715041"/>
            <a:ext cx="1540" cy="1540"/>
          </a:xfrm>
          <a:custGeom>
            <a:avLst/>
            <a:gdLst/>
            <a:ahLst/>
            <a:cxnLst/>
            <a:rect l="l" t="t" r="r" b="b"/>
            <a:pathLst>
              <a:path w="2540" h="2539" extrusionOk="0">
                <a:moveTo>
                  <a:pt x="1403" y="0"/>
                </a:moveTo>
                <a:lnTo>
                  <a:pt x="0" y="2146"/>
                </a:lnTo>
                <a:lnTo>
                  <a:pt x="2397" y="2450"/>
                </a:lnTo>
                <a:lnTo>
                  <a:pt x="14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8" name="Google Shape;4628;p63"/>
          <p:cNvSpPr/>
          <p:nvPr/>
        </p:nvSpPr>
        <p:spPr>
          <a:xfrm>
            <a:off x="931529" y="676730"/>
            <a:ext cx="1155" cy="1155"/>
          </a:xfrm>
          <a:custGeom>
            <a:avLst/>
            <a:gdLst/>
            <a:ahLst/>
            <a:cxnLst/>
            <a:rect l="l" t="t" r="r" b="b"/>
            <a:pathLst>
              <a:path w="1905" h="1905" extrusionOk="0">
                <a:moveTo>
                  <a:pt x="0" y="0"/>
                </a:moveTo>
                <a:lnTo>
                  <a:pt x="659" y="1884"/>
                </a:lnTo>
                <a:lnTo>
                  <a:pt x="1769"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29" name="Google Shape;4629;p63"/>
          <p:cNvSpPr/>
          <p:nvPr/>
        </p:nvSpPr>
        <p:spPr>
          <a:xfrm>
            <a:off x="931567" y="344012"/>
            <a:ext cx="1155" cy="1155"/>
          </a:xfrm>
          <a:custGeom>
            <a:avLst/>
            <a:gdLst/>
            <a:ahLst/>
            <a:cxnLst/>
            <a:rect l="l" t="t" r="r" b="b"/>
            <a:pathLst>
              <a:path w="1905" h="1904" extrusionOk="0">
                <a:moveTo>
                  <a:pt x="1078" y="0"/>
                </a:moveTo>
                <a:lnTo>
                  <a:pt x="0" y="1570"/>
                </a:lnTo>
                <a:lnTo>
                  <a:pt x="1622" y="1895"/>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0" name="Google Shape;4630;p63"/>
          <p:cNvSpPr/>
          <p:nvPr/>
        </p:nvSpPr>
        <p:spPr>
          <a:xfrm>
            <a:off x="931331" y="933595"/>
            <a:ext cx="1540" cy="1540"/>
          </a:xfrm>
          <a:custGeom>
            <a:avLst/>
            <a:gdLst/>
            <a:ahLst/>
            <a:cxnLst/>
            <a:rect l="l" t="t" r="r" b="b"/>
            <a:pathLst>
              <a:path w="2540"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1" name="Google Shape;4631;p63"/>
          <p:cNvSpPr/>
          <p:nvPr/>
        </p:nvSpPr>
        <p:spPr>
          <a:xfrm>
            <a:off x="931463" y="2090741"/>
            <a:ext cx="1540" cy="1540"/>
          </a:xfrm>
          <a:custGeom>
            <a:avLst/>
            <a:gdLst/>
            <a:ahLst/>
            <a:cxnLst/>
            <a:rect l="l" t="t" r="r" b="b"/>
            <a:pathLst>
              <a:path w="2540" h="2539" extrusionOk="0">
                <a:moveTo>
                  <a:pt x="0" y="0"/>
                </a:moveTo>
                <a:lnTo>
                  <a:pt x="795" y="2324"/>
                </a:lnTo>
                <a:lnTo>
                  <a:pt x="1999"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2" name="Google Shape;4632;p63"/>
          <p:cNvSpPr/>
          <p:nvPr/>
        </p:nvSpPr>
        <p:spPr>
          <a:xfrm>
            <a:off x="931442" y="1372084"/>
            <a:ext cx="1155" cy="1540"/>
          </a:xfrm>
          <a:custGeom>
            <a:avLst/>
            <a:gdLst/>
            <a:ahLst/>
            <a:cxnLst/>
            <a:rect l="l" t="t" r="r" b="b"/>
            <a:pathLst>
              <a:path w="1905" h="2539" extrusionOk="0">
                <a:moveTo>
                  <a:pt x="1172" y="0"/>
                </a:moveTo>
                <a:lnTo>
                  <a:pt x="0" y="1958"/>
                </a:lnTo>
                <a:lnTo>
                  <a:pt x="1832" y="2240"/>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3" name="Google Shape;4633;p63"/>
          <p:cNvSpPr/>
          <p:nvPr/>
        </p:nvSpPr>
        <p:spPr>
          <a:xfrm>
            <a:off x="930956" y="2005930"/>
            <a:ext cx="1540" cy="1540"/>
          </a:xfrm>
          <a:custGeom>
            <a:avLst/>
            <a:gdLst/>
            <a:ahLst/>
            <a:cxnLst/>
            <a:rect l="l" t="t" r="r" b="b"/>
            <a:pathLst>
              <a:path w="2540"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4" name="Google Shape;4634;p63"/>
          <p:cNvSpPr/>
          <p:nvPr/>
        </p:nvSpPr>
        <p:spPr>
          <a:xfrm>
            <a:off x="931356" y="2116800"/>
            <a:ext cx="1540" cy="1540"/>
          </a:xfrm>
          <a:custGeom>
            <a:avLst/>
            <a:gdLst/>
            <a:ahLst/>
            <a:cxnLst/>
            <a:rect l="l" t="t" r="r" b="b"/>
            <a:pathLst>
              <a:path w="2540"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5" name="Google Shape;4635;p63"/>
          <p:cNvSpPr/>
          <p:nvPr/>
        </p:nvSpPr>
        <p:spPr>
          <a:xfrm>
            <a:off x="931387" y="286287"/>
            <a:ext cx="1155" cy="1540"/>
          </a:xfrm>
          <a:custGeom>
            <a:avLst/>
            <a:gdLst/>
            <a:ahLst/>
            <a:cxnLst/>
            <a:rect l="l" t="t" r="r" b="b"/>
            <a:pathLst>
              <a:path w="1905" h="2540" extrusionOk="0">
                <a:moveTo>
                  <a:pt x="1183" y="0"/>
                </a:moveTo>
                <a:lnTo>
                  <a:pt x="0" y="1696"/>
                </a:lnTo>
                <a:lnTo>
                  <a:pt x="188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6" name="Google Shape;4636;p63"/>
          <p:cNvSpPr/>
          <p:nvPr/>
        </p:nvSpPr>
        <p:spPr>
          <a:xfrm>
            <a:off x="927388" y="2644342"/>
            <a:ext cx="1540" cy="1540"/>
          </a:xfrm>
          <a:custGeom>
            <a:avLst/>
            <a:gdLst/>
            <a:ahLst/>
            <a:cxnLst/>
            <a:rect l="l" t="t" r="r" b="b"/>
            <a:pathLst>
              <a:path w="2540"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7" name="Google Shape;4637;p63"/>
          <p:cNvSpPr/>
          <p:nvPr/>
        </p:nvSpPr>
        <p:spPr>
          <a:xfrm>
            <a:off x="927418" y="916033"/>
            <a:ext cx="1155" cy="1540"/>
          </a:xfrm>
          <a:custGeom>
            <a:avLst/>
            <a:gdLst/>
            <a:ahLst/>
            <a:cxnLst/>
            <a:rect l="l" t="t" r="r" b="b"/>
            <a:pathLst>
              <a:path w="1905" h="2540" extrusionOk="0">
                <a:moveTo>
                  <a:pt x="0" y="0"/>
                </a:moveTo>
                <a:lnTo>
                  <a:pt x="701" y="2282"/>
                </a:lnTo>
                <a:lnTo>
                  <a:pt x="1863"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8" name="Google Shape;4638;p63"/>
          <p:cNvSpPr/>
          <p:nvPr/>
        </p:nvSpPr>
        <p:spPr>
          <a:xfrm>
            <a:off x="927365" y="689929"/>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39" name="Google Shape;4639;p63"/>
          <p:cNvSpPr/>
          <p:nvPr/>
        </p:nvSpPr>
        <p:spPr>
          <a:xfrm>
            <a:off x="923440" y="2405318"/>
            <a:ext cx="1155" cy="1155"/>
          </a:xfrm>
          <a:custGeom>
            <a:avLst/>
            <a:gdLst/>
            <a:ahLst/>
            <a:cxnLst/>
            <a:rect l="l" t="t" r="r" b="b"/>
            <a:pathLst>
              <a:path w="1905" h="1904" extrusionOk="0">
                <a:moveTo>
                  <a:pt x="0" y="0"/>
                </a:moveTo>
                <a:lnTo>
                  <a:pt x="64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0" name="Google Shape;4640;p63"/>
          <p:cNvSpPr/>
          <p:nvPr/>
        </p:nvSpPr>
        <p:spPr>
          <a:xfrm>
            <a:off x="923355" y="2524915"/>
            <a:ext cx="1540" cy="1540"/>
          </a:xfrm>
          <a:custGeom>
            <a:avLst/>
            <a:gdLst/>
            <a:ahLst/>
            <a:cxnLst/>
            <a:rect l="l" t="t" r="r" b="b"/>
            <a:pathLst>
              <a:path w="2540" h="2539" extrusionOk="0">
                <a:moveTo>
                  <a:pt x="0" y="0"/>
                </a:moveTo>
                <a:lnTo>
                  <a:pt x="869" y="2418"/>
                </a:lnTo>
                <a:lnTo>
                  <a:pt x="226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1" name="Google Shape;4641;p63"/>
          <p:cNvSpPr/>
          <p:nvPr/>
        </p:nvSpPr>
        <p:spPr>
          <a:xfrm>
            <a:off x="923253" y="1806924"/>
            <a:ext cx="1540" cy="1540"/>
          </a:xfrm>
          <a:custGeom>
            <a:avLst/>
            <a:gdLst/>
            <a:ahLst/>
            <a:cxnLst/>
            <a:rect l="l" t="t" r="r" b="b"/>
            <a:pathLst>
              <a:path w="2540"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2" name="Google Shape;4642;p63"/>
          <p:cNvSpPr/>
          <p:nvPr/>
        </p:nvSpPr>
        <p:spPr>
          <a:xfrm>
            <a:off x="923132" y="4257934"/>
            <a:ext cx="1540" cy="1540"/>
          </a:xfrm>
          <a:custGeom>
            <a:avLst/>
            <a:gdLst/>
            <a:ahLst/>
            <a:cxnLst/>
            <a:rect l="l" t="t" r="r" b="b"/>
            <a:pathLst>
              <a:path w="2540"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3" name="Google Shape;4643;p63"/>
          <p:cNvSpPr/>
          <p:nvPr/>
        </p:nvSpPr>
        <p:spPr>
          <a:xfrm>
            <a:off x="923270" y="2688452"/>
            <a:ext cx="1540" cy="1540"/>
          </a:xfrm>
          <a:custGeom>
            <a:avLst/>
            <a:gdLst/>
            <a:ahLst/>
            <a:cxnLst/>
            <a:rect l="l" t="t" r="r" b="b"/>
            <a:pathLst>
              <a:path w="2540" h="2539" extrusionOk="0">
                <a:moveTo>
                  <a:pt x="1246" y="0"/>
                </a:moveTo>
                <a:lnTo>
                  <a:pt x="0" y="1968"/>
                </a:lnTo>
                <a:lnTo>
                  <a:pt x="2041" y="227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4" name="Google Shape;4644;p63"/>
          <p:cNvSpPr/>
          <p:nvPr/>
        </p:nvSpPr>
        <p:spPr>
          <a:xfrm>
            <a:off x="923581" y="3442070"/>
            <a:ext cx="1540" cy="1540"/>
          </a:xfrm>
          <a:custGeom>
            <a:avLst/>
            <a:gdLst/>
            <a:ahLst/>
            <a:cxnLst/>
            <a:rect l="l" t="t" r="r" b="b"/>
            <a:pathLst>
              <a:path w="2540" h="2539" extrusionOk="0">
                <a:moveTo>
                  <a:pt x="1183" y="0"/>
                </a:moveTo>
                <a:lnTo>
                  <a:pt x="0" y="1738"/>
                </a:lnTo>
                <a:lnTo>
                  <a:pt x="2083" y="2052"/>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5" name="Google Shape;4645;p63"/>
          <p:cNvSpPr/>
          <p:nvPr/>
        </p:nvSpPr>
        <p:spPr>
          <a:xfrm>
            <a:off x="918831" y="5228577"/>
            <a:ext cx="1540" cy="1540"/>
          </a:xfrm>
          <a:custGeom>
            <a:avLst/>
            <a:gdLst/>
            <a:ahLst/>
            <a:cxnLst/>
            <a:rect l="l" t="t" r="r" b="b"/>
            <a:pathLst>
              <a:path w="2540"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6" name="Google Shape;4646;p63"/>
          <p:cNvSpPr/>
          <p:nvPr/>
        </p:nvSpPr>
        <p:spPr>
          <a:xfrm>
            <a:off x="919201" y="4749728"/>
            <a:ext cx="1155" cy="1155"/>
          </a:xfrm>
          <a:custGeom>
            <a:avLst/>
            <a:gdLst/>
            <a:ahLst/>
            <a:cxnLst/>
            <a:rect l="l" t="t" r="r" b="b"/>
            <a:pathLst>
              <a:path w="1905" h="1904" extrusionOk="0">
                <a:moveTo>
                  <a:pt x="1183" y="0"/>
                </a:moveTo>
                <a:lnTo>
                  <a:pt x="0" y="1570"/>
                </a:lnTo>
                <a:lnTo>
                  <a:pt x="190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7" name="Google Shape;4647;p63"/>
          <p:cNvSpPr/>
          <p:nvPr/>
        </p:nvSpPr>
        <p:spPr>
          <a:xfrm>
            <a:off x="918563" y="6473771"/>
            <a:ext cx="2696" cy="2310"/>
          </a:xfrm>
          <a:custGeom>
            <a:avLst/>
            <a:gdLst/>
            <a:ahLst/>
            <a:cxnLst/>
            <a:rect l="l" t="t" r="r" b="b"/>
            <a:pathLst>
              <a:path w="4444" h="3809" extrusionOk="0">
                <a:moveTo>
                  <a:pt x="1486" y="0"/>
                </a:moveTo>
                <a:lnTo>
                  <a:pt x="722" y="984"/>
                </a:lnTo>
                <a:lnTo>
                  <a:pt x="0" y="1507"/>
                </a:lnTo>
                <a:lnTo>
                  <a:pt x="607" y="2136"/>
                </a:lnTo>
                <a:lnTo>
                  <a:pt x="1172" y="3225"/>
                </a:lnTo>
                <a:lnTo>
                  <a:pt x="2502" y="3361"/>
                </a:lnTo>
                <a:lnTo>
                  <a:pt x="3256" y="2450"/>
                </a:lnTo>
                <a:lnTo>
                  <a:pt x="4094" y="1895"/>
                </a:lnTo>
                <a:lnTo>
                  <a:pt x="3434" y="1225"/>
                </a:lnTo>
                <a:lnTo>
                  <a:pt x="282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8" name="Google Shape;4648;p63"/>
          <p:cNvSpPr/>
          <p:nvPr/>
        </p:nvSpPr>
        <p:spPr>
          <a:xfrm>
            <a:off x="918950" y="4203973"/>
            <a:ext cx="2311" cy="2695"/>
          </a:xfrm>
          <a:custGeom>
            <a:avLst/>
            <a:gdLst/>
            <a:ahLst/>
            <a:cxnLst/>
            <a:rect l="l" t="t" r="r" b="b"/>
            <a:pathLst>
              <a:path w="3809" h="4445" extrusionOk="0">
                <a:moveTo>
                  <a:pt x="1790" y="0"/>
                </a:moveTo>
                <a:lnTo>
                  <a:pt x="1172" y="628"/>
                </a:lnTo>
                <a:lnTo>
                  <a:pt x="104" y="1204"/>
                </a:lnTo>
                <a:lnTo>
                  <a:pt x="0" y="2533"/>
                </a:lnTo>
                <a:lnTo>
                  <a:pt x="973" y="3298"/>
                </a:lnTo>
                <a:lnTo>
                  <a:pt x="1507" y="4010"/>
                </a:lnTo>
                <a:lnTo>
                  <a:pt x="2157" y="3392"/>
                </a:lnTo>
                <a:lnTo>
                  <a:pt x="3298" y="2827"/>
                </a:lnTo>
                <a:lnTo>
                  <a:pt x="3403" y="1486"/>
                </a:lnTo>
                <a:lnTo>
                  <a:pt x="2355" y="73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49" name="Google Shape;4649;p63"/>
          <p:cNvSpPr/>
          <p:nvPr/>
        </p:nvSpPr>
        <p:spPr>
          <a:xfrm>
            <a:off x="919216" y="4023164"/>
            <a:ext cx="1540" cy="1925"/>
          </a:xfrm>
          <a:custGeom>
            <a:avLst/>
            <a:gdLst/>
            <a:ahLst/>
            <a:cxnLst/>
            <a:rect l="l" t="t" r="r" b="b"/>
            <a:pathLst>
              <a:path w="2540" h="3175" extrusionOk="0">
                <a:moveTo>
                  <a:pt x="0" y="0"/>
                </a:moveTo>
                <a:lnTo>
                  <a:pt x="81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0" name="Google Shape;4650;p63"/>
          <p:cNvSpPr/>
          <p:nvPr/>
        </p:nvSpPr>
        <p:spPr>
          <a:xfrm>
            <a:off x="919418" y="2063666"/>
            <a:ext cx="1540" cy="1540"/>
          </a:xfrm>
          <a:custGeom>
            <a:avLst/>
            <a:gdLst/>
            <a:ahLst/>
            <a:cxnLst/>
            <a:rect l="l" t="t" r="r" b="b"/>
            <a:pathLst>
              <a:path w="2540" h="2539" extrusionOk="0">
                <a:moveTo>
                  <a:pt x="272" y="0"/>
                </a:moveTo>
                <a:lnTo>
                  <a:pt x="0" y="2146"/>
                </a:lnTo>
                <a:lnTo>
                  <a:pt x="213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1" name="Google Shape;4651;p63"/>
          <p:cNvSpPr/>
          <p:nvPr/>
        </p:nvSpPr>
        <p:spPr>
          <a:xfrm>
            <a:off x="919381" y="1527491"/>
            <a:ext cx="1540" cy="1540"/>
          </a:xfrm>
          <a:custGeom>
            <a:avLst/>
            <a:gdLst/>
            <a:ahLst/>
            <a:cxnLst/>
            <a:rect l="l" t="t" r="r" b="b"/>
            <a:pathLst>
              <a:path w="2540" h="2539" extrusionOk="0">
                <a:moveTo>
                  <a:pt x="240" y="0"/>
                </a:moveTo>
                <a:lnTo>
                  <a:pt x="0" y="1947"/>
                </a:lnTo>
                <a:lnTo>
                  <a:pt x="2314" y="1256"/>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2" name="Google Shape;4652;p63"/>
          <p:cNvSpPr/>
          <p:nvPr/>
        </p:nvSpPr>
        <p:spPr>
          <a:xfrm>
            <a:off x="919301" y="38362"/>
            <a:ext cx="1540" cy="1540"/>
          </a:xfrm>
          <a:custGeom>
            <a:avLst/>
            <a:gdLst/>
            <a:ahLst/>
            <a:cxnLst/>
            <a:rect l="l" t="t" r="r" b="b"/>
            <a:pathLst>
              <a:path w="2540" h="2540" extrusionOk="0">
                <a:moveTo>
                  <a:pt x="0" y="0"/>
                </a:moveTo>
                <a:lnTo>
                  <a:pt x="764" y="2125"/>
                </a:lnTo>
                <a:lnTo>
                  <a:pt x="202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3" name="Google Shape;4653;p63"/>
          <p:cNvSpPr/>
          <p:nvPr/>
        </p:nvSpPr>
        <p:spPr>
          <a:xfrm>
            <a:off x="915049" y="1615918"/>
            <a:ext cx="1540" cy="1540"/>
          </a:xfrm>
          <a:custGeom>
            <a:avLst/>
            <a:gdLst/>
            <a:ahLst/>
            <a:cxnLst/>
            <a:rect l="l" t="t" r="r" b="b"/>
            <a:pathLst>
              <a:path w="2540" h="2539" extrusionOk="0">
                <a:moveTo>
                  <a:pt x="1246" y="0"/>
                </a:moveTo>
                <a:lnTo>
                  <a:pt x="0" y="1748"/>
                </a:lnTo>
                <a:lnTo>
                  <a:pt x="1999"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4" name="Google Shape;4654;p63"/>
          <p:cNvSpPr/>
          <p:nvPr/>
        </p:nvSpPr>
        <p:spPr>
          <a:xfrm>
            <a:off x="914940" y="897840"/>
            <a:ext cx="1540" cy="1540"/>
          </a:xfrm>
          <a:custGeom>
            <a:avLst/>
            <a:gdLst/>
            <a:ahLst/>
            <a:cxnLst/>
            <a:rect l="l" t="t" r="r" b="b"/>
            <a:pathLst>
              <a:path w="2540"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5" name="Google Shape;4655;p63"/>
          <p:cNvSpPr/>
          <p:nvPr/>
        </p:nvSpPr>
        <p:spPr>
          <a:xfrm>
            <a:off x="915165" y="441188"/>
            <a:ext cx="1540" cy="1540"/>
          </a:xfrm>
          <a:custGeom>
            <a:avLst/>
            <a:gdLst/>
            <a:ahLst/>
            <a:cxnLst/>
            <a:rect l="l" t="t" r="r" b="b"/>
            <a:pathLst>
              <a:path w="2540" h="2540" extrusionOk="0">
                <a:moveTo>
                  <a:pt x="1371" y="0"/>
                </a:moveTo>
                <a:lnTo>
                  <a:pt x="0" y="2115"/>
                </a:lnTo>
                <a:lnTo>
                  <a:pt x="2314" y="2408"/>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6" name="Google Shape;4656;p63"/>
          <p:cNvSpPr/>
          <p:nvPr/>
        </p:nvSpPr>
        <p:spPr>
          <a:xfrm>
            <a:off x="915481" y="2741865"/>
            <a:ext cx="1540" cy="1540"/>
          </a:xfrm>
          <a:custGeom>
            <a:avLst/>
            <a:gdLst/>
            <a:ahLst/>
            <a:cxnLst/>
            <a:rect l="l" t="t" r="r" b="b"/>
            <a:pathLst>
              <a:path w="2540" h="2539" extrusionOk="0">
                <a:moveTo>
                  <a:pt x="240" y="0"/>
                </a:moveTo>
                <a:lnTo>
                  <a:pt x="0" y="2094"/>
                </a:lnTo>
                <a:lnTo>
                  <a:pt x="2177" y="1298"/>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7" name="Google Shape;4657;p63"/>
          <p:cNvSpPr/>
          <p:nvPr/>
        </p:nvSpPr>
        <p:spPr>
          <a:xfrm>
            <a:off x="914770" y="3987611"/>
            <a:ext cx="1540" cy="1540"/>
          </a:xfrm>
          <a:custGeom>
            <a:avLst/>
            <a:gdLst/>
            <a:ahLst/>
            <a:cxnLst/>
            <a:rect l="l" t="t" r="r" b="b"/>
            <a:pathLst>
              <a:path w="2540" h="2540" extrusionOk="0">
                <a:moveTo>
                  <a:pt x="2429" y="0"/>
                </a:moveTo>
                <a:lnTo>
                  <a:pt x="0" y="795"/>
                </a:lnTo>
                <a:lnTo>
                  <a:pt x="2198"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8" name="Google Shape;4658;p63"/>
          <p:cNvSpPr/>
          <p:nvPr/>
        </p:nvSpPr>
        <p:spPr>
          <a:xfrm>
            <a:off x="915233" y="5950864"/>
            <a:ext cx="1540" cy="1540"/>
          </a:xfrm>
          <a:custGeom>
            <a:avLst/>
            <a:gdLst/>
            <a:ahLst/>
            <a:cxnLst/>
            <a:rect l="l" t="t" r="r" b="b"/>
            <a:pathLst>
              <a:path w="2540"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59" name="Google Shape;4659;p63"/>
          <p:cNvSpPr/>
          <p:nvPr/>
        </p:nvSpPr>
        <p:spPr>
          <a:xfrm>
            <a:off x="923282"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0" name="Google Shape;4660;p63"/>
          <p:cNvSpPr/>
          <p:nvPr/>
        </p:nvSpPr>
        <p:spPr>
          <a:xfrm>
            <a:off x="927288" y="2905918"/>
            <a:ext cx="1540" cy="1925"/>
          </a:xfrm>
          <a:custGeom>
            <a:avLst/>
            <a:gdLst/>
            <a:ahLst/>
            <a:cxnLst/>
            <a:rect l="l" t="t" r="r" b="b"/>
            <a:pathLst>
              <a:path w="2540" h="3175" extrusionOk="0">
                <a:moveTo>
                  <a:pt x="0" y="0"/>
                </a:moveTo>
                <a:lnTo>
                  <a:pt x="753" y="2596"/>
                </a:lnTo>
                <a:lnTo>
                  <a:pt x="201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1" name="Google Shape;4661;p63"/>
          <p:cNvSpPr/>
          <p:nvPr/>
        </p:nvSpPr>
        <p:spPr>
          <a:xfrm>
            <a:off x="927318" y="3602008"/>
            <a:ext cx="1155" cy="1155"/>
          </a:xfrm>
          <a:custGeom>
            <a:avLst/>
            <a:gdLst/>
            <a:ahLst/>
            <a:cxnLst/>
            <a:rect l="l" t="t" r="r" b="b"/>
            <a:pathLst>
              <a:path w="1905" h="1904" extrusionOk="0">
                <a:moveTo>
                  <a:pt x="0" y="0"/>
                </a:moveTo>
                <a:lnTo>
                  <a:pt x="680" y="187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2" name="Google Shape;4662;p63"/>
          <p:cNvSpPr/>
          <p:nvPr/>
        </p:nvSpPr>
        <p:spPr>
          <a:xfrm>
            <a:off x="931509" y="5543132"/>
            <a:ext cx="1155" cy="1540"/>
          </a:xfrm>
          <a:custGeom>
            <a:avLst/>
            <a:gdLst/>
            <a:ahLst/>
            <a:cxnLst/>
            <a:rect l="l" t="t" r="r" b="b"/>
            <a:pathLst>
              <a:path w="1905" h="2540" extrusionOk="0">
                <a:moveTo>
                  <a:pt x="0" y="0"/>
                </a:moveTo>
                <a:lnTo>
                  <a:pt x="607" y="2366"/>
                </a:lnTo>
                <a:lnTo>
                  <a:pt x="180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3" name="Google Shape;4663;p63"/>
          <p:cNvSpPr/>
          <p:nvPr/>
        </p:nvSpPr>
        <p:spPr>
          <a:xfrm>
            <a:off x="931103" y="5782369"/>
            <a:ext cx="1540" cy="1540"/>
          </a:xfrm>
          <a:custGeom>
            <a:avLst/>
            <a:gdLst/>
            <a:ahLst/>
            <a:cxnLst/>
            <a:rect l="l" t="t" r="r" b="b"/>
            <a:pathLst>
              <a:path w="2540" h="2540" extrusionOk="0">
                <a:moveTo>
                  <a:pt x="1350" y="0"/>
                </a:moveTo>
                <a:lnTo>
                  <a:pt x="0" y="1947"/>
                </a:lnTo>
                <a:lnTo>
                  <a:pt x="210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4" name="Google Shape;4664;p63"/>
          <p:cNvSpPr/>
          <p:nvPr/>
        </p:nvSpPr>
        <p:spPr>
          <a:xfrm>
            <a:off x="930982" y="5511618"/>
            <a:ext cx="2696" cy="2695"/>
          </a:xfrm>
          <a:custGeom>
            <a:avLst/>
            <a:gdLst/>
            <a:ahLst/>
            <a:cxnLst/>
            <a:rect l="l" t="t" r="r" b="b"/>
            <a:pathLst>
              <a:path w="4444" h="4445" extrusionOk="0">
                <a:moveTo>
                  <a:pt x="1444" y="0"/>
                </a:moveTo>
                <a:lnTo>
                  <a:pt x="701" y="1172"/>
                </a:lnTo>
                <a:lnTo>
                  <a:pt x="0" y="1811"/>
                </a:lnTo>
                <a:lnTo>
                  <a:pt x="617" y="2513"/>
                </a:lnTo>
                <a:lnTo>
                  <a:pt x="1172" y="3696"/>
                </a:lnTo>
                <a:lnTo>
                  <a:pt x="2471" y="3863"/>
                </a:lnTo>
                <a:lnTo>
                  <a:pt x="3214" y="2743"/>
                </a:lnTo>
                <a:lnTo>
                  <a:pt x="3895" y="2157"/>
                </a:lnTo>
                <a:lnTo>
                  <a:pt x="3308" y="1403"/>
                </a:lnTo>
                <a:lnTo>
                  <a:pt x="274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5" name="Google Shape;4665;p63"/>
          <p:cNvSpPr/>
          <p:nvPr/>
        </p:nvSpPr>
        <p:spPr>
          <a:xfrm>
            <a:off x="931383" y="5503545"/>
            <a:ext cx="1540" cy="1925"/>
          </a:xfrm>
          <a:custGeom>
            <a:avLst/>
            <a:gdLst/>
            <a:ahLst/>
            <a:cxnLst/>
            <a:rect l="l" t="t" r="r" b="b"/>
            <a:pathLst>
              <a:path w="2540"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6" name="Google Shape;4666;p63"/>
          <p:cNvSpPr/>
          <p:nvPr/>
        </p:nvSpPr>
        <p:spPr>
          <a:xfrm>
            <a:off x="931524"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7" name="Google Shape;4667;p63"/>
          <p:cNvSpPr/>
          <p:nvPr/>
        </p:nvSpPr>
        <p:spPr>
          <a:xfrm>
            <a:off x="935377" y="747475"/>
            <a:ext cx="1540" cy="1925"/>
          </a:xfrm>
          <a:custGeom>
            <a:avLst/>
            <a:gdLst/>
            <a:ahLst/>
            <a:cxnLst/>
            <a:rect l="l" t="t" r="r" b="b"/>
            <a:pathLst>
              <a:path w="2540" h="3175" extrusionOk="0">
                <a:moveTo>
                  <a:pt x="0" y="0"/>
                </a:moveTo>
                <a:lnTo>
                  <a:pt x="984"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8" name="Google Shape;4668;p63"/>
          <p:cNvSpPr/>
          <p:nvPr/>
        </p:nvSpPr>
        <p:spPr>
          <a:xfrm>
            <a:off x="935535" y="87174"/>
            <a:ext cx="1155" cy="1540"/>
          </a:xfrm>
          <a:custGeom>
            <a:avLst/>
            <a:gdLst/>
            <a:ahLst/>
            <a:cxnLst/>
            <a:rect l="l" t="t" r="r" b="b"/>
            <a:pathLst>
              <a:path w="1905" h="2539" extrusionOk="0">
                <a:moveTo>
                  <a:pt x="0" y="0"/>
                </a:moveTo>
                <a:lnTo>
                  <a:pt x="71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69" name="Google Shape;4669;p63"/>
          <p:cNvSpPr/>
          <p:nvPr/>
        </p:nvSpPr>
        <p:spPr>
          <a:xfrm>
            <a:off x="935560" y="1567626"/>
            <a:ext cx="1155" cy="1540"/>
          </a:xfrm>
          <a:custGeom>
            <a:avLst/>
            <a:gdLst/>
            <a:ahLst/>
            <a:cxnLst/>
            <a:rect l="l" t="t" r="r" b="b"/>
            <a:pathLst>
              <a:path w="1905"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0" name="Google Shape;4670;p63"/>
          <p:cNvSpPr/>
          <p:nvPr/>
        </p:nvSpPr>
        <p:spPr>
          <a:xfrm>
            <a:off x="935455" y="836095"/>
            <a:ext cx="1155" cy="1540"/>
          </a:xfrm>
          <a:custGeom>
            <a:avLst/>
            <a:gdLst/>
            <a:ahLst/>
            <a:cxnLst/>
            <a:rect l="l" t="t" r="r" b="b"/>
            <a:pathLst>
              <a:path w="1905"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1" name="Google Shape;4671;p63"/>
          <p:cNvSpPr/>
          <p:nvPr/>
        </p:nvSpPr>
        <p:spPr>
          <a:xfrm>
            <a:off x="935684" y="1731324"/>
            <a:ext cx="1540" cy="1540"/>
          </a:xfrm>
          <a:custGeom>
            <a:avLst/>
            <a:gdLst/>
            <a:ahLst/>
            <a:cxnLst/>
            <a:rect l="l" t="t" r="r" b="b"/>
            <a:pathLst>
              <a:path w="2540"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2" name="Google Shape;4672;p63"/>
          <p:cNvSpPr/>
          <p:nvPr/>
        </p:nvSpPr>
        <p:spPr>
          <a:xfrm>
            <a:off x="935596" y="4887106"/>
            <a:ext cx="1155" cy="1540"/>
          </a:xfrm>
          <a:custGeom>
            <a:avLst/>
            <a:gdLst/>
            <a:ahLst/>
            <a:cxnLst/>
            <a:rect l="l" t="t" r="r" b="b"/>
            <a:pathLst>
              <a:path w="1905" h="2540" extrusionOk="0">
                <a:moveTo>
                  <a:pt x="1141" y="0"/>
                </a:moveTo>
                <a:lnTo>
                  <a:pt x="0" y="1622"/>
                </a:lnTo>
                <a:lnTo>
                  <a:pt x="1853" y="1937"/>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3" name="Google Shape;4673;p63"/>
          <p:cNvSpPr/>
          <p:nvPr/>
        </p:nvSpPr>
        <p:spPr>
          <a:xfrm>
            <a:off x="935442" y="5192743"/>
            <a:ext cx="1540" cy="1540"/>
          </a:xfrm>
          <a:custGeom>
            <a:avLst/>
            <a:gdLst/>
            <a:ahLst/>
            <a:cxnLst/>
            <a:rect l="l" t="t" r="r" b="b"/>
            <a:pathLst>
              <a:path w="2540"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4" name="Google Shape;4674;p63"/>
          <p:cNvSpPr/>
          <p:nvPr/>
        </p:nvSpPr>
        <p:spPr>
          <a:xfrm>
            <a:off x="939808" y="3043269"/>
            <a:ext cx="1540" cy="1540"/>
          </a:xfrm>
          <a:custGeom>
            <a:avLst/>
            <a:gdLst/>
            <a:ahLst/>
            <a:cxnLst/>
            <a:rect l="l" t="t" r="r" b="b"/>
            <a:pathLst>
              <a:path w="2540"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5" name="Google Shape;4675;p63"/>
          <p:cNvSpPr/>
          <p:nvPr/>
        </p:nvSpPr>
        <p:spPr>
          <a:xfrm>
            <a:off x="939654" y="3681674"/>
            <a:ext cx="1540" cy="1540"/>
          </a:xfrm>
          <a:custGeom>
            <a:avLst/>
            <a:gdLst/>
            <a:ahLst/>
            <a:cxnLst/>
            <a:rect l="l" t="t" r="r" b="b"/>
            <a:pathLst>
              <a:path w="2540"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6" name="Google Shape;4676;p63"/>
          <p:cNvSpPr/>
          <p:nvPr/>
        </p:nvSpPr>
        <p:spPr>
          <a:xfrm>
            <a:off x="939542" y="2156948"/>
            <a:ext cx="1540" cy="1540"/>
          </a:xfrm>
          <a:custGeom>
            <a:avLst/>
            <a:gdLst/>
            <a:ahLst/>
            <a:cxnLst/>
            <a:rect l="l" t="t" r="r" b="b"/>
            <a:pathLst>
              <a:path w="2540" h="2539" extrusionOk="0">
                <a:moveTo>
                  <a:pt x="0" y="0"/>
                </a:moveTo>
                <a:lnTo>
                  <a:pt x="816" y="2324"/>
                </a:lnTo>
                <a:lnTo>
                  <a:pt x="213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7" name="Google Shape;4677;p63"/>
          <p:cNvSpPr/>
          <p:nvPr/>
        </p:nvSpPr>
        <p:spPr>
          <a:xfrm>
            <a:off x="938868" y="3707423"/>
            <a:ext cx="2311" cy="2695"/>
          </a:xfrm>
          <a:custGeom>
            <a:avLst/>
            <a:gdLst/>
            <a:ahLst/>
            <a:cxnLst/>
            <a:rect l="l" t="t" r="r" b="b"/>
            <a:pathLst>
              <a:path w="3809" h="4445" extrusionOk="0">
                <a:moveTo>
                  <a:pt x="1392" y="0"/>
                </a:moveTo>
                <a:lnTo>
                  <a:pt x="146" y="1141"/>
                </a:lnTo>
                <a:lnTo>
                  <a:pt x="0" y="2492"/>
                </a:lnTo>
                <a:lnTo>
                  <a:pt x="1047" y="3298"/>
                </a:lnTo>
                <a:lnTo>
                  <a:pt x="1612" y="4031"/>
                </a:lnTo>
                <a:lnTo>
                  <a:pt x="3727" y="2230"/>
                </a:lnTo>
                <a:lnTo>
                  <a:pt x="3141"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8" name="Google Shape;4678;p63"/>
          <p:cNvSpPr/>
          <p:nvPr/>
        </p:nvSpPr>
        <p:spPr>
          <a:xfrm>
            <a:off x="939385" y="671959"/>
            <a:ext cx="1540" cy="1925"/>
          </a:xfrm>
          <a:custGeom>
            <a:avLst/>
            <a:gdLst/>
            <a:ahLst/>
            <a:cxnLst/>
            <a:rect l="l" t="t" r="r" b="b"/>
            <a:pathLst>
              <a:path w="2540" h="3175" extrusionOk="0">
                <a:moveTo>
                  <a:pt x="0" y="0"/>
                </a:moveTo>
                <a:lnTo>
                  <a:pt x="963" y="2670"/>
                </a:lnTo>
                <a:lnTo>
                  <a:pt x="245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79" name="Google Shape;4679;p63"/>
          <p:cNvSpPr/>
          <p:nvPr/>
        </p:nvSpPr>
        <p:spPr>
          <a:xfrm>
            <a:off x="939438" y="392978"/>
            <a:ext cx="1540" cy="1540"/>
          </a:xfrm>
          <a:custGeom>
            <a:avLst/>
            <a:gdLst/>
            <a:ahLst/>
            <a:cxnLst/>
            <a:rect l="l" t="t" r="r" b="b"/>
            <a:pathLst>
              <a:path w="2540" h="2540" extrusionOk="0">
                <a:moveTo>
                  <a:pt x="0" y="0"/>
                </a:moveTo>
                <a:lnTo>
                  <a:pt x="774" y="2041"/>
                </a:lnTo>
                <a:lnTo>
                  <a:pt x="194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0" name="Google Shape;4680;p63"/>
          <p:cNvSpPr/>
          <p:nvPr/>
        </p:nvSpPr>
        <p:spPr>
          <a:xfrm>
            <a:off x="935115" y="5831363"/>
            <a:ext cx="1540" cy="1540"/>
          </a:xfrm>
          <a:custGeom>
            <a:avLst/>
            <a:gdLst/>
            <a:ahLst/>
            <a:cxnLst/>
            <a:rect l="l" t="t" r="r" b="b"/>
            <a:pathLst>
              <a:path w="2540"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1" name="Google Shape;4681;p63"/>
          <p:cNvSpPr/>
          <p:nvPr/>
        </p:nvSpPr>
        <p:spPr>
          <a:xfrm>
            <a:off x="935623" y="6797717"/>
            <a:ext cx="1155" cy="1540"/>
          </a:xfrm>
          <a:custGeom>
            <a:avLst/>
            <a:gdLst/>
            <a:ahLst/>
            <a:cxnLst/>
            <a:rect l="l" t="t" r="r" b="b"/>
            <a:pathLst>
              <a:path w="1905" h="2540" extrusionOk="0">
                <a:moveTo>
                  <a:pt x="0" y="0"/>
                </a:moveTo>
                <a:lnTo>
                  <a:pt x="62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2" name="Google Shape;4682;p63"/>
          <p:cNvSpPr/>
          <p:nvPr/>
        </p:nvSpPr>
        <p:spPr>
          <a:xfrm>
            <a:off x="935746" y="6026387"/>
            <a:ext cx="1540" cy="1155"/>
          </a:xfrm>
          <a:custGeom>
            <a:avLst/>
            <a:gdLst/>
            <a:ahLst/>
            <a:cxnLst/>
            <a:rect l="l" t="t" r="r" b="b"/>
            <a:pathLst>
              <a:path w="2540"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3" name="Google Shape;4683;p63"/>
          <p:cNvSpPr/>
          <p:nvPr/>
        </p:nvSpPr>
        <p:spPr>
          <a:xfrm>
            <a:off x="939243" y="5880034"/>
            <a:ext cx="1540" cy="1540"/>
          </a:xfrm>
          <a:custGeom>
            <a:avLst/>
            <a:gdLst/>
            <a:ahLst/>
            <a:cxnLst/>
            <a:rect l="l" t="t" r="r" b="b"/>
            <a:pathLst>
              <a:path w="2540" h="2540" extrusionOk="0">
                <a:moveTo>
                  <a:pt x="2439" y="0"/>
                </a:moveTo>
                <a:lnTo>
                  <a:pt x="0" y="984"/>
                </a:lnTo>
                <a:lnTo>
                  <a:pt x="2177" y="2502"/>
                </a:lnTo>
                <a:lnTo>
                  <a:pt x="243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4" name="Google Shape;4684;p63"/>
          <p:cNvSpPr/>
          <p:nvPr/>
        </p:nvSpPr>
        <p:spPr>
          <a:xfrm>
            <a:off x="943639" y="3828167"/>
            <a:ext cx="1540" cy="1540"/>
          </a:xfrm>
          <a:custGeom>
            <a:avLst/>
            <a:gdLst/>
            <a:ahLst/>
            <a:cxnLst/>
            <a:rect l="l" t="t" r="r" b="b"/>
            <a:pathLst>
              <a:path w="2540" h="2539" extrusionOk="0">
                <a:moveTo>
                  <a:pt x="0" y="0"/>
                </a:moveTo>
                <a:lnTo>
                  <a:pt x="942" y="2533"/>
                </a:lnTo>
                <a:lnTo>
                  <a:pt x="231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5" name="Google Shape;4685;p63"/>
          <p:cNvSpPr/>
          <p:nvPr/>
        </p:nvSpPr>
        <p:spPr>
          <a:xfrm>
            <a:off x="943707" y="4984379"/>
            <a:ext cx="1155" cy="1540"/>
          </a:xfrm>
          <a:custGeom>
            <a:avLst/>
            <a:gdLst/>
            <a:ahLst/>
            <a:cxnLst/>
            <a:rect l="l" t="t" r="r" b="b"/>
            <a:pathLst>
              <a:path w="1905" h="2540" extrusionOk="0">
                <a:moveTo>
                  <a:pt x="1151" y="0"/>
                </a:moveTo>
                <a:lnTo>
                  <a:pt x="0" y="1978"/>
                </a:lnTo>
                <a:lnTo>
                  <a:pt x="1905" y="2240"/>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6" name="Google Shape;4686;p63"/>
          <p:cNvSpPr/>
          <p:nvPr/>
        </p:nvSpPr>
        <p:spPr>
          <a:xfrm>
            <a:off x="943525" y="3229884"/>
            <a:ext cx="1925" cy="1540"/>
          </a:xfrm>
          <a:custGeom>
            <a:avLst/>
            <a:gdLst/>
            <a:ahLst/>
            <a:cxnLst/>
            <a:rect l="l" t="t" r="r" b="b"/>
            <a:pathLst>
              <a:path w="3175" h="2539" extrusionOk="0">
                <a:moveTo>
                  <a:pt x="0" y="0"/>
                </a:moveTo>
                <a:lnTo>
                  <a:pt x="1130" y="2481"/>
                </a:lnTo>
                <a:lnTo>
                  <a:pt x="263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7" name="Google Shape;4687;p63"/>
          <p:cNvSpPr/>
          <p:nvPr/>
        </p:nvSpPr>
        <p:spPr>
          <a:xfrm>
            <a:off x="943727" y="3065928"/>
            <a:ext cx="1540" cy="1540"/>
          </a:xfrm>
          <a:custGeom>
            <a:avLst/>
            <a:gdLst/>
            <a:ahLst/>
            <a:cxnLst/>
            <a:rect l="l" t="t" r="r" b="b"/>
            <a:pathLst>
              <a:path w="2540"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8" name="Google Shape;4688;p63"/>
          <p:cNvSpPr/>
          <p:nvPr/>
        </p:nvSpPr>
        <p:spPr>
          <a:xfrm>
            <a:off x="943696" y="2055203"/>
            <a:ext cx="1540" cy="1540"/>
          </a:xfrm>
          <a:custGeom>
            <a:avLst/>
            <a:gdLst/>
            <a:ahLst/>
            <a:cxnLst/>
            <a:rect l="l" t="t" r="r" b="b"/>
            <a:pathLst>
              <a:path w="2540"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89" name="Google Shape;4689;p63"/>
          <p:cNvSpPr/>
          <p:nvPr/>
        </p:nvSpPr>
        <p:spPr>
          <a:xfrm>
            <a:off x="943043" y="1061924"/>
            <a:ext cx="1540" cy="1540"/>
          </a:xfrm>
          <a:custGeom>
            <a:avLst/>
            <a:gdLst/>
            <a:ahLst/>
            <a:cxnLst/>
            <a:rect l="l" t="t" r="r" b="b"/>
            <a:pathLst>
              <a:path w="2540" h="2539" extrusionOk="0">
                <a:moveTo>
                  <a:pt x="2345" y="0"/>
                </a:moveTo>
                <a:lnTo>
                  <a:pt x="0" y="910"/>
                </a:lnTo>
                <a:lnTo>
                  <a:pt x="2157"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0" name="Google Shape;4690;p63"/>
          <p:cNvSpPr/>
          <p:nvPr/>
        </p:nvSpPr>
        <p:spPr>
          <a:xfrm>
            <a:off x="943721" y="955659"/>
            <a:ext cx="1540" cy="1540"/>
          </a:xfrm>
          <a:custGeom>
            <a:avLst/>
            <a:gdLst/>
            <a:ahLst/>
            <a:cxnLst/>
            <a:rect l="l" t="t" r="r" b="b"/>
            <a:pathLst>
              <a:path w="2540" h="2540" extrusionOk="0">
                <a:moveTo>
                  <a:pt x="1235" y="0"/>
                </a:moveTo>
                <a:lnTo>
                  <a:pt x="0" y="1958"/>
                </a:lnTo>
                <a:lnTo>
                  <a:pt x="1947" y="228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1" name="Google Shape;4691;p63"/>
          <p:cNvSpPr/>
          <p:nvPr/>
        </p:nvSpPr>
        <p:spPr>
          <a:xfrm>
            <a:off x="969807" y="6762347"/>
            <a:ext cx="1155" cy="1155"/>
          </a:xfrm>
          <a:custGeom>
            <a:avLst/>
            <a:gdLst/>
            <a:ahLst/>
            <a:cxnLst/>
            <a:rect l="l" t="t" r="r" b="b"/>
            <a:pathLst>
              <a:path w="1905" h="1904" extrusionOk="0">
                <a:moveTo>
                  <a:pt x="0" y="0"/>
                </a:moveTo>
                <a:lnTo>
                  <a:pt x="596" y="1874"/>
                </a:lnTo>
                <a:lnTo>
                  <a:pt x="1675"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2" name="Google Shape;4692;p63"/>
          <p:cNvSpPr/>
          <p:nvPr/>
        </p:nvSpPr>
        <p:spPr>
          <a:xfrm>
            <a:off x="969648" y="6469502"/>
            <a:ext cx="1155" cy="1155"/>
          </a:xfrm>
          <a:custGeom>
            <a:avLst/>
            <a:gdLst/>
            <a:ahLst/>
            <a:cxnLst/>
            <a:rect l="l" t="t" r="r" b="b"/>
            <a:pathLst>
              <a:path w="1905" h="1904" extrusionOk="0">
                <a:moveTo>
                  <a:pt x="1141" y="0"/>
                </a:moveTo>
                <a:lnTo>
                  <a:pt x="0" y="1591"/>
                </a:lnTo>
                <a:lnTo>
                  <a:pt x="1811" y="1905"/>
                </a:lnTo>
                <a:lnTo>
                  <a:pt x="11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3" name="Google Shape;4693;p63"/>
          <p:cNvSpPr/>
          <p:nvPr/>
        </p:nvSpPr>
        <p:spPr>
          <a:xfrm>
            <a:off x="968985" y="5272468"/>
            <a:ext cx="2696" cy="2695"/>
          </a:xfrm>
          <a:custGeom>
            <a:avLst/>
            <a:gdLst/>
            <a:ahLst/>
            <a:cxnLst/>
            <a:rect l="l" t="t" r="r" b="b"/>
            <a:pathLst>
              <a:path w="4444" h="4445" extrusionOk="0">
                <a:moveTo>
                  <a:pt x="1455" y="0"/>
                </a:moveTo>
                <a:lnTo>
                  <a:pt x="691" y="1109"/>
                </a:lnTo>
                <a:lnTo>
                  <a:pt x="0" y="1706"/>
                </a:lnTo>
                <a:lnTo>
                  <a:pt x="1727" y="3853"/>
                </a:lnTo>
                <a:lnTo>
                  <a:pt x="3884" y="2115"/>
                </a:lnTo>
                <a:lnTo>
                  <a:pt x="3287" y="1392"/>
                </a:lnTo>
                <a:lnTo>
                  <a:pt x="2753" y="167"/>
                </a:lnTo>
                <a:lnTo>
                  <a:pt x="145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4" name="Google Shape;4694;p63"/>
          <p:cNvSpPr/>
          <p:nvPr/>
        </p:nvSpPr>
        <p:spPr>
          <a:xfrm>
            <a:off x="1048893" y="6828441"/>
            <a:ext cx="770" cy="1540"/>
          </a:xfrm>
          <a:custGeom>
            <a:avLst/>
            <a:gdLst/>
            <a:ahLst/>
            <a:cxnLst/>
            <a:rect l="l" t="t" r="r" b="b"/>
            <a:pathLst>
              <a:path w="1269" h="2540" extrusionOk="0">
                <a:moveTo>
                  <a:pt x="408" y="0"/>
                </a:moveTo>
                <a:lnTo>
                  <a:pt x="10" y="554"/>
                </a:lnTo>
                <a:lnTo>
                  <a:pt x="0" y="1874"/>
                </a:lnTo>
                <a:lnTo>
                  <a:pt x="1204" y="2062"/>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5" name="Google Shape;4695;p63"/>
          <p:cNvSpPr/>
          <p:nvPr/>
        </p:nvSpPr>
        <p:spPr>
          <a:xfrm>
            <a:off x="1048868" y="6744251"/>
            <a:ext cx="1155" cy="1540"/>
          </a:xfrm>
          <a:custGeom>
            <a:avLst/>
            <a:gdLst/>
            <a:ahLst/>
            <a:cxnLst/>
            <a:rect l="l" t="t" r="r" b="b"/>
            <a:pathLst>
              <a:path w="1905" h="2540" extrusionOk="0">
                <a:moveTo>
                  <a:pt x="408" y="0"/>
                </a:moveTo>
                <a:lnTo>
                  <a:pt x="0" y="492"/>
                </a:lnTo>
                <a:lnTo>
                  <a:pt x="0" y="1968"/>
                </a:lnTo>
                <a:lnTo>
                  <a:pt x="1403" y="2177"/>
                </a:lnTo>
                <a:lnTo>
                  <a:pt x="4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6" name="Google Shape;4696;p63"/>
          <p:cNvSpPr/>
          <p:nvPr/>
        </p:nvSpPr>
        <p:spPr>
          <a:xfrm>
            <a:off x="1048852" y="4159983"/>
            <a:ext cx="1540" cy="2695"/>
          </a:xfrm>
          <a:custGeom>
            <a:avLst/>
            <a:gdLst/>
            <a:ahLst/>
            <a:cxnLst/>
            <a:rect l="l" t="t" r="r" b="b"/>
            <a:pathLst>
              <a:path w="2539" h="4445" extrusionOk="0">
                <a:moveTo>
                  <a:pt x="345" y="0"/>
                </a:moveTo>
                <a:lnTo>
                  <a:pt x="115" y="219"/>
                </a:lnTo>
                <a:lnTo>
                  <a:pt x="0" y="3549"/>
                </a:lnTo>
                <a:lnTo>
                  <a:pt x="104" y="3738"/>
                </a:lnTo>
                <a:lnTo>
                  <a:pt x="827" y="3842"/>
                </a:lnTo>
                <a:lnTo>
                  <a:pt x="1570" y="2711"/>
                </a:lnTo>
                <a:lnTo>
                  <a:pt x="2251" y="2125"/>
                </a:lnTo>
                <a:lnTo>
                  <a:pt x="1696" y="1361"/>
                </a:lnTo>
                <a:lnTo>
                  <a:pt x="1172" y="73"/>
                </a:lnTo>
                <a:lnTo>
                  <a:pt x="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7" name="Google Shape;4697;p63"/>
          <p:cNvSpPr/>
          <p:nvPr/>
        </p:nvSpPr>
        <p:spPr>
          <a:xfrm>
            <a:off x="1051845" y="4235252"/>
            <a:ext cx="2311" cy="2310"/>
          </a:xfrm>
          <a:custGeom>
            <a:avLst/>
            <a:gdLst/>
            <a:ahLst/>
            <a:cxnLst/>
            <a:rect l="l" t="t" r="r" b="b"/>
            <a:pathLst>
              <a:path w="3810" h="3809" extrusionOk="0">
                <a:moveTo>
                  <a:pt x="1424" y="0"/>
                </a:moveTo>
                <a:lnTo>
                  <a:pt x="670" y="1088"/>
                </a:lnTo>
                <a:lnTo>
                  <a:pt x="0" y="1675"/>
                </a:lnTo>
                <a:lnTo>
                  <a:pt x="1654" y="3811"/>
                </a:lnTo>
                <a:lnTo>
                  <a:pt x="3738" y="2094"/>
                </a:lnTo>
                <a:lnTo>
                  <a:pt x="3172" y="1382"/>
                </a:lnTo>
                <a:lnTo>
                  <a:pt x="2659" y="157"/>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8" name="Google Shape;4698;p63"/>
          <p:cNvSpPr/>
          <p:nvPr/>
        </p:nvSpPr>
        <p:spPr>
          <a:xfrm>
            <a:off x="1052271" y="4505974"/>
            <a:ext cx="1155" cy="1540"/>
          </a:xfrm>
          <a:custGeom>
            <a:avLst/>
            <a:gdLst/>
            <a:ahLst/>
            <a:cxnLst/>
            <a:rect l="l" t="t" r="r" b="b"/>
            <a:pathLst>
              <a:path w="1905" h="2540" extrusionOk="0">
                <a:moveTo>
                  <a:pt x="1884" y="0"/>
                </a:moveTo>
                <a:lnTo>
                  <a:pt x="0" y="848"/>
                </a:lnTo>
                <a:lnTo>
                  <a:pt x="1633" y="2104"/>
                </a:lnTo>
                <a:lnTo>
                  <a:pt x="188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699" name="Google Shape;4699;p63"/>
          <p:cNvSpPr/>
          <p:nvPr/>
        </p:nvSpPr>
        <p:spPr>
          <a:xfrm>
            <a:off x="1052651" y="3442324"/>
            <a:ext cx="1540" cy="1155"/>
          </a:xfrm>
          <a:custGeom>
            <a:avLst/>
            <a:gdLst/>
            <a:ahLst/>
            <a:cxnLst/>
            <a:rect l="l" t="t" r="r" b="b"/>
            <a:pathLst>
              <a:path w="2539" h="1904" extrusionOk="0">
                <a:moveTo>
                  <a:pt x="261" y="0"/>
                </a:moveTo>
                <a:lnTo>
                  <a:pt x="0" y="1832"/>
                </a:lnTo>
                <a:lnTo>
                  <a:pt x="2073" y="1214"/>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0" name="Google Shape;4700;p63"/>
          <p:cNvSpPr/>
          <p:nvPr/>
        </p:nvSpPr>
        <p:spPr>
          <a:xfrm>
            <a:off x="1052688" y="3517852"/>
            <a:ext cx="1155" cy="1540"/>
          </a:xfrm>
          <a:custGeom>
            <a:avLst/>
            <a:gdLst/>
            <a:ahLst/>
            <a:cxnLst/>
            <a:rect l="l" t="t" r="r" b="b"/>
            <a:pathLst>
              <a:path w="1905" h="2539" extrusionOk="0">
                <a:moveTo>
                  <a:pt x="0" y="0"/>
                </a:moveTo>
                <a:lnTo>
                  <a:pt x="617" y="2010"/>
                </a:lnTo>
                <a:lnTo>
                  <a:pt x="1748"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1" name="Google Shape;4701;p63"/>
          <p:cNvSpPr/>
          <p:nvPr/>
        </p:nvSpPr>
        <p:spPr>
          <a:xfrm>
            <a:off x="1052425" y="4063227"/>
            <a:ext cx="1540" cy="1925"/>
          </a:xfrm>
          <a:custGeom>
            <a:avLst/>
            <a:gdLst/>
            <a:ahLst/>
            <a:cxnLst/>
            <a:rect l="l" t="t" r="r" b="b"/>
            <a:pathLst>
              <a:path w="2539" h="3175" extrusionOk="0">
                <a:moveTo>
                  <a:pt x="0" y="0"/>
                </a:moveTo>
                <a:lnTo>
                  <a:pt x="1015" y="2586"/>
                </a:lnTo>
                <a:lnTo>
                  <a:pt x="2345"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2" name="Google Shape;4702;p63"/>
          <p:cNvSpPr/>
          <p:nvPr/>
        </p:nvSpPr>
        <p:spPr>
          <a:xfrm>
            <a:off x="1052310" y="2675343"/>
            <a:ext cx="1540" cy="1540"/>
          </a:xfrm>
          <a:custGeom>
            <a:avLst/>
            <a:gdLst/>
            <a:ahLst/>
            <a:cxnLst/>
            <a:rect l="l" t="t" r="r" b="b"/>
            <a:pathLst>
              <a:path w="2539" h="2539" extrusionOk="0">
                <a:moveTo>
                  <a:pt x="0" y="0"/>
                </a:moveTo>
                <a:lnTo>
                  <a:pt x="890" y="2492"/>
                </a:lnTo>
                <a:lnTo>
                  <a:pt x="2261"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3" name="Google Shape;4703;p63"/>
          <p:cNvSpPr/>
          <p:nvPr/>
        </p:nvSpPr>
        <p:spPr>
          <a:xfrm>
            <a:off x="1052613" y="3056600"/>
            <a:ext cx="1540" cy="1540"/>
          </a:xfrm>
          <a:custGeom>
            <a:avLst/>
            <a:gdLst/>
            <a:ahLst/>
            <a:cxnLst/>
            <a:rect l="l" t="t" r="r" b="b"/>
            <a:pathLst>
              <a:path w="2539" h="2539" extrusionOk="0">
                <a:moveTo>
                  <a:pt x="219" y="0"/>
                </a:moveTo>
                <a:lnTo>
                  <a:pt x="0" y="2282"/>
                </a:lnTo>
                <a:lnTo>
                  <a:pt x="2513" y="1403"/>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4" name="Google Shape;4704;p63"/>
          <p:cNvSpPr/>
          <p:nvPr/>
        </p:nvSpPr>
        <p:spPr>
          <a:xfrm>
            <a:off x="1052628" y="2498199"/>
            <a:ext cx="1540" cy="1540"/>
          </a:xfrm>
          <a:custGeom>
            <a:avLst/>
            <a:gdLst/>
            <a:ahLst/>
            <a:cxnLst/>
            <a:rect l="l" t="t" r="r" b="b"/>
            <a:pathLst>
              <a:path w="2539" h="2539" extrusionOk="0">
                <a:moveTo>
                  <a:pt x="0" y="0"/>
                </a:moveTo>
                <a:lnTo>
                  <a:pt x="691" y="2293"/>
                </a:lnTo>
                <a:lnTo>
                  <a:pt x="1958"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5" name="Google Shape;4705;p63"/>
          <p:cNvSpPr/>
          <p:nvPr/>
        </p:nvSpPr>
        <p:spPr>
          <a:xfrm>
            <a:off x="1052152" y="1979691"/>
            <a:ext cx="1540" cy="1540"/>
          </a:xfrm>
          <a:custGeom>
            <a:avLst/>
            <a:gdLst/>
            <a:ahLst/>
            <a:cxnLst/>
            <a:rect l="l" t="t" r="r" b="b"/>
            <a:pathLst>
              <a:path w="2539" h="2539" extrusionOk="0">
                <a:moveTo>
                  <a:pt x="0" y="0"/>
                </a:moveTo>
                <a:lnTo>
                  <a:pt x="1078" y="2450"/>
                </a:lnTo>
                <a:lnTo>
                  <a:pt x="2533"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6" name="Google Shape;4706;p63"/>
          <p:cNvSpPr/>
          <p:nvPr/>
        </p:nvSpPr>
        <p:spPr>
          <a:xfrm>
            <a:off x="1052537" y="1142257"/>
            <a:ext cx="1540" cy="1540"/>
          </a:xfrm>
          <a:custGeom>
            <a:avLst/>
            <a:gdLst/>
            <a:ahLst/>
            <a:cxnLst/>
            <a:rect l="l" t="t" r="r" b="b"/>
            <a:pathLst>
              <a:path w="2539" h="2539" extrusionOk="0">
                <a:moveTo>
                  <a:pt x="0" y="0"/>
                </a:moveTo>
                <a:lnTo>
                  <a:pt x="774" y="2376"/>
                </a:lnTo>
                <a:lnTo>
                  <a:pt x="1916"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7" name="Google Shape;4707;p63"/>
          <p:cNvSpPr/>
          <p:nvPr/>
        </p:nvSpPr>
        <p:spPr>
          <a:xfrm>
            <a:off x="1052725" y="6491998"/>
            <a:ext cx="1540" cy="1540"/>
          </a:xfrm>
          <a:custGeom>
            <a:avLst/>
            <a:gdLst/>
            <a:ahLst/>
            <a:cxnLst/>
            <a:rect l="l" t="t" r="r" b="b"/>
            <a:pathLst>
              <a:path w="2539" h="2540" extrusionOk="0">
                <a:moveTo>
                  <a:pt x="0" y="0"/>
                </a:moveTo>
                <a:lnTo>
                  <a:pt x="816" y="2094"/>
                </a:lnTo>
                <a:lnTo>
                  <a:pt x="217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8" name="Google Shape;4708;p63"/>
          <p:cNvSpPr/>
          <p:nvPr/>
        </p:nvSpPr>
        <p:spPr>
          <a:xfrm>
            <a:off x="1052508" y="6035522"/>
            <a:ext cx="1155" cy="1540"/>
          </a:xfrm>
          <a:custGeom>
            <a:avLst/>
            <a:gdLst/>
            <a:ahLst/>
            <a:cxnLst/>
            <a:rect l="l" t="t" r="r" b="b"/>
            <a:pathLst>
              <a:path w="1905" h="2540" extrusionOk="0">
                <a:moveTo>
                  <a:pt x="0" y="0"/>
                </a:moveTo>
                <a:lnTo>
                  <a:pt x="680" y="2031"/>
                </a:lnTo>
                <a:lnTo>
                  <a:pt x="1811"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09" name="Google Shape;4709;p63"/>
          <p:cNvSpPr/>
          <p:nvPr/>
        </p:nvSpPr>
        <p:spPr>
          <a:xfrm>
            <a:off x="1052148" y="6806102"/>
            <a:ext cx="2311" cy="2310"/>
          </a:xfrm>
          <a:custGeom>
            <a:avLst/>
            <a:gdLst/>
            <a:ahLst/>
            <a:cxnLst/>
            <a:rect l="l" t="t" r="r" b="b"/>
            <a:pathLst>
              <a:path w="3810" h="3809" extrusionOk="0">
                <a:moveTo>
                  <a:pt x="1413" y="0"/>
                </a:moveTo>
                <a:lnTo>
                  <a:pt x="680" y="1015"/>
                </a:lnTo>
                <a:lnTo>
                  <a:pt x="0" y="1549"/>
                </a:lnTo>
                <a:lnTo>
                  <a:pt x="586" y="2198"/>
                </a:lnTo>
                <a:lnTo>
                  <a:pt x="1109" y="3235"/>
                </a:lnTo>
                <a:lnTo>
                  <a:pt x="2355" y="3434"/>
                </a:lnTo>
                <a:lnTo>
                  <a:pt x="3067" y="2492"/>
                </a:lnTo>
                <a:lnTo>
                  <a:pt x="3727" y="1999"/>
                </a:lnTo>
                <a:lnTo>
                  <a:pt x="3172" y="1319"/>
                </a:lnTo>
                <a:lnTo>
                  <a:pt x="2659" y="146"/>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0" name="Google Shape;4710;p63"/>
          <p:cNvSpPr/>
          <p:nvPr/>
        </p:nvSpPr>
        <p:spPr>
          <a:xfrm>
            <a:off x="1052390" y="357472"/>
            <a:ext cx="1540" cy="1540"/>
          </a:xfrm>
          <a:custGeom>
            <a:avLst/>
            <a:gdLst/>
            <a:ahLst/>
            <a:cxnLst/>
            <a:rect l="l" t="t" r="r" b="b"/>
            <a:pathLst>
              <a:path w="2539" h="2540" extrusionOk="0">
                <a:moveTo>
                  <a:pt x="0" y="0"/>
                </a:moveTo>
                <a:lnTo>
                  <a:pt x="879" y="2094"/>
                </a:lnTo>
                <a:lnTo>
                  <a:pt x="2188"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1" name="Google Shape;4711;p63"/>
          <p:cNvSpPr/>
          <p:nvPr/>
        </p:nvSpPr>
        <p:spPr>
          <a:xfrm>
            <a:off x="1051394" y="693036"/>
            <a:ext cx="2696" cy="3466"/>
          </a:xfrm>
          <a:custGeom>
            <a:avLst/>
            <a:gdLst/>
            <a:ahLst/>
            <a:cxnLst/>
            <a:rect l="l" t="t" r="r" b="b"/>
            <a:pathLst>
              <a:path w="4444" h="5715" extrusionOk="0">
                <a:moveTo>
                  <a:pt x="0" y="0"/>
                </a:moveTo>
                <a:lnTo>
                  <a:pt x="31" y="1319"/>
                </a:lnTo>
                <a:lnTo>
                  <a:pt x="2994" y="4963"/>
                </a:lnTo>
                <a:lnTo>
                  <a:pt x="4261" y="5476"/>
                </a:lnTo>
                <a:lnTo>
                  <a:pt x="1371"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2" name="Google Shape;4712;p63"/>
          <p:cNvSpPr/>
          <p:nvPr/>
        </p:nvSpPr>
        <p:spPr>
          <a:xfrm>
            <a:off x="1048849" y="47275"/>
            <a:ext cx="770" cy="1155"/>
          </a:xfrm>
          <a:custGeom>
            <a:avLst/>
            <a:gdLst/>
            <a:ahLst/>
            <a:cxnLst/>
            <a:rect l="l" t="t" r="r" b="b"/>
            <a:pathLst>
              <a:path w="1269" h="1905" extrusionOk="0">
                <a:moveTo>
                  <a:pt x="0" y="0"/>
                </a:moveTo>
                <a:lnTo>
                  <a:pt x="0" y="1539"/>
                </a:lnTo>
                <a:lnTo>
                  <a:pt x="1015" y="17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3" name="Google Shape;4713;p63"/>
          <p:cNvSpPr/>
          <p:nvPr/>
        </p:nvSpPr>
        <p:spPr>
          <a:xfrm>
            <a:off x="1056729" y="6762347"/>
            <a:ext cx="1155" cy="1155"/>
          </a:xfrm>
          <a:custGeom>
            <a:avLst/>
            <a:gdLst/>
            <a:ahLst/>
            <a:cxnLst/>
            <a:rect l="l" t="t" r="r" b="b"/>
            <a:pathLst>
              <a:path w="1905" h="1904" extrusionOk="0">
                <a:moveTo>
                  <a:pt x="0" y="0"/>
                </a:moveTo>
                <a:lnTo>
                  <a:pt x="586" y="1874"/>
                </a:lnTo>
                <a:lnTo>
                  <a:pt x="166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4" name="Google Shape;4714;p63"/>
          <p:cNvSpPr/>
          <p:nvPr/>
        </p:nvSpPr>
        <p:spPr>
          <a:xfrm>
            <a:off x="1056570" y="6469502"/>
            <a:ext cx="1155" cy="1155"/>
          </a:xfrm>
          <a:custGeom>
            <a:avLst/>
            <a:gdLst/>
            <a:ahLst/>
            <a:cxnLst/>
            <a:rect l="l" t="t" r="r" b="b"/>
            <a:pathLst>
              <a:path w="1905" h="1904" extrusionOk="0">
                <a:moveTo>
                  <a:pt x="1130" y="0"/>
                </a:moveTo>
                <a:lnTo>
                  <a:pt x="0" y="1591"/>
                </a:lnTo>
                <a:lnTo>
                  <a:pt x="1811" y="1905"/>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5" name="Google Shape;4715;p63"/>
          <p:cNvSpPr/>
          <p:nvPr/>
        </p:nvSpPr>
        <p:spPr>
          <a:xfrm>
            <a:off x="1055900" y="5272468"/>
            <a:ext cx="2696" cy="2695"/>
          </a:xfrm>
          <a:custGeom>
            <a:avLst/>
            <a:gdLst/>
            <a:ahLst/>
            <a:cxnLst/>
            <a:rect l="l" t="t" r="r" b="b"/>
            <a:pathLst>
              <a:path w="4444" h="4445" extrusionOk="0">
                <a:moveTo>
                  <a:pt x="1465" y="0"/>
                </a:moveTo>
                <a:lnTo>
                  <a:pt x="701" y="1109"/>
                </a:lnTo>
                <a:lnTo>
                  <a:pt x="0" y="1706"/>
                </a:lnTo>
                <a:lnTo>
                  <a:pt x="1738" y="3853"/>
                </a:lnTo>
                <a:lnTo>
                  <a:pt x="3895" y="2115"/>
                </a:lnTo>
                <a:lnTo>
                  <a:pt x="3287" y="1392"/>
                </a:lnTo>
                <a:lnTo>
                  <a:pt x="2753" y="167"/>
                </a:lnTo>
                <a:lnTo>
                  <a:pt x="146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6" name="Google Shape;4716;p63"/>
          <p:cNvSpPr/>
          <p:nvPr/>
        </p:nvSpPr>
        <p:spPr>
          <a:xfrm>
            <a:off x="1072784" y="5578877"/>
            <a:ext cx="1540" cy="1540"/>
          </a:xfrm>
          <a:custGeom>
            <a:avLst/>
            <a:gdLst/>
            <a:ahLst/>
            <a:cxnLst/>
            <a:rect l="l" t="t" r="r" b="b"/>
            <a:pathLst>
              <a:path w="2539" h="2540" extrusionOk="0">
                <a:moveTo>
                  <a:pt x="0" y="0"/>
                </a:moveTo>
                <a:lnTo>
                  <a:pt x="1015" y="2513"/>
                </a:lnTo>
                <a:lnTo>
                  <a:pt x="2513"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7" name="Google Shape;4717;p63"/>
          <p:cNvSpPr/>
          <p:nvPr/>
        </p:nvSpPr>
        <p:spPr>
          <a:xfrm>
            <a:off x="1072961" y="6137445"/>
            <a:ext cx="1155" cy="1540"/>
          </a:xfrm>
          <a:custGeom>
            <a:avLst/>
            <a:gdLst/>
            <a:ahLst/>
            <a:cxnLst/>
            <a:rect l="l" t="t" r="r" b="b"/>
            <a:pathLst>
              <a:path w="1905" h="2540" extrusionOk="0">
                <a:moveTo>
                  <a:pt x="0" y="0"/>
                </a:moveTo>
                <a:lnTo>
                  <a:pt x="575" y="1958"/>
                </a:lnTo>
                <a:lnTo>
                  <a:pt x="1633"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8" name="Google Shape;4718;p63"/>
          <p:cNvSpPr/>
          <p:nvPr/>
        </p:nvSpPr>
        <p:spPr>
          <a:xfrm>
            <a:off x="1073170" y="5458994"/>
            <a:ext cx="1540" cy="1540"/>
          </a:xfrm>
          <a:custGeom>
            <a:avLst/>
            <a:gdLst/>
            <a:ahLst/>
            <a:cxnLst/>
            <a:rect l="l" t="t" r="r" b="b"/>
            <a:pathLst>
              <a:path w="2539" h="2540" extrusionOk="0">
                <a:moveTo>
                  <a:pt x="219" y="0"/>
                </a:moveTo>
                <a:lnTo>
                  <a:pt x="0" y="1937"/>
                </a:lnTo>
                <a:lnTo>
                  <a:pt x="2062" y="1204"/>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19" name="Google Shape;4719;p63"/>
          <p:cNvSpPr/>
          <p:nvPr/>
        </p:nvSpPr>
        <p:spPr>
          <a:xfrm>
            <a:off x="1072911" y="2835272"/>
            <a:ext cx="1540" cy="1540"/>
          </a:xfrm>
          <a:custGeom>
            <a:avLst/>
            <a:gdLst/>
            <a:ahLst/>
            <a:cxnLst/>
            <a:rect l="l" t="t" r="r" b="b"/>
            <a:pathLst>
              <a:path w="2539" h="2539" extrusionOk="0">
                <a:moveTo>
                  <a:pt x="0" y="0"/>
                </a:moveTo>
                <a:lnTo>
                  <a:pt x="774" y="2240"/>
                </a:lnTo>
                <a:lnTo>
                  <a:pt x="2010"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0" name="Google Shape;4720;p63"/>
          <p:cNvSpPr/>
          <p:nvPr/>
        </p:nvSpPr>
        <p:spPr>
          <a:xfrm>
            <a:off x="1072783" y="4049489"/>
            <a:ext cx="1155" cy="1155"/>
          </a:xfrm>
          <a:custGeom>
            <a:avLst/>
            <a:gdLst/>
            <a:ahLst/>
            <a:cxnLst/>
            <a:rect l="l" t="t" r="r" b="b"/>
            <a:pathLst>
              <a:path w="1905" h="1904" extrusionOk="0">
                <a:moveTo>
                  <a:pt x="1120" y="0"/>
                </a:moveTo>
                <a:lnTo>
                  <a:pt x="0" y="1528"/>
                </a:lnTo>
                <a:lnTo>
                  <a:pt x="1759" y="1863"/>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1" name="Google Shape;4721;p63"/>
          <p:cNvSpPr/>
          <p:nvPr/>
        </p:nvSpPr>
        <p:spPr>
          <a:xfrm>
            <a:off x="1072926" y="4408353"/>
            <a:ext cx="1540" cy="1540"/>
          </a:xfrm>
          <a:custGeom>
            <a:avLst/>
            <a:gdLst/>
            <a:ahLst/>
            <a:cxnLst/>
            <a:rect l="l" t="t" r="r" b="b"/>
            <a:pathLst>
              <a:path w="2539" h="2540" extrusionOk="0">
                <a:moveTo>
                  <a:pt x="1172" y="0"/>
                </a:moveTo>
                <a:lnTo>
                  <a:pt x="0" y="1696"/>
                </a:lnTo>
                <a:lnTo>
                  <a:pt x="1926" y="1999"/>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2" name="Google Shape;4722;p63"/>
          <p:cNvSpPr/>
          <p:nvPr/>
        </p:nvSpPr>
        <p:spPr>
          <a:xfrm>
            <a:off x="1072677" y="4812024"/>
            <a:ext cx="1540" cy="1155"/>
          </a:xfrm>
          <a:custGeom>
            <a:avLst/>
            <a:gdLst/>
            <a:ahLst/>
            <a:cxnLst/>
            <a:rect l="l" t="t" r="r" b="b"/>
            <a:pathLst>
              <a:path w="2539" h="1904" extrusionOk="0">
                <a:moveTo>
                  <a:pt x="1947" y="0"/>
                </a:moveTo>
                <a:lnTo>
                  <a:pt x="0" y="596"/>
                </a:lnTo>
                <a:lnTo>
                  <a:pt x="1685" y="1759"/>
                </a:lnTo>
                <a:lnTo>
                  <a:pt x="194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3" name="Google Shape;4723;p63"/>
          <p:cNvSpPr/>
          <p:nvPr/>
        </p:nvSpPr>
        <p:spPr>
          <a:xfrm>
            <a:off x="1072975" y="1248351"/>
            <a:ext cx="1540" cy="1540"/>
          </a:xfrm>
          <a:custGeom>
            <a:avLst/>
            <a:gdLst/>
            <a:ahLst/>
            <a:cxnLst/>
            <a:rect l="l" t="t" r="r" b="b"/>
            <a:pathLst>
              <a:path w="2539" h="2539" extrusionOk="0">
                <a:moveTo>
                  <a:pt x="0" y="0"/>
                </a:moveTo>
                <a:lnTo>
                  <a:pt x="879" y="2303"/>
                </a:lnTo>
                <a:lnTo>
                  <a:pt x="2366"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4" name="Google Shape;4724;p63"/>
          <p:cNvSpPr/>
          <p:nvPr/>
        </p:nvSpPr>
        <p:spPr>
          <a:xfrm>
            <a:off x="1072767" y="529824"/>
            <a:ext cx="1155" cy="1540"/>
          </a:xfrm>
          <a:custGeom>
            <a:avLst/>
            <a:gdLst/>
            <a:ahLst/>
            <a:cxnLst/>
            <a:rect l="l" t="t" r="r" b="b"/>
            <a:pathLst>
              <a:path w="1905" h="2540" extrusionOk="0">
                <a:moveTo>
                  <a:pt x="1151" y="0"/>
                </a:moveTo>
                <a:lnTo>
                  <a:pt x="0" y="1937"/>
                </a:lnTo>
                <a:lnTo>
                  <a:pt x="1863" y="2198"/>
                </a:lnTo>
                <a:lnTo>
                  <a:pt x="11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5" name="Google Shape;4725;p63"/>
          <p:cNvSpPr/>
          <p:nvPr/>
        </p:nvSpPr>
        <p:spPr>
          <a:xfrm>
            <a:off x="1072551" y="100128"/>
            <a:ext cx="1540" cy="1540"/>
          </a:xfrm>
          <a:custGeom>
            <a:avLst/>
            <a:gdLst/>
            <a:ahLst/>
            <a:cxnLst/>
            <a:rect l="l" t="t" r="r" b="b"/>
            <a:pathLst>
              <a:path w="2539" h="2539" extrusionOk="0">
                <a:moveTo>
                  <a:pt x="1298" y="0"/>
                </a:moveTo>
                <a:lnTo>
                  <a:pt x="0" y="1706"/>
                </a:lnTo>
                <a:lnTo>
                  <a:pt x="2020" y="205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6" name="Google Shape;4726;p63"/>
          <p:cNvSpPr/>
          <p:nvPr/>
        </p:nvSpPr>
        <p:spPr>
          <a:xfrm>
            <a:off x="1072573" y="1620848"/>
            <a:ext cx="1540" cy="1540"/>
          </a:xfrm>
          <a:custGeom>
            <a:avLst/>
            <a:gdLst/>
            <a:ahLst/>
            <a:cxnLst/>
            <a:rect l="l" t="t" r="r" b="b"/>
            <a:pathLst>
              <a:path w="2539" h="2539" extrusionOk="0">
                <a:moveTo>
                  <a:pt x="0" y="0"/>
                </a:moveTo>
                <a:lnTo>
                  <a:pt x="994" y="2408"/>
                </a:lnTo>
                <a:lnTo>
                  <a:pt x="231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7" name="Google Shape;4727;p63"/>
          <p:cNvSpPr/>
          <p:nvPr/>
        </p:nvSpPr>
        <p:spPr>
          <a:xfrm>
            <a:off x="1068712" y="5835561"/>
            <a:ext cx="1155" cy="1540"/>
          </a:xfrm>
          <a:custGeom>
            <a:avLst/>
            <a:gdLst/>
            <a:ahLst/>
            <a:cxnLst/>
            <a:rect l="l" t="t" r="r" b="b"/>
            <a:pathLst>
              <a:path w="1905" h="2540" extrusionOk="0">
                <a:moveTo>
                  <a:pt x="1162" y="0"/>
                </a:moveTo>
                <a:lnTo>
                  <a:pt x="0" y="1759"/>
                </a:lnTo>
                <a:lnTo>
                  <a:pt x="1853" y="2062"/>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8" name="Google Shape;4728;p63"/>
          <p:cNvSpPr/>
          <p:nvPr/>
        </p:nvSpPr>
        <p:spPr>
          <a:xfrm>
            <a:off x="1068564" y="6070999"/>
            <a:ext cx="1540" cy="1540"/>
          </a:xfrm>
          <a:custGeom>
            <a:avLst/>
            <a:gdLst/>
            <a:ahLst/>
            <a:cxnLst/>
            <a:rect l="l" t="t" r="r" b="b"/>
            <a:pathLst>
              <a:path w="2539" h="2540" extrusionOk="0">
                <a:moveTo>
                  <a:pt x="0" y="0"/>
                </a:moveTo>
                <a:lnTo>
                  <a:pt x="869" y="2324"/>
                </a:lnTo>
                <a:lnTo>
                  <a:pt x="209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29" name="Google Shape;4729;p63"/>
          <p:cNvSpPr/>
          <p:nvPr/>
        </p:nvSpPr>
        <p:spPr>
          <a:xfrm>
            <a:off x="1068544" y="5760077"/>
            <a:ext cx="1540" cy="1540"/>
          </a:xfrm>
          <a:custGeom>
            <a:avLst/>
            <a:gdLst/>
            <a:ahLst/>
            <a:cxnLst/>
            <a:rect l="l" t="t" r="r" b="b"/>
            <a:pathLst>
              <a:path w="2539" h="2540" extrusionOk="0">
                <a:moveTo>
                  <a:pt x="1308" y="0"/>
                </a:moveTo>
                <a:lnTo>
                  <a:pt x="0" y="1874"/>
                </a:lnTo>
                <a:lnTo>
                  <a:pt x="2177" y="2167"/>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0" name="Google Shape;4730;p63"/>
          <p:cNvSpPr/>
          <p:nvPr/>
        </p:nvSpPr>
        <p:spPr>
          <a:xfrm>
            <a:off x="1068161" y="6797617"/>
            <a:ext cx="1540" cy="1540"/>
          </a:xfrm>
          <a:custGeom>
            <a:avLst/>
            <a:gdLst/>
            <a:ahLst/>
            <a:cxnLst/>
            <a:rect l="l" t="t" r="r" b="b"/>
            <a:pathLst>
              <a:path w="2539" h="2540" extrusionOk="0">
                <a:moveTo>
                  <a:pt x="2533" y="0"/>
                </a:moveTo>
                <a:lnTo>
                  <a:pt x="0" y="1036"/>
                </a:lnTo>
                <a:lnTo>
                  <a:pt x="2324" y="2523"/>
                </a:lnTo>
                <a:lnTo>
                  <a:pt x="253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1" name="Google Shape;4731;p63"/>
          <p:cNvSpPr/>
          <p:nvPr/>
        </p:nvSpPr>
        <p:spPr>
          <a:xfrm>
            <a:off x="1068730" y="6722068"/>
            <a:ext cx="1540" cy="1540"/>
          </a:xfrm>
          <a:custGeom>
            <a:avLst/>
            <a:gdLst/>
            <a:ahLst/>
            <a:cxnLst/>
            <a:rect l="l" t="t" r="r" b="b"/>
            <a:pathLst>
              <a:path w="2539" h="2540" extrusionOk="0">
                <a:moveTo>
                  <a:pt x="1298" y="0"/>
                </a:moveTo>
                <a:lnTo>
                  <a:pt x="0" y="1738"/>
                </a:lnTo>
                <a:lnTo>
                  <a:pt x="2209" y="2062"/>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2" name="Google Shape;4732;p63"/>
          <p:cNvSpPr/>
          <p:nvPr/>
        </p:nvSpPr>
        <p:spPr>
          <a:xfrm>
            <a:off x="1068941" y="5188668"/>
            <a:ext cx="1540" cy="1155"/>
          </a:xfrm>
          <a:custGeom>
            <a:avLst/>
            <a:gdLst/>
            <a:ahLst/>
            <a:cxnLst/>
            <a:rect l="l" t="t" r="r" b="b"/>
            <a:pathLst>
              <a:path w="2539" h="1904" extrusionOk="0">
                <a:moveTo>
                  <a:pt x="240" y="0"/>
                </a:moveTo>
                <a:lnTo>
                  <a:pt x="0" y="1832"/>
                </a:lnTo>
                <a:lnTo>
                  <a:pt x="2115" y="1193"/>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3" name="Google Shape;4733;p63"/>
          <p:cNvSpPr/>
          <p:nvPr/>
        </p:nvSpPr>
        <p:spPr>
          <a:xfrm>
            <a:off x="1068591" y="5494557"/>
            <a:ext cx="1540" cy="1540"/>
          </a:xfrm>
          <a:custGeom>
            <a:avLst/>
            <a:gdLst/>
            <a:ahLst/>
            <a:cxnLst/>
            <a:rect l="l" t="t" r="r" b="b"/>
            <a:pathLst>
              <a:path w="2539" h="2540" extrusionOk="0">
                <a:moveTo>
                  <a:pt x="1926" y="0"/>
                </a:moveTo>
                <a:lnTo>
                  <a:pt x="0" y="691"/>
                </a:lnTo>
                <a:lnTo>
                  <a:pt x="1654" y="1947"/>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4" name="Google Shape;4734;p63"/>
          <p:cNvSpPr/>
          <p:nvPr/>
        </p:nvSpPr>
        <p:spPr>
          <a:xfrm>
            <a:off x="1068638" y="5007041"/>
            <a:ext cx="1155" cy="1155"/>
          </a:xfrm>
          <a:custGeom>
            <a:avLst/>
            <a:gdLst/>
            <a:ahLst/>
            <a:cxnLst/>
            <a:rect l="l" t="t" r="r" b="b"/>
            <a:pathLst>
              <a:path w="1905" h="1904" extrusionOk="0">
                <a:moveTo>
                  <a:pt x="1905" y="0"/>
                </a:moveTo>
                <a:lnTo>
                  <a:pt x="0" y="617"/>
                </a:lnTo>
                <a:lnTo>
                  <a:pt x="1622" y="1800"/>
                </a:lnTo>
                <a:lnTo>
                  <a:pt x="190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5" name="Google Shape;4735;p63"/>
          <p:cNvSpPr/>
          <p:nvPr/>
        </p:nvSpPr>
        <p:spPr>
          <a:xfrm>
            <a:off x="1068809" y="4528406"/>
            <a:ext cx="1540" cy="1540"/>
          </a:xfrm>
          <a:custGeom>
            <a:avLst/>
            <a:gdLst/>
            <a:ahLst/>
            <a:cxnLst/>
            <a:rect l="l" t="t" r="r" b="b"/>
            <a:pathLst>
              <a:path w="2539" h="2540" extrusionOk="0">
                <a:moveTo>
                  <a:pt x="0" y="0"/>
                </a:moveTo>
                <a:lnTo>
                  <a:pt x="952" y="2335"/>
                </a:lnTo>
                <a:lnTo>
                  <a:pt x="241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6" name="Google Shape;4736;p63"/>
          <p:cNvSpPr/>
          <p:nvPr/>
        </p:nvSpPr>
        <p:spPr>
          <a:xfrm>
            <a:off x="1068524" y="3663976"/>
            <a:ext cx="1540" cy="1540"/>
          </a:xfrm>
          <a:custGeom>
            <a:avLst/>
            <a:gdLst/>
            <a:ahLst/>
            <a:cxnLst/>
            <a:rect l="l" t="t" r="r" b="b"/>
            <a:pathLst>
              <a:path w="2539" h="2539" extrusionOk="0">
                <a:moveTo>
                  <a:pt x="2272" y="0"/>
                </a:moveTo>
                <a:lnTo>
                  <a:pt x="0" y="785"/>
                </a:lnTo>
                <a:lnTo>
                  <a:pt x="1999" y="2167"/>
                </a:lnTo>
                <a:lnTo>
                  <a:pt x="2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7" name="Google Shape;4737;p63"/>
          <p:cNvSpPr/>
          <p:nvPr/>
        </p:nvSpPr>
        <p:spPr>
          <a:xfrm>
            <a:off x="1068849" y="3269389"/>
            <a:ext cx="1155" cy="1540"/>
          </a:xfrm>
          <a:custGeom>
            <a:avLst/>
            <a:gdLst/>
            <a:ahLst/>
            <a:cxnLst/>
            <a:rect l="l" t="t" r="r" b="b"/>
            <a:pathLst>
              <a:path w="1905" h="2539" extrusionOk="0">
                <a:moveTo>
                  <a:pt x="1088" y="0"/>
                </a:moveTo>
                <a:lnTo>
                  <a:pt x="0" y="1591"/>
                </a:lnTo>
                <a:lnTo>
                  <a:pt x="1685" y="1916"/>
                </a:lnTo>
                <a:lnTo>
                  <a:pt x="10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8" name="Google Shape;4738;p63"/>
          <p:cNvSpPr/>
          <p:nvPr/>
        </p:nvSpPr>
        <p:spPr>
          <a:xfrm>
            <a:off x="1068774" y="3176512"/>
            <a:ext cx="1540" cy="1540"/>
          </a:xfrm>
          <a:custGeom>
            <a:avLst/>
            <a:gdLst/>
            <a:ahLst/>
            <a:cxnLst/>
            <a:rect l="l" t="t" r="r" b="b"/>
            <a:pathLst>
              <a:path w="2539" h="2539" extrusionOk="0">
                <a:moveTo>
                  <a:pt x="0" y="0"/>
                </a:moveTo>
                <a:lnTo>
                  <a:pt x="858" y="2177"/>
                </a:lnTo>
                <a:lnTo>
                  <a:pt x="220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39" name="Google Shape;4739;p63"/>
          <p:cNvSpPr/>
          <p:nvPr/>
        </p:nvSpPr>
        <p:spPr>
          <a:xfrm>
            <a:off x="1068640" y="2555963"/>
            <a:ext cx="1540" cy="1540"/>
          </a:xfrm>
          <a:custGeom>
            <a:avLst/>
            <a:gdLst/>
            <a:ahLst/>
            <a:cxnLst/>
            <a:rect l="l" t="t" r="r" b="b"/>
            <a:pathLst>
              <a:path w="2539" h="2539" extrusionOk="0">
                <a:moveTo>
                  <a:pt x="0" y="0"/>
                </a:moveTo>
                <a:lnTo>
                  <a:pt x="732" y="2481"/>
                </a:lnTo>
                <a:lnTo>
                  <a:pt x="1916"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0" name="Google Shape;4740;p63"/>
          <p:cNvSpPr/>
          <p:nvPr/>
        </p:nvSpPr>
        <p:spPr>
          <a:xfrm>
            <a:off x="1068401" y="596794"/>
            <a:ext cx="1540" cy="1540"/>
          </a:xfrm>
          <a:custGeom>
            <a:avLst/>
            <a:gdLst/>
            <a:ahLst/>
            <a:cxnLst/>
            <a:rect l="l" t="t" r="r" b="b"/>
            <a:pathLst>
              <a:path w="2539" h="2540" extrusionOk="0">
                <a:moveTo>
                  <a:pt x="0" y="0"/>
                </a:moveTo>
                <a:lnTo>
                  <a:pt x="994" y="2188"/>
                </a:lnTo>
                <a:lnTo>
                  <a:pt x="2345"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1" name="Google Shape;4741;p63"/>
          <p:cNvSpPr/>
          <p:nvPr/>
        </p:nvSpPr>
        <p:spPr>
          <a:xfrm>
            <a:off x="1068351" y="4736332"/>
            <a:ext cx="1540" cy="1540"/>
          </a:xfrm>
          <a:custGeom>
            <a:avLst/>
            <a:gdLst/>
            <a:ahLst/>
            <a:cxnLst/>
            <a:rect l="l" t="t" r="r" b="b"/>
            <a:pathLst>
              <a:path w="2539" h="2540" extrusionOk="0">
                <a:moveTo>
                  <a:pt x="2251" y="0"/>
                </a:moveTo>
                <a:lnTo>
                  <a:pt x="0" y="1015"/>
                </a:lnTo>
                <a:lnTo>
                  <a:pt x="2010" y="2418"/>
                </a:lnTo>
                <a:lnTo>
                  <a:pt x="2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2" name="Google Shape;4742;p63"/>
          <p:cNvSpPr/>
          <p:nvPr/>
        </p:nvSpPr>
        <p:spPr>
          <a:xfrm>
            <a:off x="1068155" y="334473"/>
            <a:ext cx="1925" cy="2310"/>
          </a:xfrm>
          <a:custGeom>
            <a:avLst/>
            <a:gdLst/>
            <a:ahLst/>
            <a:cxnLst/>
            <a:rect l="l" t="t" r="r" b="b"/>
            <a:pathLst>
              <a:path w="3175" h="3809" extrusionOk="0">
                <a:moveTo>
                  <a:pt x="0" y="0"/>
                </a:moveTo>
                <a:lnTo>
                  <a:pt x="1643" y="3403"/>
                </a:lnTo>
                <a:lnTo>
                  <a:pt x="3130" y="141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3" name="Google Shape;4743;p63"/>
          <p:cNvSpPr/>
          <p:nvPr/>
        </p:nvSpPr>
        <p:spPr>
          <a:xfrm>
            <a:off x="1064575" y="4453032"/>
            <a:ext cx="1540" cy="1540"/>
          </a:xfrm>
          <a:custGeom>
            <a:avLst/>
            <a:gdLst/>
            <a:ahLst/>
            <a:cxnLst/>
            <a:rect l="l" t="t" r="r" b="b"/>
            <a:pathLst>
              <a:path w="2539" h="2540" extrusionOk="0">
                <a:moveTo>
                  <a:pt x="0" y="0"/>
                </a:moveTo>
                <a:lnTo>
                  <a:pt x="869" y="2167"/>
                </a:lnTo>
                <a:lnTo>
                  <a:pt x="2188"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4" name="Google Shape;4744;p63"/>
          <p:cNvSpPr/>
          <p:nvPr/>
        </p:nvSpPr>
        <p:spPr>
          <a:xfrm>
            <a:off x="1064752" y="4780737"/>
            <a:ext cx="1540" cy="1540"/>
          </a:xfrm>
          <a:custGeom>
            <a:avLst/>
            <a:gdLst/>
            <a:ahLst/>
            <a:cxnLst/>
            <a:rect l="l" t="t" r="r" b="b"/>
            <a:pathLst>
              <a:path w="2539" h="2540" extrusionOk="0">
                <a:moveTo>
                  <a:pt x="1204" y="0"/>
                </a:moveTo>
                <a:lnTo>
                  <a:pt x="0" y="1748"/>
                </a:lnTo>
                <a:lnTo>
                  <a:pt x="1916" y="2073"/>
                </a:lnTo>
                <a:lnTo>
                  <a:pt x="120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5" name="Google Shape;4745;p63"/>
          <p:cNvSpPr/>
          <p:nvPr/>
        </p:nvSpPr>
        <p:spPr>
          <a:xfrm>
            <a:off x="1064488" y="2454061"/>
            <a:ext cx="1540" cy="1540"/>
          </a:xfrm>
          <a:custGeom>
            <a:avLst/>
            <a:gdLst/>
            <a:ahLst/>
            <a:cxnLst/>
            <a:rect l="l" t="t" r="r" b="b"/>
            <a:pathLst>
              <a:path w="2539" h="2539" extrusionOk="0">
                <a:moveTo>
                  <a:pt x="0" y="0"/>
                </a:moveTo>
                <a:lnTo>
                  <a:pt x="921" y="1958"/>
                </a:lnTo>
                <a:lnTo>
                  <a:pt x="2188"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6" name="Google Shape;4746;p63"/>
          <p:cNvSpPr/>
          <p:nvPr/>
        </p:nvSpPr>
        <p:spPr>
          <a:xfrm>
            <a:off x="1064765" y="3079044"/>
            <a:ext cx="1540" cy="1540"/>
          </a:xfrm>
          <a:custGeom>
            <a:avLst/>
            <a:gdLst/>
            <a:ahLst/>
            <a:cxnLst/>
            <a:rect l="l" t="t" r="r" b="b"/>
            <a:pathLst>
              <a:path w="2539" h="2539" extrusionOk="0">
                <a:moveTo>
                  <a:pt x="0" y="0"/>
                </a:moveTo>
                <a:lnTo>
                  <a:pt x="732" y="2062"/>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7" name="Google Shape;4747;p63"/>
          <p:cNvSpPr/>
          <p:nvPr/>
        </p:nvSpPr>
        <p:spPr>
          <a:xfrm>
            <a:off x="1064551" y="5875618"/>
            <a:ext cx="1540" cy="1155"/>
          </a:xfrm>
          <a:custGeom>
            <a:avLst/>
            <a:gdLst/>
            <a:ahLst/>
            <a:cxnLst/>
            <a:rect l="l" t="t" r="r" b="b"/>
            <a:pathLst>
              <a:path w="2539" h="1904" extrusionOk="0">
                <a:moveTo>
                  <a:pt x="1246" y="0"/>
                </a:moveTo>
                <a:lnTo>
                  <a:pt x="0" y="1507"/>
                </a:lnTo>
                <a:lnTo>
                  <a:pt x="1989" y="1853"/>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8" name="Google Shape;4748;p63"/>
          <p:cNvSpPr/>
          <p:nvPr/>
        </p:nvSpPr>
        <p:spPr>
          <a:xfrm>
            <a:off x="1064829" y="5415021"/>
            <a:ext cx="1540" cy="1540"/>
          </a:xfrm>
          <a:custGeom>
            <a:avLst/>
            <a:gdLst/>
            <a:ahLst/>
            <a:cxnLst/>
            <a:rect l="l" t="t" r="r" b="b"/>
            <a:pathLst>
              <a:path w="2539" h="2540" extrusionOk="0">
                <a:moveTo>
                  <a:pt x="0" y="0"/>
                </a:moveTo>
                <a:lnTo>
                  <a:pt x="785" y="2345"/>
                </a:lnTo>
                <a:lnTo>
                  <a:pt x="2020"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49" name="Google Shape;4749;p63"/>
          <p:cNvSpPr/>
          <p:nvPr/>
        </p:nvSpPr>
        <p:spPr>
          <a:xfrm>
            <a:off x="1064887" y="4878672"/>
            <a:ext cx="1540" cy="1540"/>
          </a:xfrm>
          <a:custGeom>
            <a:avLst/>
            <a:gdLst/>
            <a:ahLst/>
            <a:cxnLst/>
            <a:rect l="l" t="t" r="r" b="b"/>
            <a:pathLst>
              <a:path w="2539" h="2540" extrusionOk="0">
                <a:moveTo>
                  <a:pt x="0" y="0"/>
                </a:moveTo>
                <a:lnTo>
                  <a:pt x="753" y="1978"/>
                </a:lnTo>
                <a:lnTo>
                  <a:pt x="198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0" name="Google Shape;4750;p63"/>
          <p:cNvSpPr/>
          <p:nvPr/>
        </p:nvSpPr>
        <p:spPr>
          <a:xfrm>
            <a:off x="1064861" y="3623919"/>
            <a:ext cx="1925" cy="1540"/>
          </a:xfrm>
          <a:custGeom>
            <a:avLst/>
            <a:gdLst/>
            <a:ahLst/>
            <a:cxnLst/>
            <a:rect l="l" t="t" r="r" b="b"/>
            <a:pathLst>
              <a:path w="3175" h="2539" extrusionOk="0">
                <a:moveTo>
                  <a:pt x="209" y="0"/>
                </a:moveTo>
                <a:lnTo>
                  <a:pt x="0" y="2230"/>
                </a:lnTo>
                <a:lnTo>
                  <a:pt x="2628" y="1361"/>
                </a:lnTo>
                <a:lnTo>
                  <a:pt x="20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1" name="Google Shape;4751;p63"/>
          <p:cNvSpPr/>
          <p:nvPr/>
        </p:nvSpPr>
        <p:spPr>
          <a:xfrm>
            <a:off x="1060609" y="2302605"/>
            <a:ext cx="1155" cy="1925"/>
          </a:xfrm>
          <a:custGeom>
            <a:avLst/>
            <a:gdLst/>
            <a:ahLst/>
            <a:cxnLst/>
            <a:rect l="l" t="t" r="r" b="b"/>
            <a:pathLst>
              <a:path w="1905" h="3175" extrusionOk="0">
                <a:moveTo>
                  <a:pt x="1193" y="0"/>
                </a:moveTo>
                <a:lnTo>
                  <a:pt x="0" y="2513"/>
                </a:lnTo>
                <a:lnTo>
                  <a:pt x="1905" y="2743"/>
                </a:lnTo>
                <a:lnTo>
                  <a:pt x="11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2" name="Google Shape;4752;p63"/>
          <p:cNvSpPr/>
          <p:nvPr/>
        </p:nvSpPr>
        <p:spPr>
          <a:xfrm>
            <a:off x="1060470" y="2205470"/>
            <a:ext cx="1540" cy="1540"/>
          </a:xfrm>
          <a:custGeom>
            <a:avLst/>
            <a:gdLst/>
            <a:ahLst/>
            <a:cxnLst/>
            <a:rect l="l" t="t" r="r" b="b"/>
            <a:pathLst>
              <a:path w="2539" h="2539" extrusionOk="0">
                <a:moveTo>
                  <a:pt x="1298" y="0"/>
                </a:moveTo>
                <a:lnTo>
                  <a:pt x="0" y="1706"/>
                </a:lnTo>
                <a:lnTo>
                  <a:pt x="2104" y="2031"/>
                </a:lnTo>
                <a:lnTo>
                  <a:pt x="12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3" name="Google Shape;4753;p63"/>
          <p:cNvSpPr/>
          <p:nvPr/>
        </p:nvSpPr>
        <p:spPr>
          <a:xfrm>
            <a:off x="1060859" y="3344698"/>
            <a:ext cx="1155" cy="1540"/>
          </a:xfrm>
          <a:custGeom>
            <a:avLst/>
            <a:gdLst/>
            <a:ahLst/>
            <a:cxnLst/>
            <a:rect l="l" t="t" r="r" b="b"/>
            <a:pathLst>
              <a:path w="1905" h="2539" extrusionOk="0">
                <a:moveTo>
                  <a:pt x="0" y="0"/>
                </a:moveTo>
                <a:lnTo>
                  <a:pt x="638" y="2387"/>
                </a:lnTo>
                <a:lnTo>
                  <a:pt x="188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4" name="Google Shape;4754;p63"/>
          <p:cNvSpPr/>
          <p:nvPr/>
        </p:nvSpPr>
        <p:spPr>
          <a:xfrm>
            <a:off x="1060675" y="5858407"/>
            <a:ext cx="1155" cy="1540"/>
          </a:xfrm>
          <a:custGeom>
            <a:avLst/>
            <a:gdLst/>
            <a:ahLst/>
            <a:cxnLst/>
            <a:rect l="l" t="t" r="r" b="b"/>
            <a:pathLst>
              <a:path w="1905" h="2540" extrusionOk="0">
                <a:moveTo>
                  <a:pt x="0" y="0"/>
                </a:moveTo>
                <a:lnTo>
                  <a:pt x="701" y="2209"/>
                </a:lnTo>
                <a:lnTo>
                  <a:pt x="1780"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5" name="Google Shape;4755;p63"/>
          <p:cNvSpPr/>
          <p:nvPr/>
        </p:nvSpPr>
        <p:spPr>
          <a:xfrm>
            <a:off x="1064669" y="1983587"/>
            <a:ext cx="1540" cy="1925"/>
          </a:xfrm>
          <a:custGeom>
            <a:avLst/>
            <a:gdLst/>
            <a:ahLst/>
            <a:cxnLst/>
            <a:rect l="l" t="t" r="r" b="b"/>
            <a:pathLst>
              <a:path w="2539" h="3175" extrusionOk="0">
                <a:moveTo>
                  <a:pt x="1444" y="0"/>
                </a:moveTo>
                <a:lnTo>
                  <a:pt x="0" y="2376"/>
                </a:lnTo>
                <a:lnTo>
                  <a:pt x="2481" y="2649"/>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6" name="Google Shape;4756;p63"/>
          <p:cNvSpPr/>
          <p:nvPr/>
        </p:nvSpPr>
        <p:spPr>
          <a:xfrm>
            <a:off x="1064649" y="1993091"/>
            <a:ext cx="1540" cy="1540"/>
          </a:xfrm>
          <a:custGeom>
            <a:avLst/>
            <a:gdLst/>
            <a:ahLst/>
            <a:cxnLst/>
            <a:rect l="l" t="t" r="r" b="b"/>
            <a:pathLst>
              <a:path w="2539" h="2539" extrusionOk="0">
                <a:moveTo>
                  <a:pt x="0" y="0"/>
                </a:moveTo>
                <a:lnTo>
                  <a:pt x="900" y="2209"/>
                </a:lnTo>
                <a:lnTo>
                  <a:pt x="2230"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7" name="Google Shape;4757;p63"/>
          <p:cNvSpPr/>
          <p:nvPr/>
        </p:nvSpPr>
        <p:spPr>
          <a:xfrm>
            <a:off x="1064842" y="1266238"/>
            <a:ext cx="1155" cy="1540"/>
          </a:xfrm>
          <a:custGeom>
            <a:avLst/>
            <a:gdLst/>
            <a:ahLst/>
            <a:cxnLst/>
            <a:rect l="l" t="t" r="r" b="b"/>
            <a:pathLst>
              <a:path w="1905" h="2539" extrusionOk="0">
                <a:moveTo>
                  <a:pt x="0" y="0"/>
                </a:moveTo>
                <a:lnTo>
                  <a:pt x="638" y="2010"/>
                </a:lnTo>
                <a:lnTo>
                  <a:pt x="1738" y="29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8" name="Google Shape;4758;p63"/>
          <p:cNvSpPr/>
          <p:nvPr/>
        </p:nvSpPr>
        <p:spPr>
          <a:xfrm>
            <a:off x="1064979" y="902582"/>
            <a:ext cx="1540" cy="1540"/>
          </a:xfrm>
          <a:custGeom>
            <a:avLst/>
            <a:gdLst/>
            <a:ahLst/>
            <a:cxnLst/>
            <a:rect l="l" t="t" r="r" b="b"/>
            <a:pathLst>
              <a:path w="2539" h="2540" extrusionOk="0">
                <a:moveTo>
                  <a:pt x="219" y="0"/>
                </a:moveTo>
                <a:lnTo>
                  <a:pt x="0" y="2261"/>
                </a:lnTo>
                <a:lnTo>
                  <a:pt x="2219" y="1340"/>
                </a:lnTo>
                <a:lnTo>
                  <a:pt x="2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59" name="Google Shape;4759;p63"/>
          <p:cNvSpPr/>
          <p:nvPr/>
        </p:nvSpPr>
        <p:spPr>
          <a:xfrm>
            <a:off x="1064762" y="747296"/>
            <a:ext cx="1155" cy="1155"/>
          </a:xfrm>
          <a:custGeom>
            <a:avLst/>
            <a:gdLst/>
            <a:ahLst/>
            <a:cxnLst/>
            <a:rect l="l" t="t" r="r" b="b"/>
            <a:pathLst>
              <a:path w="1905" h="1905" extrusionOk="0">
                <a:moveTo>
                  <a:pt x="1120" y="0"/>
                </a:moveTo>
                <a:lnTo>
                  <a:pt x="0" y="1518"/>
                </a:lnTo>
                <a:lnTo>
                  <a:pt x="1811" y="184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0" name="Google Shape;4760;p63"/>
          <p:cNvSpPr/>
          <p:nvPr/>
        </p:nvSpPr>
        <p:spPr>
          <a:xfrm>
            <a:off x="1064502" y="486064"/>
            <a:ext cx="1540" cy="1540"/>
          </a:xfrm>
          <a:custGeom>
            <a:avLst/>
            <a:gdLst/>
            <a:ahLst/>
            <a:cxnLst/>
            <a:rect l="l" t="t" r="r" b="b"/>
            <a:pathLst>
              <a:path w="2539" h="2540" extrusionOk="0">
                <a:moveTo>
                  <a:pt x="0" y="0"/>
                </a:moveTo>
                <a:lnTo>
                  <a:pt x="806" y="2010"/>
                </a:lnTo>
                <a:lnTo>
                  <a:pt x="1989"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1" name="Google Shape;4761;p63"/>
          <p:cNvSpPr/>
          <p:nvPr/>
        </p:nvSpPr>
        <p:spPr>
          <a:xfrm>
            <a:off x="1060035" y="817499"/>
            <a:ext cx="2311" cy="2695"/>
          </a:xfrm>
          <a:custGeom>
            <a:avLst/>
            <a:gdLst/>
            <a:ahLst/>
            <a:cxnLst/>
            <a:rect l="l" t="t" r="r" b="b"/>
            <a:pathLst>
              <a:path w="3810" h="4444" extrusionOk="0">
                <a:moveTo>
                  <a:pt x="1895" y="0"/>
                </a:moveTo>
                <a:lnTo>
                  <a:pt x="1246" y="670"/>
                </a:lnTo>
                <a:lnTo>
                  <a:pt x="157" y="1308"/>
                </a:lnTo>
                <a:lnTo>
                  <a:pt x="0" y="2711"/>
                </a:lnTo>
                <a:lnTo>
                  <a:pt x="1088" y="3507"/>
                </a:lnTo>
                <a:lnTo>
                  <a:pt x="1643" y="4240"/>
                </a:lnTo>
                <a:lnTo>
                  <a:pt x="3591" y="2303"/>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2" name="Google Shape;4762;p63"/>
          <p:cNvSpPr/>
          <p:nvPr/>
        </p:nvSpPr>
        <p:spPr>
          <a:xfrm>
            <a:off x="1060259" y="1713708"/>
            <a:ext cx="1540" cy="1540"/>
          </a:xfrm>
          <a:custGeom>
            <a:avLst/>
            <a:gdLst/>
            <a:ahLst/>
            <a:cxnLst/>
            <a:rect l="l" t="t" r="r" b="b"/>
            <a:pathLst>
              <a:path w="2539" h="2539" extrusionOk="0">
                <a:moveTo>
                  <a:pt x="2188" y="0"/>
                </a:moveTo>
                <a:lnTo>
                  <a:pt x="0" y="848"/>
                </a:lnTo>
                <a:lnTo>
                  <a:pt x="1947" y="2188"/>
                </a:lnTo>
                <a:lnTo>
                  <a:pt x="218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3" name="Google Shape;4763;p63"/>
          <p:cNvSpPr/>
          <p:nvPr/>
        </p:nvSpPr>
        <p:spPr>
          <a:xfrm>
            <a:off x="1060441" y="5911430"/>
            <a:ext cx="1925" cy="1540"/>
          </a:xfrm>
          <a:custGeom>
            <a:avLst/>
            <a:gdLst/>
            <a:ahLst/>
            <a:cxnLst/>
            <a:rect l="l" t="t" r="r" b="b"/>
            <a:pathLst>
              <a:path w="3175" h="2540" extrusionOk="0">
                <a:moveTo>
                  <a:pt x="0" y="0"/>
                </a:moveTo>
                <a:lnTo>
                  <a:pt x="1099" y="2523"/>
                </a:lnTo>
                <a:lnTo>
                  <a:pt x="255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4" name="Google Shape;4764;p63"/>
          <p:cNvSpPr/>
          <p:nvPr/>
        </p:nvSpPr>
        <p:spPr>
          <a:xfrm>
            <a:off x="1129662" y="6593198"/>
            <a:ext cx="1540" cy="1540"/>
          </a:xfrm>
          <a:custGeom>
            <a:avLst/>
            <a:gdLst/>
            <a:ahLst/>
            <a:cxnLst/>
            <a:rect l="l" t="t" r="r" b="b"/>
            <a:pathLst>
              <a:path w="2539" h="2540" extrusionOk="0">
                <a:moveTo>
                  <a:pt x="1382" y="0"/>
                </a:moveTo>
                <a:lnTo>
                  <a:pt x="0" y="2198"/>
                </a:lnTo>
                <a:lnTo>
                  <a:pt x="2533" y="2439"/>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5" name="Google Shape;4765;p63"/>
          <p:cNvSpPr/>
          <p:nvPr/>
        </p:nvSpPr>
        <p:spPr>
          <a:xfrm>
            <a:off x="1129880" y="707763"/>
            <a:ext cx="1540" cy="1155"/>
          </a:xfrm>
          <a:custGeom>
            <a:avLst/>
            <a:gdLst/>
            <a:ahLst/>
            <a:cxnLst/>
            <a:rect l="l" t="t" r="r" b="b"/>
            <a:pathLst>
              <a:path w="2539" h="1905" extrusionOk="0">
                <a:moveTo>
                  <a:pt x="0" y="0"/>
                </a:moveTo>
                <a:lnTo>
                  <a:pt x="732" y="1905"/>
                </a:lnTo>
                <a:lnTo>
                  <a:pt x="2010"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6" name="Google Shape;4766;p63"/>
          <p:cNvSpPr/>
          <p:nvPr/>
        </p:nvSpPr>
        <p:spPr>
          <a:xfrm>
            <a:off x="1129530" y="2533601"/>
            <a:ext cx="1540" cy="1540"/>
          </a:xfrm>
          <a:custGeom>
            <a:avLst/>
            <a:gdLst/>
            <a:ahLst/>
            <a:cxnLst/>
            <a:rect l="l" t="t" r="r" b="b"/>
            <a:pathLst>
              <a:path w="2539" h="2539" extrusionOk="0">
                <a:moveTo>
                  <a:pt x="2397" y="0"/>
                </a:moveTo>
                <a:lnTo>
                  <a:pt x="0" y="680"/>
                </a:lnTo>
                <a:lnTo>
                  <a:pt x="2125" y="2031"/>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7" name="Google Shape;4767;p63"/>
          <p:cNvSpPr/>
          <p:nvPr/>
        </p:nvSpPr>
        <p:spPr>
          <a:xfrm>
            <a:off x="1125529" y="4271291"/>
            <a:ext cx="1155" cy="1540"/>
          </a:xfrm>
          <a:custGeom>
            <a:avLst/>
            <a:gdLst/>
            <a:ahLst/>
            <a:cxnLst/>
            <a:rect l="l" t="t" r="r" b="b"/>
            <a:pathLst>
              <a:path w="1905" h="2540" extrusionOk="0">
                <a:moveTo>
                  <a:pt x="0" y="0"/>
                </a:moveTo>
                <a:lnTo>
                  <a:pt x="701" y="1999"/>
                </a:lnTo>
                <a:lnTo>
                  <a:pt x="1874"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8" name="Google Shape;4768;p63"/>
          <p:cNvSpPr/>
          <p:nvPr/>
        </p:nvSpPr>
        <p:spPr>
          <a:xfrm>
            <a:off x="1125714" y="4483678"/>
            <a:ext cx="1540" cy="1540"/>
          </a:xfrm>
          <a:custGeom>
            <a:avLst/>
            <a:gdLst/>
            <a:ahLst/>
            <a:cxnLst/>
            <a:rect l="l" t="t" r="r" b="b"/>
            <a:pathLst>
              <a:path w="2539" h="2540" extrusionOk="0">
                <a:moveTo>
                  <a:pt x="1214" y="0"/>
                </a:moveTo>
                <a:lnTo>
                  <a:pt x="0" y="1780"/>
                </a:lnTo>
                <a:lnTo>
                  <a:pt x="2083" y="2083"/>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69" name="Google Shape;4769;p63"/>
          <p:cNvSpPr/>
          <p:nvPr/>
        </p:nvSpPr>
        <p:spPr>
          <a:xfrm>
            <a:off x="1125576" y="3486092"/>
            <a:ext cx="1155" cy="1540"/>
          </a:xfrm>
          <a:custGeom>
            <a:avLst/>
            <a:gdLst/>
            <a:ahLst/>
            <a:cxnLst/>
            <a:rect l="l" t="t" r="r" b="b"/>
            <a:pathLst>
              <a:path w="1905" h="2539" extrusionOk="0">
                <a:moveTo>
                  <a:pt x="1068" y="0"/>
                </a:moveTo>
                <a:lnTo>
                  <a:pt x="0" y="2031"/>
                </a:lnTo>
                <a:lnTo>
                  <a:pt x="1717" y="2261"/>
                </a:lnTo>
                <a:lnTo>
                  <a:pt x="10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0" name="Google Shape;4770;p63"/>
          <p:cNvSpPr/>
          <p:nvPr/>
        </p:nvSpPr>
        <p:spPr>
          <a:xfrm>
            <a:off x="1125490" y="1363633"/>
            <a:ext cx="1540" cy="1540"/>
          </a:xfrm>
          <a:custGeom>
            <a:avLst/>
            <a:gdLst/>
            <a:ahLst/>
            <a:cxnLst/>
            <a:rect l="l" t="t" r="r" b="b"/>
            <a:pathLst>
              <a:path w="2539" h="2539" extrusionOk="0">
                <a:moveTo>
                  <a:pt x="0" y="0"/>
                </a:moveTo>
                <a:lnTo>
                  <a:pt x="743" y="1989"/>
                </a:lnTo>
                <a:lnTo>
                  <a:pt x="193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1" name="Google Shape;4771;p63"/>
          <p:cNvSpPr/>
          <p:nvPr/>
        </p:nvSpPr>
        <p:spPr>
          <a:xfrm>
            <a:off x="1125441" y="4523206"/>
            <a:ext cx="1540" cy="1540"/>
          </a:xfrm>
          <a:custGeom>
            <a:avLst/>
            <a:gdLst/>
            <a:ahLst/>
            <a:cxnLst/>
            <a:rect l="l" t="t" r="r" b="b"/>
            <a:pathLst>
              <a:path w="2539" h="2540" extrusionOk="0">
                <a:moveTo>
                  <a:pt x="1256" y="0"/>
                </a:moveTo>
                <a:lnTo>
                  <a:pt x="0" y="2209"/>
                </a:lnTo>
                <a:lnTo>
                  <a:pt x="2136" y="2429"/>
                </a:lnTo>
                <a:lnTo>
                  <a:pt x="125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2" name="Google Shape;4772;p63"/>
          <p:cNvSpPr/>
          <p:nvPr/>
        </p:nvSpPr>
        <p:spPr>
          <a:xfrm>
            <a:off x="1125399" y="4736432"/>
            <a:ext cx="1540" cy="1540"/>
          </a:xfrm>
          <a:custGeom>
            <a:avLst/>
            <a:gdLst/>
            <a:ahLst/>
            <a:cxnLst/>
            <a:rect l="l" t="t" r="r" b="b"/>
            <a:pathLst>
              <a:path w="2539" h="2540" extrusionOk="0">
                <a:moveTo>
                  <a:pt x="0" y="0"/>
                </a:moveTo>
                <a:lnTo>
                  <a:pt x="973" y="2418"/>
                </a:lnTo>
                <a:lnTo>
                  <a:pt x="2439" y="356"/>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3" name="Google Shape;4773;p63"/>
          <p:cNvSpPr/>
          <p:nvPr/>
        </p:nvSpPr>
        <p:spPr>
          <a:xfrm>
            <a:off x="1125788" y="4904860"/>
            <a:ext cx="1540" cy="1540"/>
          </a:xfrm>
          <a:custGeom>
            <a:avLst/>
            <a:gdLst/>
            <a:ahLst/>
            <a:cxnLst/>
            <a:rect l="l" t="t" r="r" b="b"/>
            <a:pathLst>
              <a:path w="2539" h="2540" extrusionOk="0">
                <a:moveTo>
                  <a:pt x="261" y="0"/>
                </a:moveTo>
                <a:lnTo>
                  <a:pt x="0" y="2240"/>
                </a:lnTo>
                <a:lnTo>
                  <a:pt x="2094" y="1382"/>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4" name="Google Shape;4774;p63"/>
          <p:cNvSpPr/>
          <p:nvPr/>
        </p:nvSpPr>
        <p:spPr>
          <a:xfrm>
            <a:off x="1125720" y="1571817"/>
            <a:ext cx="1540" cy="1925"/>
          </a:xfrm>
          <a:custGeom>
            <a:avLst/>
            <a:gdLst/>
            <a:ahLst/>
            <a:cxnLst/>
            <a:rect l="l" t="t" r="r" b="b"/>
            <a:pathLst>
              <a:path w="2539" h="3175" extrusionOk="0">
                <a:moveTo>
                  <a:pt x="0" y="0"/>
                </a:moveTo>
                <a:lnTo>
                  <a:pt x="795" y="2628"/>
                </a:lnTo>
                <a:lnTo>
                  <a:pt x="215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5" name="Google Shape;4775;p63"/>
          <p:cNvSpPr/>
          <p:nvPr/>
        </p:nvSpPr>
        <p:spPr>
          <a:xfrm>
            <a:off x="1125564" y="264102"/>
            <a:ext cx="1155" cy="1540"/>
          </a:xfrm>
          <a:custGeom>
            <a:avLst/>
            <a:gdLst/>
            <a:ahLst/>
            <a:cxnLst/>
            <a:rect l="l" t="t" r="r" b="b"/>
            <a:pathLst>
              <a:path w="1905" h="2540" extrusionOk="0">
                <a:moveTo>
                  <a:pt x="1162" y="0"/>
                </a:moveTo>
                <a:lnTo>
                  <a:pt x="0" y="1622"/>
                </a:lnTo>
                <a:lnTo>
                  <a:pt x="1874" y="1937"/>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6" name="Google Shape;4776;p63"/>
          <p:cNvSpPr/>
          <p:nvPr/>
        </p:nvSpPr>
        <p:spPr>
          <a:xfrm>
            <a:off x="1125053" y="4882905"/>
            <a:ext cx="1540" cy="1540"/>
          </a:xfrm>
          <a:custGeom>
            <a:avLst/>
            <a:gdLst/>
            <a:ahLst/>
            <a:cxnLst/>
            <a:rect l="l" t="t" r="r" b="b"/>
            <a:pathLst>
              <a:path w="2539" h="2540" extrusionOk="0">
                <a:moveTo>
                  <a:pt x="2387" y="0"/>
                </a:moveTo>
                <a:lnTo>
                  <a:pt x="0" y="984"/>
                </a:lnTo>
                <a:lnTo>
                  <a:pt x="2167" y="2429"/>
                </a:lnTo>
                <a:lnTo>
                  <a:pt x="23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7" name="Google Shape;4777;p63"/>
          <p:cNvSpPr/>
          <p:nvPr/>
        </p:nvSpPr>
        <p:spPr>
          <a:xfrm>
            <a:off x="1121611" y="592381"/>
            <a:ext cx="1540" cy="1540"/>
          </a:xfrm>
          <a:custGeom>
            <a:avLst/>
            <a:gdLst/>
            <a:ahLst/>
            <a:cxnLst/>
            <a:rect l="l" t="t" r="r" b="b"/>
            <a:pathLst>
              <a:path w="2539" h="2540" extrusionOk="0">
                <a:moveTo>
                  <a:pt x="0" y="0"/>
                </a:moveTo>
                <a:lnTo>
                  <a:pt x="921" y="2439"/>
                </a:lnTo>
                <a:lnTo>
                  <a:pt x="237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8" name="Google Shape;4778;p63"/>
          <p:cNvSpPr/>
          <p:nvPr/>
        </p:nvSpPr>
        <p:spPr>
          <a:xfrm>
            <a:off x="1121502" y="1111161"/>
            <a:ext cx="1155" cy="1540"/>
          </a:xfrm>
          <a:custGeom>
            <a:avLst/>
            <a:gdLst/>
            <a:ahLst/>
            <a:cxnLst/>
            <a:rect l="l" t="t" r="r" b="b"/>
            <a:pathLst>
              <a:path w="1905" h="2539" extrusionOk="0">
                <a:moveTo>
                  <a:pt x="0" y="0"/>
                </a:moveTo>
                <a:lnTo>
                  <a:pt x="701" y="2031"/>
                </a:lnTo>
                <a:lnTo>
                  <a:pt x="1790" y="27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79" name="Google Shape;4779;p63"/>
          <p:cNvSpPr/>
          <p:nvPr/>
        </p:nvSpPr>
        <p:spPr>
          <a:xfrm>
            <a:off x="1121439" y="1664580"/>
            <a:ext cx="1540" cy="1540"/>
          </a:xfrm>
          <a:custGeom>
            <a:avLst/>
            <a:gdLst/>
            <a:ahLst/>
            <a:cxnLst/>
            <a:rect l="l" t="t" r="r" b="b"/>
            <a:pathLst>
              <a:path w="2539" h="2539" extrusionOk="0">
                <a:moveTo>
                  <a:pt x="1392" y="0"/>
                </a:moveTo>
                <a:lnTo>
                  <a:pt x="0" y="2230"/>
                </a:lnTo>
                <a:lnTo>
                  <a:pt x="2272" y="2544"/>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0" name="Google Shape;4780;p63"/>
          <p:cNvSpPr/>
          <p:nvPr/>
        </p:nvSpPr>
        <p:spPr>
          <a:xfrm>
            <a:off x="1121426" y="2680195"/>
            <a:ext cx="1540" cy="1540"/>
          </a:xfrm>
          <a:custGeom>
            <a:avLst/>
            <a:gdLst/>
            <a:ahLst/>
            <a:cxnLst/>
            <a:rect l="l" t="t" r="r" b="b"/>
            <a:pathLst>
              <a:path w="2539" h="2539" extrusionOk="0">
                <a:moveTo>
                  <a:pt x="0" y="0"/>
                </a:moveTo>
                <a:lnTo>
                  <a:pt x="973" y="2418"/>
                </a:lnTo>
                <a:lnTo>
                  <a:pt x="2324"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1" name="Google Shape;4781;p63"/>
          <p:cNvSpPr/>
          <p:nvPr/>
        </p:nvSpPr>
        <p:spPr>
          <a:xfrm>
            <a:off x="1121578" y="1921921"/>
            <a:ext cx="1155" cy="1155"/>
          </a:xfrm>
          <a:custGeom>
            <a:avLst/>
            <a:gdLst/>
            <a:ahLst/>
            <a:cxnLst/>
            <a:rect l="l" t="t" r="r" b="b"/>
            <a:pathLst>
              <a:path w="1905" h="1905" extrusionOk="0">
                <a:moveTo>
                  <a:pt x="1099" y="0"/>
                </a:moveTo>
                <a:lnTo>
                  <a:pt x="0" y="1581"/>
                </a:lnTo>
                <a:lnTo>
                  <a:pt x="1706" y="1905"/>
                </a:lnTo>
                <a:lnTo>
                  <a:pt x="109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2" name="Google Shape;4782;p63"/>
          <p:cNvSpPr/>
          <p:nvPr/>
        </p:nvSpPr>
        <p:spPr>
          <a:xfrm>
            <a:off x="1121417" y="2524498"/>
            <a:ext cx="1540" cy="1540"/>
          </a:xfrm>
          <a:custGeom>
            <a:avLst/>
            <a:gdLst/>
            <a:ahLst/>
            <a:cxnLst/>
            <a:rect l="l" t="t" r="r" b="b"/>
            <a:pathLst>
              <a:path w="2539" h="2539" extrusionOk="0">
                <a:moveTo>
                  <a:pt x="1214" y="0"/>
                </a:moveTo>
                <a:lnTo>
                  <a:pt x="0" y="1821"/>
                </a:lnTo>
                <a:lnTo>
                  <a:pt x="1958" y="2115"/>
                </a:lnTo>
                <a:lnTo>
                  <a:pt x="121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3" name="Google Shape;4783;p63"/>
          <p:cNvSpPr/>
          <p:nvPr/>
        </p:nvSpPr>
        <p:spPr>
          <a:xfrm>
            <a:off x="1121192" y="3805353"/>
            <a:ext cx="1540" cy="1540"/>
          </a:xfrm>
          <a:custGeom>
            <a:avLst/>
            <a:gdLst/>
            <a:ahLst/>
            <a:cxnLst/>
            <a:rect l="l" t="t" r="r" b="b"/>
            <a:pathLst>
              <a:path w="2539" h="2539" extrusionOk="0">
                <a:moveTo>
                  <a:pt x="1308" y="0"/>
                </a:moveTo>
                <a:lnTo>
                  <a:pt x="0" y="2041"/>
                </a:lnTo>
                <a:lnTo>
                  <a:pt x="2073" y="2345"/>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4" name="Google Shape;4784;p63"/>
          <p:cNvSpPr/>
          <p:nvPr/>
        </p:nvSpPr>
        <p:spPr>
          <a:xfrm>
            <a:off x="1121066" y="6101778"/>
            <a:ext cx="1540" cy="1540"/>
          </a:xfrm>
          <a:custGeom>
            <a:avLst/>
            <a:gdLst/>
            <a:ahLst/>
            <a:cxnLst/>
            <a:rect l="l" t="t" r="r" b="b"/>
            <a:pathLst>
              <a:path w="2539" h="2540" extrusionOk="0">
                <a:moveTo>
                  <a:pt x="2293" y="0"/>
                </a:moveTo>
                <a:lnTo>
                  <a:pt x="0" y="952"/>
                </a:lnTo>
                <a:lnTo>
                  <a:pt x="2062" y="2387"/>
                </a:lnTo>
                <a:lnTo>
                  <a:pt x="2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5" name="Google Shape;4785;p63"/>
          <p:cNvSpPr/>
          <p:nvPr/>
        </p:nvSpPr>
        <p:spPr>
          <a:xfrm>
            <a:off x="1121955" y="6345595"/>
            <a:ext cx="1540" cy="1155"/>
          </a:xfrm>
          <a:custGeom>
            <a:avLst/>
            <a:gdLst/>
            <a:ahLst/>
            <a:cxnLst/>
            <a:rect l="l" t="t" r="r" b="b"/>
            <a:pathLst>
              <a:path w="2539" h="1904" extrusionOk="0">
                <a:moveTo>
                  <a:pt x="198" y="0"/>
                </a:moveTo>
                <a:lnTo>
                  <a:pt x="0" y="1874"/>
                </a:lnTo>
                <a:lnTo>
                  <a:pt x="2104" y="1151"/>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6" name="Google Shape;4786;p63"/>
          <p:cNvSpPr/>
          <p:nvPr/>
        </p:nvSpPr>
        <p:spPr>
          <a:xfrm>
            <a:off x="1117471" y="3828167"/>
            <a:ext cx="1540" cy="1540"/>
          </a:xfrm>
          <a:custGeom>
            <a:avLst/>
            <a:gdLst/>
            <a:ahLst/>
            <a:cxnLst/>
            <a:rect l="l" t="t" r="r" b="b"/>
            <a:pathLst>
              <a:path w="2539" h="2539" extrusionOk="0">
                <a:moveTo>
                  <a:pt x="0" y="0"/>
                </a:moveTo>
                <a:lnTo>
                  <a:pt x="942" y="2533"/>
                </a:lnTo>
                <a:lnTo>
                  <a:pt x="2324"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7" name="Google Shape;4787;p63"/>
          <p:cNvSpPr/>
          <p:nvPr/>
        </p:nvSpPr>
        <p:spPr>
          <a:xfrm>
            <a:off x="1117537" y="4984379"/>
            <a:ext cx="1540" cy="1540"/>
          </a:xfrm>
          <a:custGeom>
            <a:avLst/>
            <a:gdLst/>
            <a:ahLst/>
            <a:cxnLst/>
            <a:rect l="l" t="t" r="r" b="b"/>
            <a:pathLst>
              <a:path w="2539" h="2540" extrusionOk="0">
                <a:moveTo>
                  <a:pt x="1162" y="0"/>
                </a:moveTo>
                <a:lnTo>
                  <a:pt x="0" y="1978"/>
                </a:lnTo>
                <a:lnTo>
                  <a:pt x="1916" y="2240"/>
                </a:lnTo>
                <a:lnTo>
                  <a:pt x="116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8" name="Google Shape;4788;p63"/>
          <p:cNvSpPr/>
          <p:nvPr/>
        </p:nvSpPr>
        <p:spPr>
          <a:xfrm>
            <a:off x="1117363" y="3229884"/>
            <a:ext cx="1925" cy="1540"/>
          </a:xfrm>
          <a:custGeom>
            <a:avLst/>
            <a:gdLst/>
            <a:ahLst/>
            <a:cxnLst/>
            <a:rect l="l" t="t" r="r" b="b"/>
            <a:pathLst>
              <a:path w="3175" h="2539" extrusionOk="0">
                <a:moveTo>
                  <a:pt x="0" y="0"/>
                </a:moveTo>
                <a:lnTo>
                  <a:pt x="1130" y="2481"/>
                </a:lnTo>
                <a:lnTo>
                  <a:pt x="2628"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89" name="Google Shape;4789;p63"/>
          <p:cNvSpPr/>
          <p:nvPr/>
        </p:nvSpPr>
        <p:spPr>
          <a:xfrm>
            <a:off x="1117565" y="3065928"/>
            <a:ext cx="1540" cy="1540"/>
          </a:xfrm>
          <a:custGeom>
            <a:avLst/>
            <a:gdLst/>
            <a:ahLst/>
            <a:cxnLst/>
            <a:rect l="l" t="t" r="r" b="b"/>
            <a:pathLst>
              <a:path w="2539" h="2539" extrusionOk="0">
                <a:moveTo>
                  <a:pt x="0" y="0"/>
                </a:moveTo>
                <a:lnTo>
                  <a:pt x="764" y="2167"/>
                </a:lnTo>
                <a:lnTo>
                  <a:pt x="1947"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0" name="Google Shape;4790;p63"/>
          <p:cNvSpPr/>
          <p:nvPr/>
        </p:nvSpPr>
        <p:spPr>
          <a:xfrm>
            <a:off x="1117534" y="2055203"/>
            <a:ext cx="1540" cy="1540"/>
          </a:xfrm>
          <a:custGeom>
            <a:avLst/>
            <a:gdLst/>
            <a:ahLst/>
            <a:cxnLst/>
            <a:rect l="l" t="t" r="r" b="b"/>
            <a:pathLst>
              <a:path w="2539" h="2539" extrusionOk="0">
                <a:moveTo>
                  <a:pt x="0" y="0"/>
                </a:moveTo>
                <a:lnTo>
                  <a:pt x="837" y="2073"/>
                </a:lnTo>
                <a:lnTo>
                  <a:pt x="2146"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1" name="Google Shape;4791;p63"/>
          <p:cNvSpPr/>
          <p:nvPr/>
        </p:nvSpPr>
        <p:spPr>
          <a:xfrm>
            <a:off x="1117559" y="955662"/>
            <a:ext cx="1540" cy="1540"/>
          </a:xfrm>
          <a:custGeom>
            <a:avLst/>
            <a:gdLst/>
            <a:ahLst/>
            <a:cxnLst/>
            <a:rect l="l" t="t" r="r" b="b"/>
            <a:pathLst>
              <a:path w="2539" h="2540" extrusionOk="0">
                <a:moveTo>
                  <a:pt x="1225" y="0"/>
                </a:moveTo>
                <a:lnTo>
                  <a:pt x="0" y="1958"/>
                </a:lnTo>
                <a:lnTo>
                  <a:pt x="1937" y="2282"/>
                </a:lnTo>
                <a:lnTo>
                  <a:pt x="122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2" name="Google Shape;4792;p63"/>
          <p:cNvSpPr/>
          <p:nvPr/>
        </p:nvSpPr>
        <p:spPr>
          <a:xfrm>
            <a:off x="1116880" y="1061924"/>
            <a:ext cx="1540" cy="1540"/>
          </a:xfrm>
          <a:custGeom>
            <a:avLst/>
            <a:gdLst/>
            <a:ahLst/>
            <a:cxnLst/>
            <a:rect l="l" t="t" r="r" b="b"/>
            <a:pathLst>
              <a:path w="2539" h="2539" extrusionOk="0">
                <a:moveTo>
                  <a:pt x="2345" y="0"/>
                </a:moveTo>
                <a:lnTo>
                  <a:pt x="0" y="910"/>
                </a:lnTo>
                <a:lnTo>
                  <a:pt x="2146" y="2209"/>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3" name="Google Shape;4793;p63"/>
          <p:cNvSpPr/>
          <p:nvPr/>
        </p:nvSpPr>
        <p:spPr>
          <a:xfrm>
            <a:off x="1113270" y="392978"/>
            <a:ext cx="1540" cy="1540"/>
          </a:xfrm>
          <a:custGeom>
            <a:avLst/>
            <a:gdLst/>
            <a:ahLst/>
            <a:cxnLst/>
            <a:rect l="l" t="t" r="r" b="b"/>
            <a:pathLst>
              <a:path w="2539" h="2540" extrusionOk="0">
                <a:moveTo>
                  <a:pt x="0" y="0"/>
                </a:moveTo>
                <a:lnTo>
                  <a:pt x="785" y="2041"/>
                </a:lnTo>
                <a:lnTo>
                  <a:pt x="1958"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4" name="Google Shape;4794;p63"/>
          <p:cNvSpPr/>
          <p:nvPr/>
        </p:nvSpPr>
        <p:spPr>
          <a:xfrm>
            <a:off x="1113226" y="671962"/>
            <a:ext cx="1540" cy="1925"/>
          </a:xfrm>
          <a:custGeom>
            <a:avLst/>
            <a:gdLst/>
            <a:ahLst/>
            <a:cxnLst/>
            <a:rect l="l" t="t" r="r" b="b"/>
            <a:pathLst>
              <a:path w="2539" h="3175" extrusionOk="0">
                <a:moveTo>
                  <a:pt x="0" y="0"/>
                </a:moveTo>
                <a:lnTo>
                  <a:pt x="952" y="2670"/>
                </a:lnTo>
                <a:lnTo>
                  <a:pt x="243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5" name="Google Shape;4795;p63"/>
          <p:cNvSpPr/>
          <p:nvPr/>
        </p:nvSpPr>
        <p:spPr>
          <a:xfrm>
            <a:off x="1113645" y="3043269"/>
            <a:ext cx="1540" cy="1540"/>
          </a:xfrm>
          <a:custGeom>
            <a:avLst/>
            <a:gdLst/>
            <a:ahLst/>
            <a:cxnLst/>
            <a:rect l="l" t="t" r="r" b="b"/>
            <a:pathLst>
              <a:path w="2539" h="2539" extrusionOk="0">
                <a:moveTo>
                  <a:pt x="251" y="0"/>
                </a:moveTo>
                <a:lnTo>
                  <a:pt x="0" y="2303"/>
                </a:lnTo>
                <a:lnTo>
                  <a:pt x="2083" y="1392"/>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6" name="Google Shape;4796;p63"/>
          <p:cNvSpPr/>
          <p:nvPr/>
        </p:nvSpPr>
        <p:spPr>
          <a:xfrm>
            <a:off x="1113491" y="3681674"/>
            <a:ext cx="1540" cy="1540"/>
          </a:xfrm>
          <a:custGeom>
            <a:avLst/>
            <a:gdLst/>
            <a:ahLst/>
            <a:cxnLst/>
            <a:rect l="l" t="t" r="r" b="b"/>
            <a:pathLst>
              <a:path w="2539" h="2539" extrusionOk="0">
                <a:moveTo>
                  <a:pt x="261" y="0"/>
                </a:moveTo>
                <a:lnTo>
                  <a:pt x="0" y="1926"/>
                </a:lnTo>
                <a:lnTo>
                  <a:pt x="2136" y="1256"/>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7" name="Google Shape;4797;p63"/>
          <p:cNvSpPr/>
          <p:nvPr/>
        </p:nvSpPr>
        <p:spPr>
          <a:xfrm>
            <a:off x="1113379" y="2156948"/>
            <a:ext cx="1540" cy="1540"/>
          </a:xfrm>
          <a:custGeom>
            <a:avLst/>
            <a:gdLst/>
            <a:ahLst/>
            <a:cxnLst/>
            <a:rect l="l" t="t" r="r" b="b"/>
            <a:pathLst>
              <a:path w="2539" h="2539" extrusionOk="0">
                <a:moveTo>
                  <a:pt x="0" y="0"/>
                </a:moveTo>
                <a:lnTo>
                  <a:pt x="816" y="2324"/>
                </a:lnTo>
                <a:lnTo>
                  <a:pt x="2136"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8" name="Google Shape;4798;p63"/>
          <p:cNvSpPr/>
          <p:nvPr/>
        </p:nvSpPr>
        <p:spPr>
          <a:xfrm>
            <a:off x="1112705" y="3707423"/>
            <a:ext cx="2311" cy="2695"/>
          </a:xfrm>
          <a:custGeom>
            <a:avLst/>
            <a:gdLst/>
            <a:ahLst/>
            <a:cxnLst/>
            <a:rect l="l" t="t" r="r" b="b"/>
            <a:pathLst>
              <a:path w="3810" h="4445" extrusionOk="0">
                <a:moveTo>
                  <a:pt x="1392" y="0"/>
                </a:moveTo>
                <a:lnTo>
                  <a:pt x="146" y="1141"/>
                </a:lnTo>
                <a:lnTo>
                  <a:pt x="0" y="2492"/>
                </a:lnTo>
                <a:lnTo>
                  <a:pt x="1047" y="3298"/>
                </a:lnTo>
                <a:lnTo>
                  <a:pt x="1602" y="4031"/>
                </a:lnTo>
                <a:lnTo>
                  <a:pt x="3717" y="2230"/>
                </a:lnTo>
                <a:lnTo>
                  <a:pt x="3141" y="1476"/>
                </a:lnTo>
                <a:lnTo>
                  <a:pt x="2638" y="251"/>
                </a:lnTo>
                <a:lnTo>
                  <a:pt x="139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799" name="Google Shape;4799;p63"/>
          <p:cNvSpPr/>
          <p:nvPr/>
        </p:nvSpPr>
        <p:spPr>
          <a:xfrm>
            <a:off x="1109289" y="836094"/>
            <a:ext cx="1155" cy="1540"/>
          </a:xfrm>
          <a:custGeom>
            <a:avLst/>
            <a:gdLst/>
            <a:ahLst/>
            <a:cxnLst/>
            <a:rect l="l" t="t" r="r" b="b"/>
            <a:pathLst>
              <a:path w="1905" h="2540" extrusionOk="0">
                <a:moveTo>
                  <a:pt x="1832" y="0"/>
                </a:moveTo>
                <a:lnTo>
                  <a:pt x="0" y="795"/>
                </a:lnTo>
                <a:lnTo>
                  <a:pt x="1518" y="2136"/>
                </a:lnTo>
                <a:lnTo>
                  <a:pt x="183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0" name="Google Shape;4800;p63"/>
          <p:cNvSpPr/>
          <p:nvPr/>
        </p:nvSpPr>
        <p:spPr>
          <a:xfrm>
            <a:off x="1109397" y="1567626"/>
            <a:ext cx="1155" cy="1540"/>
          </a:xfrm>
          <a:custGeom>
            <a:avLst/>
            <a:gdLst/>
            <a:ahLst/>
            <a:cxnLst/>
            <a:rect l="l" t="t" r="r" b="b"/>
            <a:pathLst>
              <a:path w="1905" h="2539" extrusionOk="0">
                <a:moveTo>
                  <a:pt x="0" y="0"/>
                </a:moveTo>
                <a:lnTo>
                  <a:pt x="659" y="1958"/>
                </a:lnTo>
                <a:lnTo>
                  <a:pt x="1769"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1" name="Google Shape;4801;p63"/>
          <p:cNvSpPr/>
          <p:nvPr/>
        </p:nvSpPr>
        <p:spPr>
          <a:xfrm>
            <a:off x="1109279" y="5192743"/>
            <a:ext cx="1540" cy="1540"/>
          </a:xfrm>
          <a:custGeom>
            <a:avLst/>
            <a:gdLst/>
            <a:ahLst/>
            <a:cxnLst/>
            <a:rect l="l" t="t" r="r" b="b"/>
            <a:pathLst>
              <a:path w="2539" h="2540" extrusionOk="0">
                <a:moveTo>
                  <a:pt x="1319" y="0"/>
                </a:moveTo>
                <a:lnTo>
                  <a:pt x="0" y="2041"/>
                </a:lnTo>
                <a:lnTo>
                  <a:pt x="2198" y="2335"/>
                </a:lnTo>
                <a:lnTo>
                  <a:pt x="131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2" name="Google Shape;4802;p63"/>
          <p:cNvSpPr/>
          <p:nvPr/>
        </p:nvSpPr>
        <p:spPr>
          <a:xfrm>
            <a:off x="1109435" y="4887111"/>
            <a:ext cx="1155" cy="1540"/>
          </a:xfrm>
          <a:custGeom>
            <a:avLst/>
            <a:gdLst/>
            <a:ahLst/>
            <a:cxnLst/>
            <a:rect l="l" t="t" r="r" b="b"/>
            <a:pathLst>
              <a:path w="1905" h="2540" extrusionOk="0">
                <a:moveTo>
                  <a:pt x="1130" y="0"/>
                </a:moveTo>
                <a:lnTo>
                  <a:pt x="0" y="1612"/>
                </a:lnTo>
                <a:lnTo>
                  <a:pt x="1853" y="1926"/>
                </a:lnTo>
                <a:lnTo>
                  <a:pt x="11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3" name="Google Shape;4803;p63"/>
          <p:cNvSpPr/>
          <p:nvPr/>
        </p:nvSpPr>
        <p:spPr>
          <a:xfrm>
            <a:off x="1109521" y="1731324"/>
            <a:ext cx="1540" cy="1540"/>
          </a:xfrm>
          <a:custGeom>
            <a:avLst/>
            <a:gdLst/>
            <a:ahLst/>
            <a:cxnLst/>
            <a:rect l="l" t="t" r="r" b="b"/>
            <a:pathLst>
              <a:path w="2539" h="2539" extrusionOk="0">
                <a:moveTo>
                  <a:pt x="251" y="0"/>
                </a:moveTo>
                <a:lnTo>
                  <a:pt x="0" y="2209"/>
                </a:lnTo>
                <a:lnTo>
                  <a:pt x="2188" y="1371"/>
                </a:lnTo>
                <a:lnTo>
                  <a:pt x="25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4" name="Google Shape;4804;p63"/>
          <p:cNvSpPr/>
          <p:nvPr/>
        </p:nvSpPr>
        <p:spPr>
          <a:xfrm>
            <a:off x="1109371" y="87176"/>
            <a:ext cx="1155" cy="1540"/>
          </a:xfrm>
          <a:custGeom>
            <a:avLst/>
            <a:gdLst/>
            <a:ahLst/>
            <a:cxnLst/>
            <a:rect l="l" t="t" r="r" b="b"/>
            <a:pathLst>
              <a:path w="1905" h="2539" extrusionOk="0">
                <a:moveTo>
                  <a:pt x="0" y="0"/>
                </a:moveTo>
                <a:lnTo>
                  <a:pt x="722" y="1989"/>
                </a:lnTo>
                <a:lnTo>
                  <a:pt x="188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5" name="Google Shape;4805;p63"/>
          <p:cNvSpPr/>
          <p:nvPr/>
        </p:nvSpPr>
        <p:spPr>
          <a:xfrm>
            <a:off x="1109214" y="747475"/>
            <a:ext cx="1540" cy="1925"/>
          </a:xfrm>
          <a:custGeom>
            <a:avLst/>
            <a:gdLst/>
            <a:ahLst/>
            <a:cxnLst/>
            <a:rect l="l" t="t" r="r" b="b"/>
            <a:pathLst>
              <a:path w="2539" h="3175" extrusionOk="0">
                <a:moveTo>
                  <a:pt x="0" y="0"/>
                </a:moveTo>
                <a:lnTo>
                  <a:pt x="973" y="2659"/>
                </a:lnTo>
                <a:lnTo>
                  <a:pt x="2439"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6" name="Google Shape;4806;p63"/>
          <p:cNvSpPr/>
          <p:nvPr/>
        </p:nvSpPr>
        <p:spPr>
          <a:xfrm>
            <a:off x="1105279" y="3797187"/>
            <a:ext cx="1540" cy="1925"/>
          </a:xfrm>
          <a:custGeom>
            <a:avLst/>
            <a:gdLst/>
            <a:ahLst/>
            <a:cxnLst/>
            <a:rect l="l" t="t" r="r" b="b"/>
            <a:pathLst>
              <a:path w="2539" h="3175" extrusionOk="0">
                <a:moveTo>
                  <a:pt x="0" y="0"/>
                </a:moveTo>
                <a:lnTo>
                  <a:pt x="973" y="2575"/>
                </a:lnTo>
                <a:lnTo>
                  <a:pt x="2355"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7" name="Google Shape;4807;p63"/>
          <p:cNvSpPr/>
          <p:nvPr/>
        </p:nvSpPr>
        <p:spPr>
          <a:xfrm>
            <a:off x="1105348" y="4421556"/>
            <a:ext cx="1540" cy="1540"/>
          </a:xfrm>
          <a:custGeom>
            <a:avLst/>
            <a:gdLst/>
            <a:ahLst/>
            <a:cxnLst/>
            <a:rect l="l" t="t" r="r" b="b"/>
            <a:pathLst>
              <a:path w="2539" h="2540" extrusionOk="0">
                <a:moveTo>
                  <a:pt x="1308" y="0"/>
                </a:moveTo>
                <a:lnTo>
                  <a:pt x="0" y="2010"/>
                </a:lnTo>
                <a:lnTo>
                  <a:pt x="2198" y="2314"/>
                </a:lnTo>
                <a:lnTo>
                  <a:pt x="130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8" name="Google Shape;4808;p63"/>
          <p:cNvSpPr/>
          <p:nvPr/>
        </p:nvSpPr>
        <p:spPr>
          <a:xfrm>
            <a:off x="1105305" y="2812829"/>
            <a:ext cx="1540" cy="1540"/>
          </a:xfrm>
          <a:custGeom>
            <a:avLst/>
            <a:gdLst/>
            <a:ahLst/>
            <a:cxnLst/>
            <a:rect l="l" t="t" r="r" b="b"/>
            <a:pathLst>
              <a:path w="2539" h="2539" extrusionOk="0">
                <a:moveTo>
                  <a:pt x="261" y="0"/>
                </a:moveTo>
                <a:lnTo>
                  <a:pt x="0" y="1989"/>
                </a:lnTo>
                <a:lnTo>
                  <a:pt x="2230" y="1308"/>
                </a:lnTo>
                <a:lnTo>
                  <a:pt x="26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09" name="Google Shape;4809;p63"/>
          <p:cNvSpPr/>
          <p:nvPr/>
        </p:nvSpPr>
        <p:spPr>
          <a:xfrm>
            <a:off x="1105268" y="2715041"/>
            <a:ext cx="1540" cy="1540"/>
          </a:xfrm>
          <a:custGeom>
            <a:avLst/>
            <a:gdLst/>
            <a:ahLst/>
            <a:cxnLst/>
            <a:rect l="l" t="t" r="r" b="b"/>
            <a:pathLst>
              <a:path w="2539" h="2539" extrusionOk="0">
                <a:moveTo>
                  <a:pt x="1413" y="0"/>
                </a:moveTo>
                <a:lnTo>
                  <a:pt x="0" y="2146"/>
                </a:lnTo>
                <a:lnTo>
                  <a:pt x="2397" y="2450"/>
                </a:lnTo>
                <a:lnTo>
                  <a:pt x="141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0" name="Google Shape;4810;p63"/>
          <p:cNvSpPr/>
          <p:nvPr/>
        </p:nvSpPr>
        <p:spPr>
          <a:xfrm>
            <a:off x="1105193" y="2116799"/>
            <a:ext cx="1540" cy="1540"/>
          </a:xfrm>
          <a:custGeom>
            <a:avLst/>
            <a:gdLst/>
            <a:ahLst/>
            <a:cxnLst/>
            <a:rect l="l" t="t" r="r" b="b"/>
            <a:pathLst>
              <a:path w="2539" h="2539" extrusionOk="0">
                <a:moveTo>
                  <a:pt x="1287" y="0"/>
                </a:moveTo>
                <a:lnTo>
                  <a:pt x="0" y="1780"/>
                </a:lnTo>
                <a:lnTo>
                  <a:pt x="2104" y="2104"/>
                </a:lnTo>
                <a:lnTo>
                  <a:pt x="128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1" name="Google Shape;4811;p63"/>
          <p:cNvSpPr/>
          <p:nvPr/>
        </p:nvSpPr>
        <p:spPr>
          <a:xfrm>
            <a:off x="1105294" y="2090735"/>
            <a:ext cx="1540" cy="1540"/>
          </a:xfrm>
          <a:custGeom>
            <a:avLst/>
            <a:gdLst/>
            <a:ahLst/>
            <a:cxnLst/>
            <a:rect l="l" t="t" r="r" b="b"/>
            <a:pathLst>
              <a:path w="2539" h="2539" extrusionOk="0">
                <a:moveTo>
                  <a:pt x="0" y="0"/>
                </a:moveTo>
                <a:lnTo>
                  <a:pt x="806" y="2335"/>
                </a:lnTo>
                <a:lnTo>
                  <a:pt x="201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2" name="Google Shape;4812;p63"/>
          <p:cNvSpPr/>
          <p:nvPr/>
        </p:nvSpPr>
        <p:spPr>
          <a:xfrm>
            <a:off x="1105367" y="676730"/>
            <a:ext cx="1155" cy="1155"/>
          </a:xfrm>
          <a:custGeom>
            <a:avLst/>
            <a:gdLst/>
            <a:ahLst/>
            <a:cxnLst/>
            <a:rect l="l" t="t" r="r" b="b"/>
            <a:pathLst>
              <a:path w="1905" h="1905" extrusionOk="0">
                <a:moveTo>
                  <a:pt x="0" y="0"/>
                </a:moveTo>
                <a:lnTo>
                  <a:pt x="659" y="1884"/>
                </a:lnTo>
                <a:lnTo>
                  <a:pt x="1759"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3" name="Google Shape;4813;p63"/>
          <p:cNvSpPr/>
          <p:nvPr/>
        </p:nvSpPr>
        <p:spPr>
          <a:xfrm>
            <a:off x="1105404" y="344012"/>
            <a:ext cx="1155" cy="1155"/>
          </a:xfrm>
          <a:custGeom>
            <a:avLst/>
            <a:gdLst/>
            <a:ahLst/>
            <a:cxnLst/>
            <a:rect l="l" t="t" r="r" b="b"/>
            <a:pathLst>
              <a:path w="1905" h="1904" extrusionOk="0">
                <a:moveTo>
                  <a:pt x="1078" y="0"/>
                </a:moveTo>
                <a:lnTo>
                  <a:pt x="0" y="1570"/>
                </a:lnTo>
                <a:lnTo>
                  <a:pt x="1622" y="1895"/>
                </a:lnTo>
                <a:lnTo>
                  <a:pt x="107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4" name="Google Shape;4814;p63"/>
          <p:cNvSpPr/>
          <p:nvPr/>
        </p:nvSpPr>
        <p:spPr>
          <a:xfrm>
            <a:off x="1105227" y="286286"/>
            <a:ext cx="1155" cy="1540"/>
          </a:xfrm>
          <a:custGeom>
            <a:avLst/>
            <a:gdLst/>
            <a:ahLst/>
            <a:cxnLst/>
            <a:rect l="l" t="t" r="r" b="b"/>
            <a:pathLst>
              <a:path w="1905" h="2540" extrusionOk="0">
                <a:moveTo>
                  <a:pt x="1183" y="0"/>
                </a:moveTo>
                <a:lnTo>
                  <a:pt x="0" y="1696"/>
                </a:lnTo>
                <a:lnTo>
                  <a:pt x="1874" y="2020"/>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5" name="Google Shape;4815;p63"/>
          <p:cNvSpPr/>
          <p:nvPr/>
        </p:nvSpPr>
        <p:spPr>
          <a:xfrm>
            <a:off x="1105168" y="933595"/>
            <a:ext cx="1540" cy="1540"/>
          </a:xfrm>
          <a:custGeom>
            <a:avLst/>
            <a:gdLst/>
            <a:ahLst/>
            <a:cxnLst/>
            <a:rect l="l" t="t" r="r" b="b"/>
            <a:pathLst>
              <a:path w="2539" h="2540" extrusionOk="0">
                <a:moveTo>
                  <a:pt x="0" y="0"/>
                </a:moveTo>
                <a:lnTo>
                  <a:pt x="827" y="2450"/>
                </a:lnTo>
                <a:lnTo>
                  <a:pt x="2167"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6" name="Google Shape;4816;p63"/>
          <p:cNvSpPr/>
          <p:nvPr/>
        </p:nvSpPr>
        <p:spPr>
          <a:xfrm>
            <a:off x="1105279" y="1372084"/>
            <a:ext cx="1155" cy="1540"/>
          </a:xfrm>
          <a:custGeom>
            <a:avLst/>
            <a:gdLst/>
            <a:ahLst/>
            <a:cxnLst/>
            <a:rect l="l" t="t" r="r" b="b"/>
            <a:pathLst>
              <a:path w="1905" h="2539" extrusionOk="0">
                <a:moveTo>
                  <a:pt x="1172" y="0"/>
                </a:moveTo>
                <a:lnTo>
                  <a:pt x="0" y="1958"/>
                </a:lnTo>
                <a:lnTo>
                  <a:pt x="1832" y="2240"/>
                </a:lnTo>
                <a:lnTo>
                  <a:pt x="11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7" name="Google Shape;4817;p63"/>
          <p:cNvSpPr/>
          <p:nvPr/>
        </p:nvSpPr>
        <p:spPr>
          <a:xfrm>
            <a:off x="1104793" y="2005930"/>
            <a:ext cx="1540" cy="1540"/>
          </a:xfrm>
          <a:custGeom>
            <a:avLst/>
            <a:gdLst/>
            <a:ahLst/>
            <a:cxnLst/>
            <a:rect l="l" t="t" r="r" b="b"/>
            <a:pathLst>
              <a:path w="2539" h="2539" extrusionOk="0">
                <a:moveTo>
                  <a:pt x="2397" y="0"/>
                </a:moveTo>
                <a:lnTo>
                  <a:pt x="0" y="1026"/>
                </a:lnTo>
                <a:lnTo>
                  <a:pt x="2177" y="2429"/>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8" name="Google Shape;4818;p63"/>
          <p:cNvSpPr/>
          <p:nvPr/>
        </p:nvSpPr>
        <p:spPr>
          <a:xfrm>
            <a:off x="1101225" y="2644342"/>
            <a:ext cx="1540" cy="1540"/>
          </a:xfrm>
          <a:custGeom>
            <a:avLst/>
            <a:gdLst/>
            <a:ahLst/>
            <a:cxnLst/>
            <a:rect l="l" t="t" r="r" b="b"/>
            <a:pathLst>
              <a:path w="2539" h="2539" extrusionOk="0">
                <a:moveTo>
                  <a:pt x="0" y="0"/>
                </a:moveTo>
                <a:lnTo>
                  <a:pt x="774" y="2544"/>
                </a:lnTo>
                <a:lnTo>
                  <a:pt x="2115"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19" name="Google Shape;4819;p63"/>
          <p:cNvSpPr/>
          <p:nvPr/>
        </p:nvSpPr>
        <p:spPr>
          <a:xfrm>
            <a:off x="1101259" y="916032"/>
            <a:ext cx="1155" cy="1540"/>
          </a:xfrm>
          <a:custGeom>
            <a:avLst/>
            <a:gdLst/>
            <a:ahLst/>
            <a:cxnLst/>
            <a:rect l="l" t="t" r="r" b="b"/>
            <a:pathLst>
              <a:path w="1905" h="2540" extrusionOk="0">
                <a:moveTo>
                  <a:pt x="0" y="0"/>
                </a:moveTo>
                <a:lnTo>
                  <a:pt x="691" y="2282"/>
                </a:lnTo>
                <a:lnTo>
                  <a:pt x="1853"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0" name="Google Shape;4820;p63"/>
          <p:cNvSpPr/>
          <p:nvPr/>
        </p:nvSpPr>
        <p:spPr>
          <a:xfrm>
            <a:off x="1101205" y="689930"/>
            <a:ext cx="1155" cy="1155"/>
          </a:xfrm>
          <a:custGeom>
            <a:avLst/>
            <a:gdLst/>
            <a:ahLst/>
            <a:cxnLst/>
            <a:rect l="l" t="t" r="r" b="b"/>
            <a:pathLst>
              <a:path w="1905" h="1905" extrusionOk="0">
                <a:moveTo>
                  <a:pt x="1821" y="0"/>
                </a:moveTo>
                <a:lnTo>
                  <a:pt x="0" y="617"/>
                </a:lnTo>
                <a:lnTo>
                  <a:pt x="1528" y="1811"/>
                </a:lnTo>
                <a:lnTo>
                  <a:pt x="182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1" name="Google Shape;4821;p63"/>
          <p:cNvSpPr/>
          <p:nvPr/>
        </p:nvSpPr>
        <p:spPr>
          <a:xfrm>
            <a:off x="1101126" y="2905918"/>
            <a:ext cx="1540" cy="1925"/>
          </a:xfrm>
          <a:custGeom>
            <a:avLst/>
            <a:gdLst/>
            <a:ahLst/>
            <a:cxnLst/>
            <a:rect l="l" t="t" r="r" b="b"/>
            <a:pathLst>
              <a:path w="2539" h="3175" extrusionOk="0">
                <a:moveTo>
                  <a:pt x="0" y="0"/>
                </a:moveTo>
                <a:lnTo>
                  <a:pt x="753" y="2596"/>
                </a:lnTo>
                <a:lnTo>
                  <a:pt x="201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2" name="Google Shape;4822;p63"/>
          <p:cNvSpPr/>
          <p:nvPr/>
        </p:nvSpPr>
        <p:spPr>
          <a:xfrm>
            <a:off x="1101156" y="3602008"/>
            <a:ext cx="1155" cy="1155"/>
          </a:xfrm>
          <a:custGeom>
            <a:avLst/>
            <a:gdLst/>
            <a:ahLst/>
            <a:cxnLst/>
            <a:rect l="l" t="t" r="r" b="b"/>
            <a:pathLst>
              <a:path w="1905" h="1904" extrusionOk="0">
                <a:moveTo>
                  <a:pt x="0" y="0"/>
                </a:moveTo>
                <a:lnTo>
                  <a:pt x="680" y="1874"/>
                </a:lnTo>
                <a:lnTo>
                  <a:pt x="180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3" name="Google Shape;4823;p63"/>
          <p:cNvSpPr/>
          <p:nvPr/>
        </p:nvSpPr>
        <p:spPr>
          <a:xfrm>
            <a:off x="1097419" y="3442070"/>
            <a:ext cx="1540" cy="1540"/>
          </a:xfrm>
          <a:custGeom>
            <a:avLst/>
            <a:gdLst/>
            <a:ahLst/>
            <a:cxnLst/>
            <a:rect l="l" t="t" r="r" b="b"/>
            <a:pathLst>
              <a:path w="2539" h="2539" extrusionOk="0">
                <a:moveTo>
                  <a:pt x="1183" y="0"/>
                </a:moveTo>
                <a:lnTo>
                  <a:pt x="0" y="1738"/>
                </a:lnTo>
                <a:lnTo>
                  <a:pt x="2083" y="2052"/>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4" name="Google Shape;4824;p63"/>
          <p:cNvSpPr/>
          <p:nvPr/>
        </p:nvSpPr>
        <p:spPr>
          <a:xfrm>
            <a:off x="1097107" y="2688454"/>
            <a:ext cx="1540" cy="1540"/>
          </a:xfrm>
          <a:custGeom>
            <a:avLst/>
            <a:gdLst/>
            <a:ahLst/>
            <a:cxnLst/>
            <a:rect l="l" t="t" r="r" b="b"/>
            <a:pathLst>
              <a:path w="2539" h="2539" extrusionOk="0">
                <a:moveTo>
                  <a:pt x="1246" y="0"/>
                </a:moveTo>
                <a:lnTo>
                  <a:pt x="0" y="1968"/>
                </a:lnTo>
                <a:lnTo>
                  <a:pt x="2041" y="2261"/>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5" name="Google Shape;4825;p63"/>
          <p:cNvSpPr/>
          <p:nvPr/>
        </p:nvSpPr>
        <p:spPr>
          <a:xfrm>
            <a:off x="1097193" y="2524916"/>
            <a:ext cx="1540" cy="1540"/>
          </a:xfrm>
          <a:custGeom>
            <a:avLst/>
            <a:gdLst/>
            <a:ahLst/>
            <a:cxnLst/>
            <a:rect l="l" t="t" r="r" b="b"/>
            <a:pathLst>
              <a:path w="2539" h="2539" extrusionOk="0">
                <a:moveTo>
                  <a:pt x="0" y="0"/>
                </a:moveTo>
                <a:lnTo>
                  <a:pt x="869" y="2418"/>
                </a:lnTo>
                <a:lnTo>
                  <a:pt x="2251"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6" name="Google Shape;4826;p63"/>
          <p:cNvSpPr/>
          <p:nvPr/>
        </p:nvSpPr>
        <p:spPr>
          <a:xfrm>
            <a:off x="1097277" y="2405318"/>
            <a:ext cx="1155" cy="1155"/>
          </a:xfrm>
          <a:custGeom>
            <a:avLst/>
            <a:gdLst/>
            <a:ahLst/>
            <a:cxnLst/>
            <a:rect l="l" t="t" r="r" b="b"/>
            <a:pathLst>
              <a:path w="1905" h="1904" extrusionOk="0">
                <a:moveTo>
                  <a:pt x="0" y="0"/>
                </a:moveTo>
                <a:lnTo>
                  <a:pt x="649" y="1874"/>
                </a:lnTo>
                <a:lnTo>
                  <a:pt x="1790"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7" name="Google Shape;4827;p63"/>
          <p:cNvSpPr/>
          <p:nvPr/>
        </p:nvSpPr>
        <p:spPr>
          <a:xfrm>
            <a:off x="1097090" y="1806924"/>
            <a:ext cx="1540" cy="1540"/>
          </a:xfrm>
          <a:custGeom>
            <a:avLst/>
            <a:gdLst/>
            <a:ahLst/>
            <a:cxnLst/>
            <a:rect l="l" t="t" r="r" b="b"/>
            <a:pathLst>
              <a:path w="2539" h="2539" extrusionOk="0">
                <a:moveTo>
                  <a:pt x="1926" y="0"/>
                </a:moveTo>
                <a:lnTo>
                  <a:pt x="0" y="785"/>
                </a:lnTo>
                <a:lnTo>
                  <a:pt x="1602" y="2198"/>
                </a:lnTo>
                <a:lnTo>
                  <a:pt x="192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8" name="Google Shape;4828;p63"/>
          <p:cNvSpPr/>
          <p:nvPr/>
        </p:nvSpPr>
        <p:spPr>
          <a:xfrm>
            <a:off x="1096970" y="4257934"/>
            <a:ext cx="1540" cy="1540"/>
          </a:xfrm>
          <a:custGeom>
            <a:avLst/>
            <a:gdLst/>
            <a:ahLst/>
            <a:cxnLst/>
            <a:rect l="l" t="t" r="r" b="b"/>
            <a:pathLst>
              <a:path w="2539" h="2540" extrusionOk="0">
                <a:moveTo>
                  <a:pt x="0" y="0"/>
                </a:moveTo>
                <a:lnTo>
                  <a:pt x="910" y="2188"/>
                </a:lnTo>
                <a:lnTo>
                  <a:pt x="2261" y="34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29" name="Google Shape;4829;p63"/>
          <p:cNvSpPr/>
          <p:nvPr/>
        </p:nvSpPr>
        <p:spPr>
          <a:xfrm>
            <a:off x="1097120" y="3544213"/>
            <a:ext cx="1925" cy="2310"/>
          </a:xfrm>
          <a:custGeom>
            <a:avLst/>
            <a:gdLst/>
            <a:ahLst/>
            <a:cxnLst/>
            <a:rect l="l" t="t" r="r" b="b"/>
            <a:pathLst>
              <a:path w="3175" h="3810" extrusionOk="0">
                <a:moveTo>
                  <a:pt x="1507" y="0"/>
                </a:moveTo>
                <a:lnTo>
                  <a:pt x="0" y="1905"/>
                </a:lnTo>
                <a:lnTo>
                  <a:pt x="2963" y="3256"/>
                </a:lnTo>
                <a:lnTo>
                  <a:pt x="150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0" name="Google Shape;4830;p63"/>
          <p:cNvSpPr/>
          <p:nvPr/>
        </p:nvSpPr>
        <p:spPr>
          <a:xfrm>
            <a:off x="1093134" y="38364"/>
            <a:ext cx="1540" cy="1540"/>
          </a:xfrm>
          <a:custGeom>
            <a:avLst/>
            <a:gdLst/>
            <a:ahLst/>
            <a:cxnLst/>
            <a:rect l="l" t="t" r="r" b="b"/>
            <a:pathLst>
              <a:path w="2539" h="2540" extrusionOk="0">
                <a:moveTo>
                  <a:pt x="0" y="0"/>
                </a:moveTo>
                <a:lnTo>
                  <a:pt x="774" y="2125"/>
                </a:lnTo>
                <a:lnTo>
                  <a:pt x="2031"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1" name="Google Shape;4831;p63"/>
          <p:cNvSpPr/>
          <p:nvPr/>
        </p:nvSpPr>
        <p:spPr>
          <a:xfrm>
            <a:off x="1093218" y="1527491"/>
            <a:ext cx="1540" cy="1540"/>
          </a:xfrm>
          <a:custGeom>
            <a:avLst/>
            <a:gdLst/>
            <a:ahLst/>
            <a:cxnLst/>
            <a:rect l="l" t="t" r="r" b="b"/>
            <a:pathLst>
              <a:path w="2539" h="2539" extrusionOk="0">
                <a:moveTo>
                  <a:pt x="240" y="0"/>
                </a:moveTo>
                <a:lnTo>
                  <a:pt x="0" y="1947"/>
                </a:lnTo>
                <a:lnTo>
                  <a:pt x="2314" y="1256"/>
                </a:lnTo>
                <a:lnTo>
                  <a:pt x="24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2" name="Google Shape;4832;p63"/>
          <p:cNvSpPr/>
          <p:nvPr/>
        </p:nvSpPr>
        <p:spPr>
          <a:xfrm>
            <a:off x="1093256" y="2063665"/>
            <a:ext cx="1540" cy="1540"/>
          </a:xfrm>
          <a:custGeom>
            <a:avLst/>
            <a:gdLst/>
            <a:ahLst/>
            <a:cxnLst/>
            <a:rect l="l" t="t" r="r" b="b"/>
            <a:pathLst>
              <a:path w="2539" h="2539" extrusionOk="0">
                <a:moveTo>
                  <a:pt x="272" y="0"/>
                </a:moveTo>
                <a:lnTo>
                  <a:pt x="0" y="2146"/>
                </a:lnTo>
                <a:lnTo>
                  <a:pt x="2136" y="1361"/>
                </a:lnTo>
                <a:lnTo>
                  <a:pt x="27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3" name="Google Shape;4833;p63"/>
          <p:cNvSpPr/>
          <p:nvPr/>
        </p:nvSpPr>
        <p:spPr>
          <a:xfrm>
            <a:off x="1093054" y="4023164"/>
            <a:ext cx="1540" cy="1925"/>
          </a:xfrm>
          <a:custGeom>
            <a:avLst/>
            <a:gdLst/>
            <a:ahLst/>
            <a:cxnLst/>
            <a:rect l="l" t="t" r="r" b="b"/>
            <a:pathLst>
              <a:path w="2539" h="3175" extrusionOk="0">
                <a:moveTo>
                  <a:pt x="0" y="0"/>
                </a:moveTo>
                <a:lnTo>
                  <a:pt x="806" y="2869"/>
                </a:lnTo>
                <a:lnTo>
                  <a:pt x="2010" y="198"/>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4" name="Google Shape;4834;p63"/>
          <p:cNvSpPr/>
          <p:nvPr/>
        </p:nvSpPr>
        <p:spPr>
          <a:xfrm>
            <a:off x="1092790" y="4203974"/>
            <a:ext cx="2311" cy="2695"/>
          </a:xfrm>
          <a:custGeom>
            <a:avLst/>
            <a:gdLst/>
            <a:ahLst/>
            <a:cxnLst/>
            <a:rect l="l" t="t" r="r" b="b"/>
            <a:pathLst>
              <a:path w="3810" h="4445" extrusionOk="0">
                <a:moveTo>
                  <a:pt x="1790" y="0"/>
                </a:moveTo>
                <a:lnTo>
                  <a:pt x="1162" y="628"/>
                </a:lnTo>
                <a:lnTo>
                  <a:pt x="104" y="1204"/>
                </a:lnTo>
                <a:lnTo>
                  <a:pt x="0" y="2533"/>
                </a:lnTo>
                <a:lnTo>
                  <a:pt x="973" y="3287"/>
                </a:lnTo>
                <a:lnTo>
                  <a:pt x="1507" y="4010"/>
                </a:lnTo>
                <a:lnTo>
                  <a:pt x="2157" y="3392"/>
                </a:lnTo>
                <a:lnTo>
                  <a:pt x="3298" y="2827"/>
                </a:lnTo>
                <a:lnTo>
                  <a:pt x="3382" y="1486"/>
                </a:lnTo>
                <a:lnTo>
                  <a:pt x="2355" y="722"/>
                </a:lnTo>
                <a:lnTo>
                  <a:pt x="179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5" name="Google Shape;4835;p63"/>
          <p:cNvSpPr/>
          <p:nvPr/>
        </p:nvSpPr>
        <p:spPr>
          <a:xfrm>
            <a:off x="1092669" y="5228577"/>
            <a:ext cx="1540" cy="1540"/>
          </a:xfrm>
          <a:custGeom>
            <a:avLst/>
            <a:gdLst/>
            <a:ahLst/>
            <a:cxnLst/>
            <a:rect l="l" t="t" r="r" b="b"/>
            <a:pathLst>
              <a:path w="2539" h="2540" extrusionOk="0">
                <a:moveTo>
                  <a:pt x="2502" y="0"/>
                </a:moveTo>
                <a:lnTo>
                  <a:pt x="0" y="869"/>
                </a:lnTo>
                <a:lnTo>
                  <a:pt x="2272" y="2282"/>
                </a:lnTo>
                <a:lnTo>
                  <a:pt x="250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6" name="Google Shape;4836;p63"/>
          <p:cNvSpPr/>
          <p:nvPr/>
        </p:nvSpPr>
        <p:spPr>
          <a:xfrm>
            <a:off x="1093039" y="4749728"/>
            <a:ext cx="1155" cy="1155"/>
          </a:xfrm>
          <a:custGeom>
            <a:avLst/>
            <a:gdLst/>
            <a:ahLst/>
            <a:cxnLst/>
            <a:rect l="l" t="t" r="r" b="b"/>
            <a:pathLst>
              <a:path w="1905" h="1904" extrusionOk="0">
                <a:moveTo>
                  <a:pt x="1183" y="0"/>
                </a:moveTo>
                <a:lnTo>
                  <a:pt x="0" y="1570"/>
                </a:lnTo>
                <a:lnTo>
                  <a:pt x="1895" y="1895"/>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7" name="Google Shape;4837;p63"/>
          <p:cNvSpPr/>
          <p:nvPr/>
        </p:nvSpPr>
        <p:spPr>
          <a:xfrm>
            <a:off x="1092401" y="6473771"/>
            <a:ext cx="2696" cy="2310"/>
          </a:xfrm>
          <a:custGeom>
            <a:avLst/>
            <a:gdLst/>
            <a:ahLst/>
            <a:cxnLst/>
            <a:rect l="l" t="t" r="r" b="b"/>
            <a:pathLst>
              <a:path w="4444" h="3809" extrusionOk="0">
                <a:moveTo>
                  <a:pt x="1486" y="0"/>
                </a:moveTo>
                <a:lnTo>
                  <a:pt x="722" y="984"/>
                </a:lnTo>
                <a:lnTo>
                  <a:pt x="0" y="1507"/>
                </a:lnTo>
                <a:lnTo>
                  <a:pt x="607" y="2136"/>
                </a:lnTo>
                <a:lnTo>
                  <a:pt x="1172" y="3225"/>
                </a:lnTo>
                <a:lnTo>
                  <a:pt x="2492" y="3361"/>
                </a:lnTo>
                <a:lnTo>
                  <a:pt x="3256" y="2450"/>
                </a:lnTo>
                <a:lnTo>
                  <a:pt x="4094" y="1895"/>
                </a:lnTo>
                <a:lnTo>
                  <a:pt x="3434" y="1225"/>
                </a:lnTo>
                <a:lnTo>
                  <a:pt x="2827" y="125"/>
                </a:lnTo>
                <a:lnTo>
                  <a:pt x="148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8" name="Google Shape;4838;p63"/>
          <p:cNvSpPr/>
          <p:nvPr/>
        </p:nvSpPr>
        <p:spPr>
          <a:xfrm>
            <a:off x="1088886" y="1615918"/>
            <a:ext cx="1540" cy="1540"/>
          </a:xfrm>
          <a:custGeom>
            <a:avLst/>
            <a:gdLst/>
            <a:ahLst/>
            <a:cxnLst/>
            <a:rect l="l" t="t" r="r" b="b"/>
            <a:pathLst>
              <a:path w="2539" h="2539" extrusionOk="0">
                <a:moveTo>
                  <a:pt x="1246" y="0"/>
                </a:moveTo>
                <a:lnTo>
                  <a:pt x="0" y="1748"/>
                </a:lnTo>
                <a:lnTo>
                  <a:pt x="1999" y="2062"/>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39" name="Google Shape;4839;p63"/>
          <p:cNvSpPr/>
          <p:nvPr/>
        </p:nvSpPr>
        <p:spPr>
          <a:xfrm>
            <a:off x="1088996" y="441188"/>
            <a:ext cx="1540" cy="1540"/>
          </a:xfrm>
          <a:custGeom>
            <a:avLst/>
            <a:gdLst/>
            <a:ahLst/>
            <a:cxnLst/>
            <a:rect l="l" t="t" r="r" b="b"/>
            <a:pathLst>
              <a:path w="2539" h="2540" extrusionOk="0">
                <a:moveTo>
                  <a:pt x="1382" y="0"/>
                </a:moveTo>
                <a:lnTo>
                  <a:pt x="0" y="2115"/>
                </a:lnTo>
                <a:lnTo>
                  <a:pt x="2324" y="2408"/>
                </a:lnTo>
                <a:lnTo>
                  <a:pt x="13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0" name="Google Shape;4840;p63"/>
          <p:cNvSpPr/>
          <p:nvPr/>
        </p:nvSpPr>
        <p:spPr>
          <a:xfrm>
            <a:off x="1088778" y="897840"/>
            <a:ext cx="1540" cy="1540"/>
          </a:xfrm>
          <a:custGeom>
            <a:avLst/>
            <a:gdLst/>
            <a:ahLst/>
            <a:cxnLst/>
            <a:rect l="l" t="t" r="r" b="b"/>
            <a:pathLst>
              <a:path w="2539" h="2540" extrusionOk="0">
                <a:moveTo>
                  <a:pt x="1371" y="0"/>
                </a:moveTo>
                <a:lnTo>
                  <a:pt x="0" y="1895"/>
                </a:lnTo>
                <a:lnTo>
                  <a:pt x="2219" y="2219"/>
                </a:lnTo>
                <a:lnTo>
                  <a:pt x="137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1" name="Google Shape;4841;p63"/>
          <p:cNvSpPr/>
          <p:nvPr/>
        </p:nvSpPr>
        <p:spPr>
          <a:xfrm>
            <a:off x="1085116" y="370728"/>
            <a:ext cx="1540" cy="1540"/>
          </a:xfrm>
          <a:custGeom>
            <a:avLst/>
            <a:gdLst/>
            <a:ahLst/>
            <a:cxnLst/>
            <a:rect l="l" t="t" r="r" b="b"/>
            <a:pathLst>
              <a:path w="2539" h="2540" extrusionOk="0">
                <a:moveTo>
                  <a:pt x="293" y="0"/>
                </a:moveTo>
                <a:lnTo>
                  <a:pt x="0" y="2418"/>
                </a:lnTo>
                <a:lnTo>
                  <a:pt x="2041" y="1434"/>
                </a:lnTo>
                <a:lnTo>
                  <a:pt x="29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2" name="Google Shape;4842;p63"/>
          <p:cNvSpPr/>
          <p:nvPr/>
        </p:nvSpPr>
        <p:spPr>
          <a:xfrm>
            <a:off x="1085054" y="977637"/>
            <a:ext cx="1540" cy="1540"/>
          </a:xfrm>
          <a:custGeom>
            <a:avLst/>
            <a:gdLst/>
            <a:ahLst/>
            <a:cxnLst/>
            <a:rect l="l" t="t" r="r" b="b"/>
            <a:pathLst>
              <a:path w="2539" h="2540" extrusionOk="0">
                <a:moveTo>
                  <a:pt x="1235" y="0"/>
                </a:moveTo>
                <a:lnTo>
                  <a:pt x="0" y="1895"/>
                </a:lnTo>
                <a:lnTo>
                  <a:pt x="2010" y="2198"/>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3" name="Google Shape;4843;p63"/>
          <p:cNvSpPr/>
          <p:nvPr/>
        </p:nvSpPr>
        <p:spPr>
          <a:xfrm>
            <a:off x="1080860" y="1115455"/>
            <a:ext cx="1540" cy="1540"/>
          </a:xfrm>
          <a:custGeom>
            <a:avLst/>
            <a:gdLst/>
            <a:ahLst/>
            <a:cxnLst/>
            <a:rect l="l" t="t" r="r" b="b"/>
            <a:pathLst>
              <a:path w="2539" h="2539" extrusionOk="0">
                <a:moveTo>
                  <a:pt x="0" y="0"/>
                </a:moveTo>
                <a:lnTo>
                  <a:pt x="837" y="2188"/>
                </a:lnTo>
                <a:lnTo>
                  <a:pt x="2104"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4" name="Google Shape;4844;p63"/>
          <p:cNvSpPr/>
          <p:nvPr/>
        </p:nvSpPr>
        <p:spPr>
          <a:xfrm>
            <a:off x="1084909" y="1390272"/>
            <a:ext cx="1540" cy="1540"/>
          </a:xfrm>
          <a:custGeom>
            <a:avLst/>
            <a:gdLst/>
            <a:ahLst/>
            <a:cxnLst/>
            <a:rect l="l" t="t" r="r" b="b"/>
            <a:pathLst>
              <a:path w="2539" h="2539" extrusionOk="0">
                <a:moveTo>
                  <a:pt x="0" y="0"/>
                </a:moveTo>
                <a:lnTo>
                  <a:pt x="952" y="2167"/>
                </a:lnTo>
                <a:lnTo>
                  <a:pt x="2345"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5" name="Google Shape;4845;p63"/>
          <p:cNvSpPr/>
          <p:nvPr/>
        </p:nvSpPr>
        <p:spPr>
          <a:xfrm>
            <a:off x="1084811" y="5445801"/>
            <a:ext cx="1540" cy="1540"/>
          </a:xfrm>
          <a:custGeom>
            <a:avLst/>
            <a:gdLst/>
            <a:ahLst/>
            <a:cxnLst/>
            <a:rect l="l" t="t" r="r" b="b"/>
            <a:pathLst>
              <a:path w="2539" h="2540" extrusionOk="0">
                <a:moveTo>
                  <a:pt x="2523" y="0"/>
                </a:moveTo>
                <a:lnTo>
                  <a:pt x="0" y="670"/>
                </a:lnTo>
                <a:lnTo>
                  <a:pt x="2261" y="2041"/>
                </a:lnTo>
                <a:lnTo>
                  <a:pt x="252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6" name="Google Shape;4846;p63"/>
          <p:cNvSpPr/>
          <p:nvPr/>
        </p:nvSpPr>
        <p:spPr>
          <a:xfrm>
            <a:off x="1085020" y="5326307"/>
            <a:ext cx="1540" cy="1540"/>
          </a:xfrm>
          <a:custGeom>
            <a:avLst/>
            <a:gdLst/>
            <a:ahLst/>
            <a:cxnLst/>
            <a:rect l="l" t="t" r="r" b="b"/>
            <a:pathLst>
              <a:path w="2539" h="2540" extrusionOk="0">
                <a:moveTo>
                  <a:pt x="0" y="0"/>
                </a:moveTo>
                <a:lnTo>
                  <a:pt x="785" y="2460"/>
                </a:lnTo>
                <a:lnTo>
                  <a:pt x="2020"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7" name="Google Shape;4847;p63"/>
          <p:cNvSpPr/>
          <p:nvPr/>
        </p:nvSpPr>
        <p:spPr>
          <a:xfrm>
            <a:off x="1085095" y="5148770"/>
            <a:ext cx="1540" cy="1540"/>
          </a:xfrm>
          <a:custGeom>
            <a:avLst/>
            <a:gdLst/>
            <a:ahLst/>
            <a:cxnLst/>
            <a:rect l="l" t="t" r="r" b="b"/>
            <a:pathLst>
              <a:path w="2539" h="2540" extrusionOk="0">
                <a:moveTo>
                  <a:pt x="282" y="0"/>
                </a:moveTo>
                <a:lnTo>
                  <a:pt x="0" y="1958"/>
                </a:lnTo>
                <a:lnTo>
                  <a:pt x="2083" y="1277"/>
                </a:lnTo>
                <a:lnTo>
                  <a:pt x="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8" name="Google Shape;4848;p63"/>
          <p:cNvSpPr/>
          <p:nvPr/>
        </p:nvSpPr>
        <p:spPr>
          <a:xfrm>
            <a:off x="1084960" y="3504298"/>
            <a:ext cx="1540" cy="1540"/>
          </a:xfrm>
          <a:custGeom>
            <a:avLst/>
            <a:gdLst/>
            <a:ahLst/>
            <a:cxnLst/>
            <a:rect l="l" t="t" r="r" b="b"/>
            <a:pathLst>
              <a:path w="2539" h="2539" extrusionOk="0">
                <a:moveTo>
                  <a:pt x="0" y="0"/>
                </a:moveTo>
                <a:lnTo>
                  <a:pt x="806" y="2460"/>
                </a:lnTo>
                <a:lnTo>
                  <a:pt x="215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49" name="Google Shape;4849;p63"/>
          <p:cNvSpPr/>
          <p:nvPr/>
        </p:nvSpPr>
        <p:spPr>
          <a:xfrm>
            <a:off x="1084990" y="3925160"/>
            <a:ext cx="1540" cy="1540"/>
          </a:xfrm>
          <a:custGeom>
            <a:avLst/>
            <a:gdLst/>
            <a:ahLst/>
            <a:cxnLst/>
            <a:rect l="l" t="t" r="r" b="b"/>
            <a:pathLst>
              <a:path w="2539" h="2539" extrusionOk="0">
                <a:moveTo>
                  <a:pt x="1329" y="0"/>
                </a:moveTo>
                <a:lnTo>
                  <a:pt x="0" y="2104"/>
                </a:lnTo>
                <a:lnTo>
                  <a:pt x="2167" y="2408"/>
                </a:lnTo>
                <a:lnTo>
                  <a:pt x="13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0" name="Google Shape;4850;p63"/>
          <p:cNvSpPr/>
          <p:nvPr/>
        </p:nvSpPr>
        <p:spPr>
          <a:xfrm>
            <a:off x="1084841" y="2179097"/>
            <a:ext cx="1540" cy="1155"/>
          </a:xfrm>
          <a:custGeom>
            <a:avLst/>
            <a:gdLst/>
            <a:ahLst/>
            <a:cxnLst/>
            <a:rect l="l" t="t" r="r" b="b"/>
            <a:pathLst>
              <a:path w="2539" h="1904" extrusionOk="0">
                <a:moveTo>
                  <a:pt x="1958" y="0"/>
                </a:moveTo>
                <a:lnTo>
                  <a:pt x="0" y="680"/>
                </a:lnTo>
                <a:lnTo>
                  <a:pt x="1685" y="1895"/>
                </a:lnTo>
                <a:lnTo>
                  <a:pt x="195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1" name="Google Shape;4851;p63"/>
          <p:cNvSpPr/>
          <p:nvPr/>
        </p:nvSpPr>
        <p:spPr>
          <a:xfrm>
            <a:off x="1080732" y="5698481"/>
            <a:ext cx="1540" cy="1540"/>
          </a:xfrm>
          <a:custGeom>
            <a:avLst/>
            <a:gdLst/>
            <a:ahLst/>
            <a:cxnLst/>
            <a:rect l="l" t="t" r="r" b="b"/>
            <a:pathLst>
              <a:path w="2539" h="2540" extrusionOk="0">
                <a:moveTo>
                  <a:pt x="2418" y="0"/>
                </a:moveTo>
                <a:lnTo>
                  <a:pt x="0" y="722"/>
                </a:lnTo>
                <a:lnTo>
                  <a:pt x="2157" y="2115"/>
                </a:lnTo>
                <a:lnTo>
                  <a:pt x="241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2" name="Google Shape;4852;p63"/>
          <p:cNvSpPr/>
          <p:nvPr/>
        </p:nvSpPr>
        <p:spPr>
          <a:xfrm>
            <a:off x="1084596" y="4585858"/>
            <a:ext cx="1540" cy="1540"/>
          </a:xfrm>
          <a:custGeom>
            <a:avLst/>
            <a:gdLst/>
            <a:ahLst/>
            <a:cxnLst/>
            <a:rect l="l" t="t" r="r" b="b"/>
            <a:pathLst>
              <a:path w="2539" h="2540" extrusionOk="0">
                <a:moveTo>
                  <a:pt x="2397" y="0"/>
                </a:moveTo>
                <a:lnTo>
                  <a:pt x="0" y="795"/>
                </a:lnTo>
                <a:lnTo>
                  <a:pt x="2167" y="2146"/>
                </a:lnTo>
                <a:lnTo>
                  <a:pt x="2397"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3" name="Google Shape;4853;p63"/>
          <p:cNvSpPr/>
          <p:nvPr/>
        </p:nvSpPr>
        <p:spPr>
          <a:xfrm>
            <a:off x="1084672" y="5782738"/>
            <a:ext cx="1540" cy="1155"/>
          </a:xfrm>
          <a:custGeom>
            <a:avLst/>
            <a:gdLst/>
            <a:ahLst/>
            <a:cxnLst/>
            <a:rect l="l" t="t" r="r" b="b"/>
            <a:pathLst>
              <a:path w="2539" h="1904" extrusionOk="0">
                <a:moveTo>
                  <a:pt x="2345" y="0"/>
                </a:moveTo>
                <a:lnTo>
                  <a:pt x="0" y="638"/>
                </a:lnTo>
                <a:lnTo>
                  <a:pt x="2104" y="1874"/>
                </a:lnTo>
                <a:lnTo>
                  <a:pt x="234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4" name="Google Shape;4854;p63"/>
          <p:cNvSpPr/>
          <p:nvPr/>
        </p:nvSpPr>
        <p:spPr>
          <a:xfrm>
            <a:off x="1085068" y="6301305"/>
            <a:ext cx="1540" cy="1540"/>
          </a:xfrm>
          <a:custGeom>
            <a:avLst/>
            <a:gdLst/>
            <a:ahLst/>
            <a:cxnLst/>
            <a:rect l="l" t="t" r="r" b="b"/>
            <a:pathLst>
              <a:path w="2539" h="2540" extrusionOk="0">
                <a:moveTo>
                  <a:pt x="0" y="0"/>
                </a:moveTo>
                <a:lnTo>
                  <a:pt x="921" y="2460"/>
                </a:lnTo>
                <a:lnTo>
                  <a:pt x="2387"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5" name="Google Shape;4855;p63"/>
          <p:cNvSpPr/>
          <p:nvPr/>
        </p:nvSpPr>
        <p:spPr>
          <a:xfrm>
            <a:off x="1080561" y="609316"/>
            <a:ext cx="2311" cy="2695"/>
          </a:xfrm>
          <a:custGeom>
            <a:avLst/>
            <a:gdLst/>
            <a:ahLst/>
            <a:cxnLst/>
            <a:rect l="l" t="t" r="r" b="b"/>
            <a:pathLst>
              <a:path w="3810" h="4444" extrusionOk="0">
                <a:moveTo>
                  <a:pt x="2041" y="0"/>
                </a:moveTo>
                <a:lnTo>
                  <a:pt x="0" y="1884"/>
                </a:lnTo>
                <a:lnTo>
                  <a:pt x="596" y="2586"/>
                </a:lnTo>
                <a:lnTo>
                  <a:pt x="1130" y="3738"/>
                </a:lnTo>
                <a:lnTo>
                  <a:pt x="2376" y="3926"/>
                </a:lnTo>
                <a:lnTo>
                  <a:pt x="3099" y="2816"/>
                </a:lnTo>
                <a:lnTo>
                  <a:pt x="3759" y="2240"/>
                </a:lnTo>
                <a:lnTo>
                  <a:pt x="2041"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6" name="Google Shape;4856;p63"/>
          <p:cNvSpPr/>
          <p:nvPr/>
        </p:nvSpPr>
        <p:spPr>
          <a:xfrm>
            <a:off x="1080906" y="255610"/>
            <a:ext cx="1155" cy="1540"/>
          </a:xfrm>
          <a:custGeom>
            <a:avLst/>
            <a:gdLst/>
            <a:ahLst/>
            <a:cxnLst/>
            <a:rect l="l" t="t" r="r" b="b"/>
            <a:pathLst>
              <a:path w="1905" h="2540" extrusionOk="0">
                <a:moveTo>
                  <a:pt x="0" y="0"/>
                </a:moveTo>
                <a:lnTo>
                  <a:pt x="680" y="2272"/>
                </a:lnTo>
                <a:lnTo>
                  <a:pt x="180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7" name="Google Shape;4857;p63"/>
          <p:cNvSpPr/>
          <p:nvPr/>
        </p:nvSpPr>
        <p:spPr>
          <a:xfrm>
            <a:off x="1077070" y="552597"/>
            <a:ext cx="1540" cy="1540"/>
          </a:xfrm>
          <a:custGeom>
            <a:avLst/>
            <a:gdLst/>
            <a:ahLst/>
            <a:cxnLst/>
            <a:rect l="l" t="t" r="r" b="b"/>
            <a:pathLst>
              <a:path w="2539" h="2540" extrusionOk="0">
                <a:moveTo>
                  <a:pt x="0" y="0"/>
                </a:moveTo>
                <a:lnTo>
                  <a:pt x="858" y="2219"/>
                </a:lnTo>
                <a:lnTo>
                  <a:pt x="2261" y="31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8" name="Google Shape;4858;p63"/>
          <p:cNvSpPr/>
          <p:nvPr/>
        </p:nvSpPr>
        <p:spPr>
          <a:xfrm>
            <a:off x="1076827" y="1562995"/>
            <a:ext cx="1540" cy="1540"/>
          </a:xfrm>
          <a:custGeom>
            <a:avLst/>
            <a:gdLst/>
            <a:ahLst/>
            <a:cxnLst/>
            <a:rect l="l" t="t" r="r" b="b"/>
            <a:pathLst>
              <a:path w="2539" h="2539" extrusionOk="0">
                <a:moveTo>
                  <a:pt x="0" y="0"/>
                </a:moveTo>
                <a:lnTo>
                  <a:pt x="900" y="2513"/>
                </a:lnTo>
                <a:lnTo>
                  <a:pt x="2324"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59" name="Google Shape;4859;p63"/>
          <p:cNvSpPr/>
          <p:nvPr/>
        </p:nvSpPr>
        <p:spPr>
          <a:xfrm>
            <a:off x="1076675" y="1846841"/>
            <a:ext cx="1540" cy="1540"/>
          </a:xfrm>
          <a:custGeom>
            <a:avLst/>
            <a:gdLst/>
            <a:ahLst/>
            <a:cxnLst/>
            <a:rect l="l" t="t" r="r" b="b"/>
            <a:pathLst>
              <a:path w="2539" h="2539" extrusionOk="0">
                <a:moveTo>
                  <a:pt x="0" y="0"/>
                </a:moveTo>
                <a:lnTo>
                  <a:pt x="869" y="2533"/>
                </a:lnTo>
                <a:lnTo>
                  <a:pt x="2125" y="25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0" name="Google Shape;4860;p63"/>
          <p:cNvSpPr/>
          <p:nvPr/>
        </p:nvSpPr>
        <p:spPr>
          <a:xfrm>
            <a:off x="1076799" y="3034727"/>
            <a:ext cx="1540" cy="1540"/>
          </a:xfrm>
          <a:custGeom>
            <a:avLst/>
            <a:gdLst/>
            <a:ahLst/>
            <a:cxnLst/>
            <a:rect l="l" t="t" r="r" b="b"/>
            <a:pathLst>
              <a:path w="2539" h="2539" extrusionOk="0">
                <a:moveTo>
                  <a:pt x="0" y="0"/>
                </a:moveTo>
                <a:lnTo>
                  <a:pt x="848" y="2177"/>
                </a:lnTo>
                <a:lnTo>
                  <a:pt x="2125"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1" name="Google Shape;4861;p63"/>
          <p:cNvSpPr/>
          <p:nvPr/>
        </p:nvSpPr>
        <p:spPr>
          <a:xfrm>
            <a:off x="1076629" y="3535510"/>
            <a:ext cx="1155" cy="1155"/>
          </a:xfrm>
          <a:custGeom>
            <a:avLst/>
            <a:gdLst/>
            <a:ahLst/>
            <a:cxnLst/>
            <a:rect l="l" t="t" r="r" b="b"/>
            <a:pathLst>
              <a:path w="1905" h="1904" extrusionOk="0">
                <a:moveTo>
                  <a:pt x="1895" y="0"/>
                </a:moveTo>
                <a:lnTo>
                  <a:pt x="0" y="607"/>
                </a:lnTo>
                <a:lnTo>
                  <a:pt x="1654" y="1727"/>
                </a:lnTo>
                <a:lnTo>
                  <a:pt x="189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2" name="Google Shape;4862;p63"/>
          <p:cNvSpPr/>
          <p:nvPr/>
        </p:nvSpPr>
        <p:spPr>
          <a:xfrm>
            <a:off x="1076871" y="3552913"/>
            <a:ext cx="1155" cy="1540"/>
          </a:xfrm>
          <a:custGeom>
            <a:avLst/>
            <a:gdLst/>
            <a:ahLst/>
            <a:cxnLst/>
            <a:rect l="l" t="t" r="r" b="b"/>
            <a:pathLst>
              <a:path w="1905" h="2539" extrusionOk="0">
                <a:moveTo>
                  <a:pt x="1183" y="0"/>
                </a:moveTo>
                <a:lnTo>
                  <a:pt x="0" y="2062"/>
                </a:lnTo>
                <a:lnTo>
                  <a:pt x="1832" y="2366"/>
                </a:lnTo>
                <a:lnTo>
                  <a:pt x="118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3" name="Google Shape;4863;p63"/>
          <p:cNvSpPr/>
          <p:nvPr/>
        </p:nvSpPr>
        <p:spPr>
          <a:xfrm>
            <a:off x="1076367" y="3800596"/>
            <a:ext cx="2311" cy="3081"/>
          </a:xfrm>
          <a:custGeom>
            <a:avLst/>
            <a:gdLst/>
            <a:ahLst/>
            <a:cxnLst/>
            <a:rect l="l" t="t" r="r" b="b"/>
            <a:pathLst>
              <a:path w="3810" h="5079" extrusionOk="0">
                <a:moveTo>
                  <a:pt x="1968" y="0"/>
                </a:moveTo>
                <a:lnTo>
                  <a:pt x="1287" y="722"/>
                </a:lnTo>
                <a:lnTo>
                  <a:pt x="115" y="1392"/>
                </a:lnTo>
                <a:lnTo>
                  <a:pt x="0" y="2910"/>
                </a:lnTo>
                <a:lnTo>
                  <a:pt x="1078" y="3769"/>
                </a:lnTo>
                <a:lnTo>
                  <a:pt x="1664" y="4575"/>
                </a:lnTo>
                <a:lnTo>
                  <a:pt x="3706" y="2481"/>
                </a:lnTo>
                <a:lnTo>
                  <a:pt x="196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4" name="Google Shape;4864;p63"/>
          <p:cNvSpPr/>
          <p:nvPr/>
        </p:nvSpPr>
        <p:spPr>
          <a:xfrm>
            <a:off x="1076885" y="6762043"/>
            <a:ext cx="1540" cy="1540"/>
          </a:xfrm>
          <a:custGeom>
            <a:avLst/>
            <a:gdLst/>
            <a:ahLst/>
            <a:cxnLst/>
            <a:rect l="l" t="t" r="r" b="b"/>
            <a:pathLst>
              <a:path w="2539" h="2540" extrusionOk="0">
                <a:moveTo>
                  <a:pt x="1246" y="0"/>
                </a:moveTo>
                <a:lnTo>
                  <a:pt x="0" y="1832"/>
                </a:lnTo>
                <a:lnTo>
                  <a:pt x="1978" y="2167"/>
                </a:lnTo>
                <a:lnTo>
                  <a:pt x="1246"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5" name="Google Shape;4865;p63"/>
          <p:cNvSpPr/>
          <p:nvPr/>
        </p:nvSpPr>
        <p:spPr>
          <a:xfrm>
            <a:off x="1076911" y="5875872"/>
            <a:ext cx="1540" cy="1540"/>
          </a:xfrm>
          <a:custGeom>
            <a:avLst/>
            <a:gdLst/>
            <a:ahLst/>
            <a:cxnLst/>
            <a:rect l="l" t="t" r="r" b="b"/>
            <a:pathLst>
              <a:path w="2539" h="2540" extrusionOk="0">
                <a:moveTo>
                  <a:pt x="0" y="0"/>
                </a:moveTo>
                <a:lnTo>
                  <a:pt x="774" y="2198"/>
                </a:lnTo>
                <a:lnTo>
                  <a:pt x="2052" y="303"/>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6" name="Google Shape;4866;p63"/>
          <p:cNvSpPr/>
          <p:nvPr/>
        </p:nvSpPr>
        <p:spPr>
          <a:xfrm>
            <a:off x="1076746" y="4382152"/>
            <a:ext cx="1925" cy="1540"/>
          </a:xfrm>
          <a:custGeom>
            <a:avLst/>
            <a:gdLst/>
            <a:ahLst/>
            <a:cxnLst/>
            <a:rect l="l" t="t" r="r" b="b"/>
            <a:pathLst>
              <a:path w="3175" h="2540" extrusionOk="0">
                <a:moveTo>
                  <a:pt x="0" y="0"/>
                </a:moveTo>
                <a:lnTo>
                  <a:pt x="1088" y="2177"/>
                </a:lnTo>
                <a:lnTo>
                  <a:pt x="2607" y="335"/>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7" name="Google Shape;4867;p63"/>
          <p:cNvSpPr/>
          <p:nvPr/>
        </p:nvSpPr>
        <p:spPr>
          <a:xfrm>
            <a:off x="1076319" y="6234739"/>
            <a:ext cx="1540" cy="1540"/>
          </a:xfrm>
          <a:custGeom>
            <a:avLst/>
            <a:gdLst/>
            <a:ahLst/>
            <a:cxnLst/>
            <a:rect l="l" t="t" r="r" b="b"/>
            <a:pathLst>
              <a:path w="2539" h="2540" extrusionOk="0">
                <a:moveTo>
                  <a:pt x="2282" y="0"/>
                </a:moveTo>
                <a:lnTo>
                  <a:pt x="0" y="764"/>
                </a:lnTo>
                <a:lnTo>
                  <a:pt x="2094" y="1958"/>
                </a:lnTo>
                <a:lnTo>
                  <a:pt x="2282"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8" name="Google Shape;4868;p63"/>
          <p:cNvSpPr/>
          <p:nvPr/>
        </p:nvSpPr>
        <p:spPr>
          <a:xfrm>
            <a:off x="1080921" y="6523228"/>
            <a:ext cx="1540" cy="1925"/>
          </a:xfrm>
          <a:custGeom>
            <a:avLst/>
            <a:gdLst/>
            <a:ahLst/>
            <a:cxnLst/>
            <a:rect l="l" t="t" r="r" b="b"/>
            <a:pathLst>
              <a:path w="2539" h="3175" extrusionOk="0">
                <a:moveTo>
                  <a:pt x="0" y="0"/>
                </a:moveTo>
                <a:lnTo>
                  <a:pt x="942" y="2659"/>
                </a:lnTo>
                <a:lnTo>
                  <a:pt x="2230" y="20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69" name="Google Shape;4869;p63"/>
          <p:cNvSpPr/>
          <p:nvPr/>
        </p:nvSpPr>
        <p:spPr>
          <a:xfrm>
            <a:off x="1089318" y="2741865"/>
            <a:ext cx="1540" cy="1540"/>
          </a:xfrm>
          <a:custGeom>
            <a:avLst/>
            <a:gdLst/>
            <a:ahLst/>
            <a:cxnLst/>
            <a:rect l="l" t="t" r="r" b="b"/>
            <a:pathLst>
              <a:path w="2539" h="2539" extrusionOk="0">
                <a:moveTo>
                  <a:pt x="230" y="0"/>
                </a:moveTo>
                <a:lnTo>
                  <a:pt x="0" y="2094"/>
                </a:lnTo>
                <a:lnTo>
                  <a:pt x="2177" y="1298"/>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0" name="Google Shape;4870;p63"/>
          <p:cNvSpPr/>
          <p:nvPr/>
        </p:nvSpPr>
        <p:spPr>
          <a:xfrm>
            <a:off x="1088607" y="3987611"/>
            <a:ext cx="1540" cy="1540"/>
          </a:xfrm>
          <a:custGeom>
            <a:avLst/>
            <a:gdLst/>
            <a:ahLst/>
            <a:cxnLst/>
            <a:rect l="l" t="t" r="r" b="b"/>
            <a:pathLst>
              <a:path w="2539" h="2540" extrusionOk="0">
                <a:moveTo>
                  <a:pt x="2429" y="0"/>
                </a:moveTo>
                <a:lnTo>
                  <a:pt x="0" y="795"/>
                </a:lnTo>
                <a:lnTo>
                  <a:pt x="2198" y="2115"/>
                </a:lnTo>
                <a:lnTo>
                  <a:pt x="2429"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1" name="Google Shape;4871;p63"/>
          <p:cNvSpPr/>
          <p:nvPr/>
        </p:nvSpPr>
        <p:spPr>
          <a:xfrm>
            <a:off x="1089070" y="5950864"/>
            <a:ext cx="1540" cy="1540"/>
          </a:xfrm>
          <a:custGeom>
            <a:avLst/>
            <a:gdLst/>
            <a:ahLst/>
            <a:cxnLst/>
            <a:rect l="l" t="t" r="r" b="b"/>
            <a:pathLst>
              <a:path w="2539" h="2540" extrusionOk="0">
                <a:moveTo>
                  <a:pt x="1235" y="0"/>
                </a:moveTo>
                <a:lnTo>
                  <a:pt x="0" y="1748"/>
                </a:lnTo>
                <a:lnTo>
                  <a:pt x="2041" y="2062"/>
                </a:lnTo>
                <a:lnTo>
                  <a:pt x="1235"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2" name="Google Shape;4872;p63"/>
          <p:cNvSpPr/>
          <p:nvPr/>
        </p:nvSpPr>
        <p:spPr>
          <a:xfrm>
            <a:off x="1100864" y="5649304"/>
            <a:ext cx="1540" cy="1540"/>
          </a:xfrm>
          <a:custGeom>
            <a:avLst/>
            <a:gdLst/>
            <a:ahLst/>
            <a:cxnLst/>
            <a:rect l="l" t="t" r="r" b="b"/>
            <a:pathLst>
              <a:path w="2539" h="2540" extrusionOk="0">
                <a:moveTo>
                  <a:pt x="1528" y="0"/>
                </a:moveTo>
                <a:lnTo>
                  <a:pt x="0" y="2094"/>
                </a:lnTo>
                <a:lnTo>
                  <a:pt x="2513" y="2418"/>
                </a:lnTo>
                <a:lnTo>
                  <a:pt x="152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3" name="Google Shape;4873;p63"/>
          <p:cNvSpPr/>
          <p:nvPr/>
        </p:nvSpPr>
        <p:spPr>
          <a:xfrm>
            <a:off x="1101227" y="6208308"/>
            <a:ext cx="1540" cy="1540"/>
          </a:xfrm>
          <a:custGeom>
            <a:avLst/>
            <a:gdLst/>
            <a:ahLst/>
            <a:cxnLst/>
            <a:rect l="l" t="t" r="r" b="b"/>
            <a:pathLst>
              <a:path w="2539" h="2540" extrusionOk="0">
                <a:moveTo>
                  <a:pt x="0" y="0"/>
                </a:moveTo>
                <a:lnTo>
                  <a:pt x="764" y="2492"/>
                </a:lnTo>
                <a:lnTo>
                  <a:pt x="1978" y="261"/>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4" name="Google Shape;4874;p63"/>
          <p:cNvSpPr/>
          <p:nvPr/>
        </p:nvSpPr>
        <p:spPr>
          <a:xfrm>
            <a:off x="1101310" y="6292763"/>
            <a:ext cx="1155" cy="1540"/>
          </a:xfrm>
          <a:custGeom>
            <a:avLst/>
            <a:gdLst/>
            <a:ahLst/>
            <a:cxnLst/>
            <a:rect l="l" t="t" r="r" b="b"/>
            <a:pathLst>
              <a:path w="1905" h="2540" extrusionOk="0">
                <a:moveTo>
                  <a:pt x="0" y="0"/>
                </a:moveTo>
                <a:lnTo>
                  <a:pt x="722" y="2261"/>
                </a:lnTo>
                <a:lnTo>
                  <a:pt x="1811" y="219"/>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5" name="Google Shape;4875;p63"/>
          <p:cNvSpPr/>
          <p:nvPr/>
        </p:nvSpPr>
        <p:spPr>
          <a:xfrm>
            <a:off x="1105346" y="5543132"/>
            <a:ext cx="1155" cy="1540"/>
          </a:xfrm>
          <a:custGeom>
            <a:avLst/>
            <a:gdLst/>
            <a:ahLst/>
            <a:cxnLst/>
            <a:rect l="l" t="t" r="r" b="b"/>
            <a:pathLst>
              <a:path w="1905" h="2540" extrusionOk="0">
                <a:moveTo>
                  <a:pt x="0" y="0"/>
                </a:moveTo>
                <a:lnTo>
                  <a:pt x="607" y="2366"/>
                </a:lnTo>
                <a:lnTo>
                  <a:pt x="1800" y="324"/>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6" name="Google Shape;4876;p63"/>
          <p:cNvSpPr/>
          <p:nvPr/>
        </p:nvSpPr>
        <p:spPr>
          <a:xfrm>
            <a:off x="1104940" y="5782369"/>
            <a:ext cx="1540" cy="1540"/>
          </a:xfrm>
          <a:custGeom>
            <a:avLst/>
            <a:gdLst/>
            <a:ahLst/>
            <a:cxnLst/>
            <a:rect l="l" t="t" r="r" b="b"/>
            <a:pathLst>
              <a:path w="2539" h="2540" extrusionOk="0">
                <a:moveTo>
                  <a:pt x="1350" y="0"/>
                </a:moveTo>
                <a:lnTo>
                  <a:pt x="0" y="1947"/>
                </a:lnTo>
                <a:lnTo>
                  <a:pt x="2094" y="2293"/>
                </a:lnTo>
                <a:lnTo>
                  <a:pt x="13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7" name="Google Shape;4877;p63"/>
          <p:cNvSpPr/>
          <p:nvPr/>
        </p:nvSpPr>
        <p:spPr>
          <a:xfrm>
            <a:off x="1104820" y="5511618"/>
            <a:ext cx="2696" cy="2695"/>
          </a:xfrm>
          <a:custGeom>
            <a:avLst/>
            <a:gdLst/>
            <a:ahLst/>
            <a:cxnLst/>
            <a:rect l="l" t="t" r="r" b="b"/>
            <a:pathLst>
              <a:path w="4444" h="4445" extrusionOk="0">
                <a:moveTo>
                  <a:pt x="1444" y="0"/>
                </a:moveTo>
                <a:lnTo>
                  <a:pt x="701" y="1172"/>
                </a:lnTo>
                <a:lnTo>
                  <a:pt x="0" y="1811"/>
                </a:lnTo>
                <a:lnTo>
                  <a:pt x="607" y="2513"/>
                </a:lnTo>
                <a:lnTo>
                  <a:pt x="1172" y="3696"/>
                </a:lnTo>
                <a:lnTo>
                  <a:pt x="2471" y="3863"/>
                </a:lnTo>
                <a:lnTo>
                  <a:pt x="3214" y="2743"/>
                </a:lnTo>
                <a:lnTo>
                  <a:pt x="3895" y="2157"/>
                </a:lnTo>
                <a:lnTo>
                  <a:pt x="3298" y="1403"/>
                </a:lnTo>
                <a:lnTo>
                  <a:pt x="2743" y="104"/>
                </a:lnTo>
                <a:lnTo>
                  <a:pt x="144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8" name="Google Shape;4878;p63"/>
          <p:cNvSpPr/>
          <p:nvPr/>
        </p:nvSpPr>
        <p:spPr>
          <a:xfrm>
            <a:off x="1105220" y="5503545"/>
            <a:ext cx="1540" cy="1925"/>
          </a:xfrm>
          <a:custGeom>
            <a:avLst/>
            <a:gdLst/>
            <a:ahLst/>
            <a:cxnLst/>
            <a:rect l="l" t="t" r="r" b="b"/>
            <a:pathLst>
              <a:path w="2539" h="3175" extrusionOk="0">
                <a:moveTo>
                  <a:pt x="0" y="0"/>
                </a:moveTo>
                <a:lnTo>
                  <a:pt x="795" y="2659"/>
                </a:lnTo>
                <a:lnTo>
                  <a:pt x="2031" y="240"/>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79" name="Google Shape;4879;p63"/>
          <p:cNvSpPr/>
          <p:nvPr/>
        </p:nvSpPr>
        <p:spPr>
          <a:xfrm>
            <a:off x="1105361" y="4767322"/>
            <a:ext cx="1155" cy="1540"/>
          </a:xfrm>
          <a:custGeom>
            <a:avLst/>
            <a:gdLst/>
            <a:ahLst/>
            <a:cxnLst/>
            <a:rect l="l" t="t" r="r" b="b"/>
            <a:pathLst>
              <a:path w="1905" h="2540" extrusionOk="0">
                <a:moveTo>
                  <a:pt x="1120" y="0"/>
                </a:moveTo>
                <a:lnTo>
                  <a:pt x="0" y="1780"/>
                </a:lnTo>
                <a:lnTo>
                  <a:pt x="1811" y="2062"/>
                </a:lnTo>
                <a:lnTo>
                  <a:pt x="112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80" name="Google Shape;4880;p63"/>
          <p:cNvSpPr/>
          <p:nvPr/>
        </p:nvSpPr>
        <p:spPr>
          <a:xfrm>
            <a:off x="1108952" y="5831363"/>
            <a:ext cx="1540" cy="1540"/>
          </a:xfrm>
          <a:custGeom>
            <a:avLst/>
            <a:gdLst/>
            <a:ahLst/>
            <a:cxnLst/>
            <a:rect l="l" t="t" r="r" b="b"/>
            <a:pathLst>
              <a:path w="2539" h="2540" extrusionOk="0">
                <a:moveTo>
                  <a:pt x="2094" y="0"/>
                </a:moveTo>
                <a:lnTo>
                  <a:pt x="0" y="785"/>
                </a:lnTo>
                <a:lnTo>
                  <a:pt x="1874" y="2020"/>
                </a:lnTo>
                <a:lnTo>
                  <a:pt x="209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81" name="Google Shape;4881;p63"/>
          <p:cNvSpPr/>
          <p:nvPr/>
        </p:nvSpPr>
        <p:spPr>
          <a:xfrm>
            <a:off x="1109460" y="6797717"/>
            <a:ext cx="1155" cy="1540"/>
          </a:xfrm>
          <a:custGeom>
            <a:avLst/>
            <a:gdLst/>
            <a:ahLst/>
            <a:cxnLst/>
            <a:rect l="l" t="t" r="r" b="b"/>
            <a:pathLst>
              <a:path w="1905" h="2540" extrusionOk="0">
                <a:moveTo>
                  <a:pt x="0" y="0"/>
                </a:moveTo>
                <a:lnTo>
                  <a:pt x="628" y="2376"/>
                </a:lnTo>
                <a:lnTo>
                  <a:pt x="1790" y="282"/>
                </a:lnTo>
                <a:lnTo>
                  <a:pt x="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82" name="Google Shape;4882;p63"/>
          <p:cNvSpPr/>
          <p:nvPr/>
        </p:nvSpPr>
        <p:spPr>
          <a:xfrm>
            <a:off x="1109584" y="6026387"/>
            <a:ext cx="1540" cy="1155"/>
          </a:xfrm>
          <a:custGeom>
            <a:avLst/>
            <a:gdLst/>
            <a:ahLst/>
            <a:cxnLst/>
            <a:rect l="l" t="t" r="r" b="b"/>
            <a:pathLst>
              <a:path w="2539" h="1904" extrusionOk="0">
                <a:moveTo>
                  <a:pt x="230" y="0"/>
                </a:moveTo>
                <a:lnTo>
                  <a:pt x="0" y="1874"/>
                </a:lnTo>
                <a:lnTo>
                  <a:pt x="2136" y="1214"/>
                </a:lnTo>
                <a:lnTo>
                  <a:pt x="23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83" name="Google Shape;4883;p63"/>
          <p:cNvSpPr/>
          <p:nvPr/>
        </p:nvSpPr>
        <p:spPr>
          <a:xfrm>
            <a:off x="1113075" y="5880034"/>
            <a:ext cx="1540" cy="1540"/>
          </a:xfrm>
          <a:custGeom>
            <a:avLst/>
            <a:gdLst/>
            <a:ahLst/>
            <a:cxnLst/>
            <a:rect l="l" t="t" r="r" b="b"/>
            <a:pathLst>
              <a:path w="2539" h="2540" extrusionOk="0">
                <a:moveTo>
                  <a:pt x="2450" y="0"/>
                </a:moveTo>
                <a:lnTo>
                  <a:pt x="0" y="984"/>
                </a:lnTo>
                <a:lnTo>
                  <a:pt x="2188" y="2502"/>
                </a:lnTo>
                <a:lnTo>
                  <a:pt x="2450"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84" name="Google Shape;4884;p63"/>
          <p:cNvSpPr/>
          <p:nvPr/>
        </p:nvSpPr>
        <p:spPr>
          <a:xfrm>
            <a:off x="1117378" y="5977396"/>
            <a:ext cx="1540" cy="1540"/>
          </a:xfrm>
          <a:custGeom>
            <a:avLst/>
            <a:gdLst/>
            <a:ahLst/>
            <a:cxnLst/>
            <a:rect l="l" t="t" r="r" b="b"/>
            <a:pathLst>
              <a:path w="2539" h="2540" extrusionOk="0">
                <a:moveTo>
                  <a:pt x="303" y="0"/>
                </a:moveTo>
                <a:lnTo>
                  <a:pt x="0" y="2282"/>
                </a:lnTo>
                <a:lnTo>
                  <a:pt x="2240" y="1465"/>
                </a:lnTo>
                <a:lnTo>
                  <a:pt x="303"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85" name="Google Shape;4885;p63"/>
          <p:cNvSpPr/>
          <p:nvPr/>
        </p:nvSpPr>
        <p:spPr>
          <a:xfrm>
            <a:off x="1117509" y="5946411"/>
            <a:ext cx="1540" cy="1925"/>
          </a:xfrm>
          <a:custGeom>
            <a:avLst/>
            <a:gdLst/>
            <a:ahLst/>
            <a:cxnLst/>
            <a:rect l="l" t="t" r="r" b="b"/>
            <a:pathLst>
              <a:path w="2539" h="3175" extrusionOk="0">
                <a:moveTo>
                  <a:pt x="1424" y="0"/>
                </a:moveTo>
                <a:lnTo>
                  <a:pt x="0" y="2272"/>
                </a:lnTo>
                <a:lnTo>
                  <a:pt x="2387" y="2586"/>
                </a:lnTo>
                <a:lnTo>
                  <a:pt x="1424"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86" name="Google Shape;4886;p63"/>
          <p:cNvSpPr/>
          <p:nvPr/>
        </p:nvSpPr>
        <p:spPr>
          <a:xfrm>
            <a:off x="1125812" y="5534153"/>
            <a:ext cx="1925" cy="1540"/>
          </a:xfrm>
          <a:custGeom>
            <a:avLst/>
            <a:gdLst/>
            <a:ahLst/>
            <a:cxnLst/>
            <a:rect l="l" t="t" r="r" b="b"/>
            <a:pathLst>
              <a:path w="3175" h="2540" extrusionOk="0">
                <a:moveTo>
                  <a:pt x="198" y="0"/>
                </a:moveTo>
                <a:lnTo>
                  <a:pt x="0" y="2335"/>
                </a:lnTo>
                <a:lnTo>
                  <a:pt x="2628" y="1392"/>
                </a:lnTo>
                <a:lnTo>
                  <a:pt x="198" y="0"/>
                </a:lnTo>
                <a:close/>
              </a:path>
            </a:pathLst>
          </a:custGeom>
          <a:solidFill>
            <a:srgbClr val="FF0000"/>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849" b="0" i="0" u="none" strike="noStrike" cap="none">
              <a:solidFill>
                <a:srgbClr val="000000"/>
              </a:solidFill>
              <a:latin typeface="Arial"/>
              <a:ea typeface="Arial"/>
              <a:cs typeface="Arial"/>
              <a:sym typeface="Arial"/>
            </a:endParaRPr>
          </a:p>
        </p:txBody>
      </p:sp>
      <p:sp>
        <p:nvSpPr>
          <p:cNvPr id="4887" name="Google Shape;4887;p63"/>
          <p:cNvSpPr txBox="1">
            <a:spLocks noGrp="1"/>
          </p:cNvSpPr>
          <p:nvPr>
            <p:ph type="title"/>
          </p:nvPr>
        </p:nvSpPr>
        <p:spPr>
          <a:xfrm>
            <a:off x="2022661" y="1271326"/>
            <a:ext cx="5334289" cy="1861728"/>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2098" b="1" i="0">
                <a:solidFill>
                  <a:srgbClr val="FF0000"/>
                </a:solidFill>
                <a:latin typeface="Bitter"/>
                <a:ea typeface="Bitter"/>
                <a:cs typeface="Bitter"/>
                <a:sym typeface="Bitter"/>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88" name="Google Shape;4888;p63"/>
          <p:cNvSpPr txBox="1">
            <a:spLocks noGrp="1"/>
          </p:cNvSpPr>
          <p:nvPr>
            <p:ph type="body" idx="1"/>
          </p:nvPr>
        </p:nvSpPr>
        <p:spPr>
          <a:xfrm>
            <a:off x="609600" y="1577340"/>
            <a:ext cx="5303520" cy="415498"/>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889" name="Google Shape;4889;p63"/>
          <p:cNvSpPr txBox="1">
            <a:spLocks noGrp="1"/>
          </p:cNvSpPr>
          <p:nvPr>
            <p:ph type="body" idx="2"/>
          </p:nvPr>
        </p:nvSpPr>
        <p:spPr>
          <a:xfrm>
            <a:off x="6278880" y="1577340"/>
            <a:ext cx="5303520" cy="415498"/>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890" name="Google Shape;4890;p63"/>
          <p:cNvSpPr txBox="1">
            <a:spLocks noGrp="1"/>
          </p:cNvSpPr>
          <p:nvPr>
            <p:ph type="ftr" idx="11"/>
          </p:nvPr>
        </p:nvSpPr>
        <p:spPr>
          <a:xfrm>
            <a:off x="4145280" y="6377940"/>
            <a:ext cx="3901440" cy="215444"/>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91" name="Google Shape;4891;p63"/>
          <p:cNvSpPr txBox="1">
            <a:spLocks noGrp="1"/>
          </p:cNvSpPr>
          <p:nvPr>
            <p:ph type="dt" idx="10"/>
          </p:nvPr>
        </p:nvSpPr>
        <p:spPr>
          <a:xfrm>
            <a:off x="609600" y="6377940"/>
            <a:ext cx="2804160" cy="215444"/>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92" name="Google Shape;4892;p63"/>
          <p:cNvSpPr txBox="1">
            <a:spLocks noGrp="1"/>
          </p:cNvSpPr>
          <p:nvPr>
            <p:ph type="sldNum" idx="12"/>
          </p:nvPr>
        </p:nvSpPr>
        <p:spPr>
          <a:xfrm>
            <a:off x="8778241" y="6377940"/>
            <a:ext cx="2804160" cy="215444"/>
          </a:xfrm>
          <a:prstGeom prst="rect">
            <a:avLst/>
          </a:prstGeom>
          <a:noFill/>
          <a:ln>
            <a:noFill/>
          </a:ln>
        </p:spPr>
        <p:txBody>
          <a:bodyPr spcFirstLastPara="1" wrap="square" lIns="0" tIns="0" rIns="0" bIns="0" anchor="t" anchorCtr="0">
            <a:spAutoFit/>
          </a:bodyPr>
          <a:lstStyle>
            <a:lvl1pPr marL="0" lvl="0" indent="0" algn="r">
              <a:lnSpc>
                <a:spcPct val="100000"/>
              </a:lnSpc>
              <a:spcBef>
                <a:spcPts val="0"/>
              </a:spcBef>
              <a:spcAft>
                <a:spcPts val="0"/>
              </a:spcAft>
              <a:buNone/>
              <a:defRPr>
                <a:solidFill>
                  <a:srgbClr val="888888"/>
                </a:solidFill>
              </a:defRPr>
            </a:lvl1pPr>
            <a:lvl2pPr marL="0" lvl="1" indent="0" algn="r">
              <a:lnSpc>
                <a:spcPct val="100000"/>
              </a:lnSpc>
              <a:spcBef>
                <a:spcPts val="0"/>
              </a:spcBef>
              <a:spcAft>
                <a:spcPts val="0"/>
              </a:spcAft>
              <a:buNone/>
              <a:defRPr>
                <a:solidFill>
                  <a:srgbClr val="888888"/>
                </a:solidFill>
              </a:defRPr>
            </a:lvl2pPr>
            <a:lvl3pPr marL="0" lvl="2" indent="0" algn="r">
              <a:lnSpc>
                <a:spcPct val="100000"/>
              </a:lnSpc>
              <a:spcBef>
                <a:spcPts val="0"/>
              </a:spcBef>
              <a:spcAft>
                <a:spcPts val="0"/>
              </a:spcAft>
              <a:buNone/>
              <a:defRPr>
                <a:solidFill>
                  <a:srgbClr val="888888"/>
                </a:solidFill>
              </a:defRPr>
            </a:lvl3pPr>
            <a:lvl4pPr marL="0" lvl="3" indent="0" algn="r">
              <a:lnSpc>
                <a:spcPct val="100000"/>
              </a:lnSpc>
              <a:spcBef>
                <a:spcPts val="0"/>
              </a:spcBef>
              <a:spcAft>
                <a:spcPts val="0"/>
              </a:spcAft>
              <a:buNone/>
              <a:defRPr>
                <a:solidFill>
                  <a:srgbClr val="888888"/>
                </a:solidFill>
              </a:defRPr>
            </a:lvl4pPr>
            <a:lvl5pPr marL="0" lvl="4" indent="0" algn="r">
              <a:lnSpc>
                <a:spcPct val="100000"/>
              </a:lnSpc>
              <a:spcBef>
                <a:spcPts val="0"/>
              </a:spcBef>
              <a:spcAft>
                <a:spcPts val="0"/>
              </a:spcAft>
              <a:buNone/>
              <a:defRPr>
                <a:solidFill>
                  <a:srgbClr val="888888"/>
                </a:solidFill>
              </a:defRPr>
            </a:lvl5pPr>
            <a:lvl6pPr marL="0" lvl="5" indent="0" algn="r">
              <a:lnSpc>
                <a:spcPct val="100000"/>
              </a:lnSpc>
              <a:spcBef>
                <a:spcPts val="0"/>
              </a:spcBef>
              <a:spcAft>
                <a:spcPts val="0"/>
              </a:spcAft>
              <a:buNone/>
              <a:defRPr>
                <a:solidFill>
                  <a:srgbClr val="888888"/>
                </a:solidFill>
              </a:defRPr>
            </a:lvl6pPr>
            <a:lvl7pPr marL="0" lvl="6" indent="0" algn="r">
              <a:lnSpc>
                <a:spcPct val="100000"/>
              </a:lnSpc>
              <a:spcBef>
                <a:spcPts val="0"/>
              </a:spcBef>
              <a:spcAft>
                <a:spcPts val="0"/>
              </a:spcAft>
              <a:buNone/>
              <a:defRPr>
                <a:solidFill>
                  <a:srgbClr val="888888"/>
                </a:solidFill>
              </a:defRPr>
            </a:lvl7pPr>
            <a:lvl8pPr marL="0" lvl="7" indent="0" algn="r">
              <a:lnSpc>
                <a:spcPct val="100000"/>
              </a:lnSpc>
              <a:spcBef>
                <a:spcPts val="0"/>
              </a:spcBef>
              <a:spcAft>
                <a:spcPts val="0"/>
              </a:spcAft>
              <a:buNone/>
              <a:defRPr>
                <a:solidFill>
                  <a:srgbClr val="888888"/>
                </a:solidFill>
              </a:defRPr>
            </a:lvl8pPr>
            <a:lvl9pPr marL="0" lvl="8" indent="0" algn="r">
              <a:lnSpc>
                <a:spcPct val="100000"/>
              </a:lnSpc>
              <a:spcBef>
                <a:spcPts val="0"/>
              </a:spcBef>
              <a:spcAft>
                <a:spcPts val="0"/>
              </a:spcAft>
              <a:buNone/>
              <a:defRPr>
                <a:solidFill>
                  <a:srgbClr val="888888"/>
                </a:solidFill>
              </a:defRPr>
            </a:lvl9pPr>
          </a:lstStyle>
          <a:p>
            <a:pPr marL="0" lvl="0" indent="0" algn="r" rtl="0">
              <a:spcBef>
                <a:spcPts val="0"/>
              </a:spcBef>
              <a:spcAft>
                <a:spcPts val="0"/>
              </a:spcAft>
              <a:buNone/>
            </a:pPr>
            <a:fld id="{00000000-1234-1234-1234-123412341234}" type="slidenum">
              <a:rPr lang="es-CO"/>
              <a:t>‹Nº›</a:t>
            </a:fld>
            <a:endParaRPr sz="1400" b="0" i="0" u="none" strike="noStrike" cap="none">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4893"/>
        <p:cNvGrpSpPr/>
        <p:nvPr/>
      </p:nvGrpSpPr>
      <p:grpSpPr>
        <a:xfrm>
          <a:off x="0" y="0"/>
          <a:ext cx="0" cy="0"/>
          <a:chOff x="0" y="0"/>
          <a:chExt cx="0" cy="0"/>
        </a:xfrm>
      </p:grpSpPr>
      <p:sp>
        <p:nvSpPr>
          <p:cNvPr id="4894" name="Google Shape;4894;p64"/>
          <p:cNvSpPr txBox="1">
            <a:spLocks noGrp="1"/>
          </p:cNvSpPr>
          <p:nvPr>
            <p:ph type="title"/>
          </p:nvPr>
        </p:nvSpPr>
        <p:spPr>
          <a:xfrm>
            <a:off x="2022661" y="1271326"/>
            <a:ext cx="5334289" cy="1861728"/>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2098" b="1" i="0">
                <a:solidFill>
                  <a:srgbClr val="FF0000"/>
                </a:solidFill>
                <a:latin typeface="Bitter"/>
                <a:ea typeface="Bitter"/>
                <a:cs typeface="Bitter"/>
                <a:sym typeface="Bitter"/>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95" name="Google Shape;4895;p64"/>
          <p:cNvSpPr txBox="1">
            <a:spLocks noGrp="1"/>
          </p:cNvSpPr>
          <p:nvPr>
            <p:ph type="ftr" idx="11"/>
          </p:nvPr>
        </p:nvSpPr>
        <p:spPr>
          <a:xfrm>
            <a:off x="4145280" y="6377940"/>
            <a:ext cx="3901440" cy="215444"/>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96" name="Google Shape;4896;p64"/>
          <p:cNvSpPr txBox="1">
            <a:spLocks noGrp="1"/>
          </p:cNvSpPr>
          <p:nvPr>
            <p:ph type="dt" idx="10"/>
          </p:nvPr>
        </p:nvSpPr>
        <p:spPr>
          <a:xfrm>
            <a:off x="609600" y="6377940"/>
            <a:ext cx="2804160" cy="215444"/>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97" name="Google Shape;4897;p64"/>
          <p:cNvSpPr txBox="1">
            <a:spLocks noGrp="1"/>
          </p:cNvSpPr>
          <p:nvPr>
            <p:ph type="sldNum" idx="12"/>
          </p:nvPr>
        </p:nvSpPr>
        <p:spPr>
          <a:xfrm>
            <a:off x="8778241" y="6377940"/>
            <a:ext cx="2804160" cy="215444"/>
          </a:xfrm>
          <a:prstGeom prst="rect">
            <a:avLst/>
          </a:prstGeom>
          <a:noFill/>
          <a:ln>
            <a:noFill/>
          </a:ln>
        </p:spPr>
        <p:txBody>
          <a:bodyPr spcFirstLastPara="1" wrap="square" lIns="0" tIns="0" rIns="0" bIns="0" anchor="t" anchorCtr="0">
            <a:spAutoFit/>
          </a:bodyPr>
          <a:lstStyle>
            <a:lvl1pPr marL="0" lvl="0" indent="0" algn="r">
              <a:lnSpc>
                <a:spcPct val="100000"/>
              </a:lnSpc>
              <a:spcBef>
                <a:spcPts val="0"/>
              </a:spcBef>
              <a:spcAft>
                <a:spcPts val="0"/>
              </a:spcAft>
              <a:buNone/>
              <a:defRPr>
                <a:solidFill>
                  <a:srgbClr val="888888"/>
                </a:solidFill>
              </a:defRPr>
            </a:lvl1pPr>
            <a:lvl2pPr marL="0" lvl="1" indent="0" algn="r">
              <a:lnSpc>
                <a:spcPct val="100000"/>
              </a:lnSpc>
              <a:spcBef>
                <a:spcPts val="0"/>
              </a:spcBef>
              <a:spcAft>
                <a:spcPts val="0"/>
              </a:spcAft>
              <a:buNone/>
              <a:defRPr>
                <a:solidFill>
                  <a:srgbClr val="888888"/>
                </a:solidFill>
              </a:defRPr>
            </a:lvl2pPr>
            <a:lvl3pPr marL="0" lvl="2" indent="0" algn="r">
              <a:lnSpc>
                <a:spcPct val="100000"/>
              </a:lnSpc>
              <a:spcBef>
                <a:spcPts val="0"/>
              </a:spcBef>
              <a:spcAft>
                <a:spcPts val="0"/>
              </a:spcAft>
              <a:buNone/>
              <a:defRPr>
                <a:solidFill>
                  <a:srgbClr val="888888"/>
                </a:solidFill>
              </a:defRPr>
            </a:lvl3pPr>
            <a:lvl4pPr marL="0" lvl="3" indent="0" algn="r">
              <a:lnSpc>
                <a:spcPct val="100000"/>
              </a:lnSpc>
              <a:spcBef>
                <a:spcPts val="0"/>
              </a:spcBef>
              <a:spcAft>
                <a:spcPts val="0"/>
              </a:spcAft>
              <a:buNone/>
              <a:defRPr>
                <a:solidFill>
                  <a:srgbClr val="888888"/>
                </a:solidFill>
              </a:defRPr>
            </a:lvl4pPr>
            <a:lvl5pPr marL="0" lvl="4" indent="0" algn="r">
              <a:lnSpc>
                <a:spcPct val="100000"/>
              </a:lnSpc>
              <a:spcBef>
                <a:spcPts val="0"/>
              </a:spcBef>
              <a:spcAft>
                <a:spcPts val="0"/>
              </a:spcAft>
              <a:buNone/>
              <a:defRPr>
                <a:solidFill>
                  <a:srgbClr val="888888"/>
                </a:solidFill>
              </a:defRPr>
            </a:lvl5pPr>
            <a:lvl6pPr marL="0" lvl="5" indent="0" algn="r">
              <a:lnSpc>
                <a:spcPct val="100000"/>
              </a:lnSpc>
              <a:spcBef>
                <a:spcPts val="0"/>
              </a:spcBef>
              <a:spcAft>
                <a:spcPts val="0"/>
              </a:spcAft>
              <a:buNone/>
              <a:defRPr>
                <a:solidFill>
                  <a:srgbClr val="888888"/>
                </a:solidFill>
              </a:defRPr>
            </a:lvl6pPr>
            <a:lvl7pPr marL="0" lvl="6" indent="0" algn="r">
              <a:lnSpc>
                <a:spcPct val="100000"/>
              </a:lnSpc>
              <a:spcBef>
                <a:spcPts val="0"/>
              </a:spcBef>
              <a:spcAft>
                <a:spcPts val="0"/>
              </a:spcAft>
              <a:buNone/>
              <a:defRPr>
                <a:solidFill>
                  <a:srgbClr val="888888"/>
                </a:solidFill>
              </a:defRPr>
            </a:lvl7pPr>
            <a:lvl8pPr marL="0" lvl="7" indent="0" algn="r">
              <a:lnSpc>
                <a:spcPct val="100000"/>
              </a:lnSpc>
              <a:spcBef>
                <a:spcPts val="0"/>
              </a:spcBef>
              <a:spcAft>
                <a:spcPts val="0"/>
              </a:spcAft>
              <a:buNone/>
              <a:defRPr>
                <a:solidFill>
                  <a:srgbClr val="888888"/>
                </a:solidFill>
              </a:defRPr>
            </a:lvl8pPr>
            <a:lvl9pPr marL="0" lvl="8" indent="0" algn="r">
              <a:lnSpc>
                <a:spcPct val="100000"/>
              </a:lnSpc>
              <a:spcBef>
                <a:spcPts val="0"/>
              </a:spcBef>
              <a:spcAft>
                <a:spcPts val="0"/>
              </a:spcAft>
              <a:buNone/>
              <a:defRPr>
                <a:solidFill>
                  <a:srgbClr val="888888"/>
                </a:solidFill>
              </a:defRPr>
            </a:lvl9pPr>
          </a:lstStyle>
          <a:p>
            <a:pPr marL="0" lvl="0" indent="0" algn="r" rtl="0">
              <a:spcBef>
                <a:spcPts val="0"/>
              </a:spcBef>
              <a:spcAft>
                <a:spcPts val="0"/>
              </a:spcAft>
              <a:buNone/>
            </a:pPr>
            <a:fld id="{00000000-1234-1234-1234-123412341234}" type="slidenum">
              <a:rPr lang="es-CO"/>
              <a:t>‹Nº›</a:t>
            </a:fld>
            <a:endParaRPr sz="1400" b="0" i="0" u="none" strike="noStrike" cap="none">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4898"/>
        <p:cNvGrpSpPr/>
        <p:nvPr/>
      </p:nvGrpSpPr>
      <p:grpSpPr>
        <a:xfrm>
          <a:off x="0" y="0"/>
          <a:ext cx="0" cy="0"/>
          <a:chOff x="0" y="0"/>
          <a:chExt cx="0" cy="0"/>
        </a:xfrm>
      </p:grpSpPr>
      <p:sp>
        <p:nvSpPr>
          <p:cNvPr id="4899" name="Google Shape;4899;p65"/>
          <p:cNvSpPr txBox="1">
            <a:spLocks noGrp="1"/>
          </p:cNvSpPr>
          <p:nvPr>
            <p:ph type="ftr" idx="11"/>
          </p:nvPr>
        </p:nvSpPr>
        <p:spPr>
          <a:xfrm>
            <a:off x="4145280" y="6377940"/>
            <a:ext cx="3901440" cy="215444"/>
          </a:xfrm>
          <a:prstGeom prst="rect">
            <a:avLst/>
          </a:prstGeom>
          <a:noFill/>
          <a:ln>
            <a:noFill/>
          </a:ln>
        </p:spPr>
        <p:txBody>
          <a:bodyPr spcFirstLastPara="1" wrap="square" lIns="0" tIns="0" rIns="0" bIns="0" anchor="t" anchorCtr="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00" name="Google Shape;4900;p65"/>
          <p:cNvSpPr txBox="1">
            <a:spLocks noGrp="1"/>
          </p:cNvSpPr>
          <p:nvPr>
            <p:ph type="dt" idx="10"/>
          </p:nvPr>
        </p:nvSpPr>
        <p:spPr>
          <a:xfrm>
            <a:off x="609600" y="6377940"/>
            <a:ext cx="2804160" cy="215444"/>
          </a:xfrm>
          <a:prstGeom prst="rect">
            <a:avLst/>
          </a:prstGeom>
          <a:noFill/>
          <a:ln>
            <a:noFill/>
          </a:ln>
        </p:spPr>
        <p:txBody>
          <a:bodyPr spcFirstLastPara="1" wrap="square" lIns="0" tIns="0" rIns="0" bIns="0" anchor="t" anchorCtr="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01" name="Google Shape;4901;p65"/>
          <p:cNvSpPr txBox="1">
            <a:spLocks noGrp="1"/>
          </p:cNvSpPr>
          <p:nvPr>
            <p:ph type="sldNum" idx="12"/>
          </p:nvPr>
        </p:nvSpPr>
        <p:spPr>
          <a:xfrm>
            <a:off x="8778241" y="6377940"/>
            <a:ext cx="2804160" cy="215444"/>
          </a:xfrm>
          <a:prstGeom prst="rect">
            <a:avLst/>
          </a:prstGeom>
          <a:noFill/>
          <a:ln>
            <a:noFill/>
          </a:ln>
        </p:spPr>
        <p:txBody>
          <a:bodyPr spcFirstLastPara="1" wrap="square" lIns="0" tIns="0" rIns="0" bIns="0" anchor="t" anchorCtr="0">
            <a:spAutoFit/>
          </a:bodyPr>
          <a:lstStyle>
            <a:lvl1pPr marL="0" lvl="0" indent="0" algn="r">
              <a:lnSpc>
                <a:spcPct val="100000"/>
              </a:lnSpc>
              <a:spcBef>
                <a:spcPts val="0"/>
              </a:spcBef>
              <a:spcAft>
                <a:spcPts val="0"/>
              </a:spcAft>
              <a:buNone/>
              <a:defRPr>
                <a:solidFill>
                  <a:srgbClr val="888888"/>
                </a:solidFill>
              </a:defRPr>
            </a:lvl1pPr>
            <a:lvl2pPr marL="0" lvl="1" indent="0" algn="r">
              <a:lnSpc>
                <a:spcPct val="100000"/>
              </a:lnSpc>
              <a:spcBef>
                <a:spcPts val="0"/>
              </a:spcBef>
              <a:spcAft>
                <a:spcPts val="0"/>
              </a:spcAft>
              <a:buNone/>
              <a:defRPr>
                <a:solidFill>
                  <a:srgbClr val="888888"/>
                </a:solidFill>
              </a:defRPr>
            </a:lvl2pPr>
            <a:lvl3pPr marL="0" lvl="2" indent="0" algn="r">
              <a:lnSpc>
                <a:spcPct val="100000"/>
              </a:lnSpc>
              <a:spcBef>
                <a:spcPts val="0"/>
              </a:spcBef>
              <a:spcAft>
                <a:spcPts val="0"/>
              </a:spcAft>
              <a:buNone/>
              <a:defRPr>
                <a:solidFill>
                  <a:srgbClr val="888888"/>
                </a:solidFill>
              </a:defRPr>
            </a:lvl3pPr>
            <a:lvl4pPr marL="0" lvl="3" indent="0" algn="r">
              <a:lnSpc>
                <a:spcPct val="100000"/>
              </a:lnSpc>
              <a:spcBef>
                <a:spcPts val="0"/>
              </a:spcBef>
              <a:spcAft>
                <a:spcPts val="0"/>
              </a:spcAft>
              <a:buNone/>
              <a:defRPr>
                <a:solidFill>
                  <a:srgbClr val="888888"/>
                </a:solidFill>
              </a:defRPr>
            </a:lvl4pPr>
            <a:lvl5pPr marL="0" lvl="4" indent="0" algn="r">
              <a:lnSpc>
                <a:spcPct val="100000"/>
              </a:lnSpc>
              <a:spcBef>
                <a:spcPts val="0"/>
              </a:spcBef>
              <a:spcAft>
                <a:spcPts val="0"/>
              </a:spcAft>
              <a:buNone/>
              <a:defRPr>
                <a:solidFill>
                  <a:srgbClr val="888888"/>
                </a:solidFill>
              </a:defRPr>
            </a:lvl5pPr>
            <a:lvl6pPr marL="0" lvl="5" indent="0" algn="r">
              <a:lnSpc>
                <a:spcPct val="100000"/>
              </a:lnSpc>
              <a:spcBef>
                <a:spcPts val="0"/>
              </a:spcBef>
              <a:spcAft>
                <a:spcPts val="0"/>
              </a:spcAft>
              <a:buNone/>
              <a:defRPr>
                <a:solidFill>
                  <a:srgbClr val="888888"/>
                </a:solidFill>
              </a:defRPr>
            </a:lvl6pPr>
            <a:lvl7pPr marL="0" lvl="6" indent="0" algn="r">
              <a:lnSpc>
                <a:spcPct val="100000"/>
              </a:lnSpc>
              <a:spcBef>
                <a:spcPts val="0"/>
              </a:spcBef>
              <a:spcAft>
                <a:spcPts val="0"/>
              </a:spcAft>
              <a:buNone/>
              <a:defRPr>
                <a:solidFill>
                  <a:srgbClr val="888888"/>
                </a:solidFill>
              </a:defRPr>
            </a:lvl7pPr>
            <a:lvl8pPr marL="0" lvl="7" indent="0" algn="r">
              <a:lnSpc>
                <a:spcPct val="100000"/>
              </a:lnSpc>
              <a:spcBef>
                <a:spcPts val="0"/>
              </a:spcBef>
              <a:spcAft>
                <a:spcPts val="0"/>
              </a:spcAft>
              <a:buNone/>
              <a:defRPr>
                <a:solidFill>
                  <a:srgbClr val="888888"/>
                </a:solidFill>
              </a:defRPr>
            </a:lvl8pPr>
            <a:lvl9pPr marL="0" lvl="8" indent="0" algn="r">
              <a:lnSpc>
                <a:spcPct val="100000"/>
              </a:lnSpc>
              <a:spcBef>
                <a:spcPts val="0"/>
              </a:spcBef>
              <a:spcAft>
                <a:spcPts val="0"/>
              </a:spcAft>
              <a:buNone/>
              <a:defRPr>
                <a:solidFill>
                  <a:srgbClr val="888888"/>
                </a:solidFill>
              </a:defRPr>
            </a:lvl9pPr>
          </a:lstStyle>
          <a:p>
            <a:pPr marL="0" lvl="0" indent="0" algn="r" rtl="0">
              <a:spcBef>
                <a:spcPts val="0"/>
              </a:spcBef>
              <a:spcAft>
                <a:spcPts val="0"/>
              </a:spcAft>
              <a:buNone/>
            </a:pPr>
            <a:fld id="{00000000-1234-1234-1234-123412341234}" type="slidenum">
              <a:rPr lang="es-CO"/>
              <a:t>‹Nº›</a:t>
            </a:fld>
            <a:endParaRPr sz="1400" b="0" i="0" u="none" strike="noStrike" cap="none">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22"/>
        <p:cNvGrpSpPr/>
        <p:nvPr/>
      </p:nvGrpSpPr>
      <p:grpSpPr>
        <a:xfrm>
          <a:off x="0" y="0"/>
          <a:ext cx="0" cy="0"/>
          <a:chOff x="0" y="0"/>
          <a:chExt cx="0" cy="0"/>
        </a:xfrm>
      </p:grpSpPr>
      <p:sp>
        <p:nvSpPr>
          <p:cNvPr id="23" name="Google Shape;23;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28" name="Google Shape;28;p32"/>
          <p:cNvPicPr preferRelativeResize="0"/>
          <p:nvPr/>
        </p:nvPicPr>
        <p:blipFill rotWithShape="1">
          <a:blip r:embed="rId2">
            <a:alphaModFix/>
          </a:blip>
          <a:srcRect/>
          <a:stretch/>
        </p:blipFill>
        <p:spPr>
          <a:xfrm>
            <a:off x="266" y="0"/>
            <a:ext cx="12191733" cy="6858148"/>
          </a:xfrm>
          <a:prstGeom prst="rect">
            <a:avLst/>
          </a:prstGeom>
          <a:noFill/>
          <a:ln>
            <a:noFill/>
          </a:ln>
        </p:spPr>
      </p:pic>
      <p:pic>
        <p:nvPicPr>
          <p:cNvPr id="29" name="Google Shape;29;p32"/>
          <p:cNvPicPr preferRelativeResize="0"/>
          <p:nvPr/>
        </p:nvPicPr>
        <p:blipFill rotWithShape="1">
          <a:blip r:embed="rId3">
            <a:alphaModFix/>
          </a:blip>
          <a:srcRect/>
          <a:stretch/>
        </p:blipFill>
        <p:spPr>
          <a:xfrm>
            <a:off x="-133004" y="0"/>
            <a:ext cx="12192000" cy="6858298"/>
          </a:xfrm>
          <a:prstGeom prst="rect">
            <a:avLst/>
          </a:prstGeom>
          <a:noFill/>
          <a:ln>
            <a:noFill/>
          </a:ln>
        </p:spPr>
      </p:pic>
      <p:pic>
        <p:nvPicPr>
          <p:cNvPr id="2" name="Google Shape;150;p5" descr="Google Shape;89;p13">
            <a:extLst>
              <a:ext uri="{FF2B5EF4-FFF2-40B4-BE49-F238E27FC236}">
                <a16:creationId xmlns:a16="http://schemas.microsoft.com/office/drawing/2014/main" id="{D023607E-1F9C-6820-4543-CC301DDF1C7A}"/>
              </a:ext>
            </a:extLst>
          </p:cNvPr>
          <p:cNvPicPr preferRelativeResize="0"/>
          <p:nvPr userDrawn="1"/>
        </p:nvPicPr>
        <p:blipFill rotWithShape="1">
          <a:blip r:embed="rId4">
            <a:alphaModFix/>
          </a:blip>
          <a:srcRect/>
          <a:stretch/>
        </p:blipFill>
        <p:spPr>
          <a:xfrm>
            <a:off x="10722114" y="5952547"/>
            <a:ext cx="1126320" cy="718706"/>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_Diapositiva de título">
  <p:cSld name="2_Diapositiva de título">
    <p:spTree>
      <p:nvGrpSpPr>
        <p:cNvPr id="1" name="Shape 4902"/>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4911"/>
        <p:cNvGrpSpPr/>
        <p:nvPr/>
      </p:nvGrpSpPr>
      <p:grpSpPr>
        <a:xfrm>
          <a:off x="0" y="0"/>
          <a:ext cx="0" cy="0"/>
          <a:chOff x="0" y="0"/>
          <a:chExt cx="0" cy="0"/>
        </a:xfrm>
      </p:grpSpPr>
      <p:sp>
        <p:nvSpPr>
          <p:cNvPr id="4912" name="Google Shape;4912;p61"/>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13" name="Google Shape;4913;p6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14" name="Google Shape;4914;p61"/>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15" name="Google Shape;4915;p61"/>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16" name="Google Shape;4916;p61"/>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4917"/>
        <p:cNvGrpSpPr/>
        <p:nvPr/>
      </p:nvGrpSpPr>
      <p:grpSpPr>
        <a:xfrm>
          <a:off x="0" y="0"/>
          <a:ext cx="0" cy="0"/>
          <a:chOff x="0" y="0"/>
          <a:chExt cx="0" cy="0"/>
        </a:xfrm>
      </p:grpSpPr>
      <p:sp>
        <p:nvSpPr>
          <p:cNvPr id="4918" name="Google Shape;4918;p67"/>
          <p:cNvSpPr txBox="1">
            <a:spLocks noGrp="1"/>
          </p:cNvSpPr>
          <p:nvPr>
            <p:ph type="ctrTitle"/>
          </p:nvPr>
        </p:nvSpPr>
        <p:spPr>
          <a:xfrm>
            <a:off x="1524001"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19" name="Google Shape;4919;p67"/>
          <p:cNvSpPr txBox="1">
            <a:spLocks noGrp="1"/>
          </p:cNvSpPr>
          <p:nvPr>
            <p:ph type="subTitle" idx="1"/>
          </p:nvPr>
        </p:nvSpPr>
        <p:spPr>
          <a:xfrm>
            <a:off x="1524001"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4920" name="Google Shape;4920;p67"/>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21" name="Google Shape;4921;p67"/>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22" name="Google Shape;4922;p67"/>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923"/>
        <p:cNvGrpSpPr/>
        <p:nvPr/>
      </p:nvGrpSpPr>
      <p:grpSpPr>
        <a:xfrm>
          <a:off x="0" y="0"/>
          <a:ext cx="0" cy="0"/>
          <a:chOff x="0" y="0"/>
          <a:chExt cx="0" cy="0"/>
        </a:xfrm>
      </p:grpSpPr>
      <p:sp>
        <p:nvSpPr>
          <p:cNvPr id="4924" name="Google Shape;4924;p68"/>
          <p:cNvSpPr txBox="1">
            <a:spLocks noGrp="1"/>
          </p:cNvSpPr>
          <p:nvPr>
            <p:ph type="title"/>
          </p:nvPr>
        </p:nvSpPr>
        <p:spPr>
          <a:xfrm>
            <a:off x="831850" y="1709739"/>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25" name="Google Shape;4925;p68"/>
          <p:cNvSpPr txBox="1">
            <a:spLocks noGrp="1"/>
          </p:cNvSpPr>
          <p:nvPr>
            <p:ph type="body" idx="1"/>
          </p:nvPr>
        </p:nvSpPr>
        <p:spPr>
          <a:xfrm>
            <a:off x="831850" y="4589464"/>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926" name="Google Shape;4926;p68"/>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27" name="Google Shape;4927;p68"/>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28" name="Google Shape;4928;p68"/>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4929"/>
        <p:cNvGrpSpPr/>
        <p:nvPr/>
      </p:nvGrpSpPr>
      <p:grpSpPr>
        <a:xfrm>
          <a:off x="0" y="0"/>
          <a:ext cx="0" cy="0"/>
          <a:chOff x="0" y="0"/>
          <a:chExt cx="0" cy="0"/>
        </a:xfrm>
      </p:grpSpPr>
      <p:sp>
        <p:nvSpPr>
          <p:cNvPr id="4930" name="Google Shape;4930;p69"/>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31" name="Google Shape;4931;p69"/>
          <p:cNvSpPr txBox="1">
            <a:spLocks noGrp="1"/>
          </p:cNvSpPr>
          <p:nvPr>
            <p:ph type="body" idx="1"/>
          </p:nvPr>
        </p:nvSpPr>
        <p:spPr>
          <a:xfrm>
            <a:off x="838201"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32" name="Google Shape;4932;p6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33" name="Google Shape;4933;p69"/>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34" name="Google Shape;4934;p69"/>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35" name="Google Shape;4935;p69"/>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936"/>
        <p:cNvGrpSpPr/>
        <p:nvPr/>
      </p:nvGrpSpPr>
      <p:grpSpPr>
        <a:xfrm>
          <a:off x="0" y="0"/>
          <a:ext cx="0" cy="0"/>
          <a:chOff x="0" y="0"/>
          <a:chExt cx="0" cy="0"/>
        </a:xfrm>
      </p:grpSpPr>
      <p:sp>
        <p:nvSpPr>
          <p:cNvPr id="4937" name="Google Shape;4937;p70"/>
          <p:cNvSpPr txBox="1">
            <a:spLocks noGrp="1"/>
          </p:cNvSpPr>
          <p:nvPr>
            <p:ph type="title"/>
          </p:nvPr>
        </p:nvSpPr>
        <p:spPr>
          <a:xfrm>
            <a:off x="839788"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38" name="Google Shape;4938;p7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39" name="Google Shape;4939;p7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40" name="Google Shape;4940;p70"/>
          <p:cNvSpPr txBox="1">
            <a:spLocks noGrp="1"/>
          </p:cNvSpPr>
          <p:nvPr>
            <p:ph type="body" idx="3"/>
          </p:nvPr>
        </p:nvSpPr>
        <p:spPr>
          <a:xfrm>
            <a:off x="6172201"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41" name="Google Shape;4941;p70"/>
          <p:cNvSpPr txBox="1">
            <a:spLocks noGrp="1"/>
          </p:cNvSpPr>
          <p:nvPr>
            <p:ph type="body" idx="4"/>
          </p:nvPr>
        </p:nvSpPr>
        <p:spPr>
          <a:xfrm>
            <a:off x="6172201"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42" name="Google Shape;4942;p70"/>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43" name="Google Shape;4943;p70"/>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44" name="Google Shape;4944;p70"/>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945"/>
        <p:cNvGrpSpPr/>
        <p:nvPr/>
      </p:nvGrpSpPr>
      <p:grpSpPr>
        <a:xfrm>
          <a:off x="0" y="0"/>
          <a:ext cx="0" cy="0"/>
          <a:chOff x="0" y="0"/>
          <a:chExt cx="0" cy="0"/>
        </a:xfrm>
      </p:grpSpPr>
      <p:sp>
        <p:nvSpPr>
          <p:cNvPr id="4946" name="Google Shape;4946;p71"/>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47" name="Google Shape;4947;p71"/>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48" name="Google Shape;4948;p71"/>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49" name="Google Shape;4949;p71"/>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4950"/>
        <p:cNvGrpSpPr/>
        <p:nvPr/>
      </p:nvGrpSpPr>
      <p:grpSpPr>
        <a:xfrm>
          <a:off x="0" y="0"/>
          <a:ext cx="0" cy="0"/>
          <a:chOff x="0" y="0"/>
          <a:chExt cx="0" cy="0"/>
        </a:xfrm>
      </p:grpSpPr>
      <p:sp>
        <p:nvSpPr>
          <p:cNvPr id="4951" name="Google Shape;4951;p72"/>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52" name="Google Shape;4952;p72"/>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53" name="Google Shape;4953;p72"/>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4954"/>
        <p:cNvGrpSpPr/>
        <p:nvPr/>
      </p:nvGrpSpPr>
      <p:grpSpPr>
        <a:xfrm>
          <a:off x="0" y="0"/>
          <a:ext cx="0" cy="0"/>
          <a:chOff x="0" y="0"/>
          <a:chExt cx="0" cy="0"/>
        </a:xfrm>
      </p:grpSpPr>
      <p:sp>
        <p:nvSpPr>
          <p:cNvPr id="4955" name="Google Shape;4955;p73"/>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56" name="Google Shape;4956;p73"/>
          <p:cNvSpPr txBox="1">
            <a:spLocks noGrp="1"/>
          </p:cNvSpPr>
          <p:nvPr>
            <p:ph type="body" idx="1"/>
          </p:nvPr>
        </p:nvSpPr>
        <p:spPr>
          <a:xfrm>
            <a:off x="5183188" y="987426"/>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957" name="Google Shape;4957;p73"/>
          <p:cNvSpPr txBox="1">
            <a:spLocks noGrp="1"/>
          </p:cNvSpPr>
          <p:nvPr>
            <p:ph type="body" idx="2"/>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58" name="Google Shape;4958;p73"/>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59" name="Google Shape;4959;p73"/>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60" name="Google Shape;4960;p73"/>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4961"/>
        <p:cNvGrpSpPr/>
        <p:nvPr/>
      </p:nvGrpSpPr>
      <p:grpSpPr>
        <a:xfrm>
          <a:off x="0" y="0"/>
          <a:ext cx="0" cy="0"/>
          <a:chOff x="0" y="0"/>
          <a:chExt cx="0" cy="0"/>
        </a:xfrm>
      </p:grpSpPr>
      <p:sp>
        <p:nvSpPr>
          <p:cNvPr id="4962" name="Google Shape;4962;p74"/>
          <p:cNvSpPr txBox="1">
            <a:spLocks noGrp="1"/>
          </p:cNvSpPr>
          <p:nvPr>
            <p:ph type="title"/>
          </p:nvPr>
        </p:nvSpPr>
        <p:spPr>
          <a:xfrm>
            <a:off x="839789"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63" name="Google Shape;4963;p74"/>
          <p:cNvSpPr>
            <a:spLocks noGrp="1"/>
          </p:cNvSpPr>
          <p:nvPr>
            <p:ph type="pic" idx="2"/>
          </p:nvPr>
        </p:nvSpPr>
        <p:spPr>
          <a:xfrm>
            <a:off x="5183188" y="987426"/>
            <a:ext cx="6172200" cy="4873625"/>
          </a:xfrm>
          <a:prstGeom prst="rect">
            <a:avLst/>
          </a:prstGeom>
          <a:noFill/>
          <a:ln>
            <a:noFill/>
          </a:ln>
        </p:spPr>
      </p:sp>
      <p:sp>
        <p:nvSpPr>
          <p:cNvPr id="4964" name="Google Shape;4964;p74"/>
          <p:cNvSpPr txBox="1">
            <a:spLocks noGrp="1"/>
          </p:cNvSpPr>
          <p:nvPr>
            <p:ph type="body" idx="1"/>
          </p:nvPr>
        </p:nvSpPr>
        <p:spPr>
          <a:xfrm>
            <a:off x="839789"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65" name="Google Shape;4965;p74"/>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66" name="Google Shape;4966;p74"/>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67" name="Google Shape;4967;p74"/>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30"/>
        <p:cNvGrpSpPr/>
        <p:nvPr/>
      </p:nvGrpSpPr>
      <p:grpSpPr>
        <a:xfrm>
          <a:off x="0" y="0"/>
          <a:ext cx="0" cy="0"/>
          <a:chOff x="0" y="0"/>
          <a:chExt cx="0" cy="0"/>
        </a:xfrm>
      </p:grpSpPr>
      <p:sp>
        <p:nvSpPr>
          <p:cNvPr id="31" name="Google Shape;31;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35" name="Google Shape;35;p33"/>
          <p:cNvPicPr preferRelativeResize="0"/>
          <p:nvPr/>
        </p:nvPicPr>
        <p:blipFill rotWithShape="1">
          <a:blip r:embed="rId2">
            <a:alphaModFix/>
          </a:blip>
          <a:srcRect/>
          <a:stretch/>
        </p:blipFill>
        <p:spPr>
          <a:xfrm>
            <a:off x="266" y="0"/>
            <a:ext cx="12191733" cy="6858148"/>
          </a:xfrm>
          <a:prstGeom prst="rect">
            <a:avLst/>
          </a:prstGeom>
          <a:noFill/>
          <a:ln>
            <a:noFill/>
          </a:ln>
        </p:spPr>
      </p:pic>
      <p:pic>
        <p:nvPicPr>
          <p:cNvPr id="36" name="Google Shape;36;p33"/>
          <p:cNvPicPr preferRelativeResize="0"/>
          <p:nvPr/>
        </p:nvPicPr>
        <p:blipFill rotWithShape="1">
          <a:blip r:embed="rId3">
            <a:alphaModFix/>
          </a:blip>
          <a:srcRect/>
          <a:stretch/>
        </p:blipFill>
        <p:spPr>
          <a:xfrm>
            <a:off x="-133004" y="0"/>
            <a:ext cx="12192000" cy="6858298"/>
          </a:xfrm>
          <a:prstGeom prst="rect">
            <a:avLst/>
          </a:prstGeom>
          <a:noFill/>
          <a:ln>
            <a:noFill/>
          </a:ln>
        </p:spPr>
      </p:pic>
      <p:pic>
        <p:nvPicPr>
          <p:cNvPr id="2" name="Google Shape;150;p5" descr="Google Shape;89;p13">
            <a:extLst>
              <a:ext uri="{FF2B5EF4-FFF2-40B4-BE49-F238E27FC236}">
                <a16:creationId xmlns:a16="http://schemas.microsoft.com/office/drawing/2014/main" id="{8E8013DB-B889-5B49-D696-2B87D9D07A34}"/>
              </a:ext>
            </a:extLst>
          </p:cNvPr>
          <p:cNvPicPr preferRelativeResize="0"/>
          <p:nvPr userDrawn="1"/>
        </p:nvPicPr>
        <p:blipFill rotWithShape="1">
          <a:blip r:embed="rId4">
            <a:alphaModFix/>
          </a:blip>
          <a:srcRect/>
          <a:stretch/>
        </p:blipFill>
        <p:spPr>
          <a:xfrm>
            <a:off x="10668000" y="5920740"/>
            <a:ext cx="1126320" cy="718706"/>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4968"/>
        <p:cNvGrpSpPr/>
        <p:nvPr/>
      </p:nvGrpSpPr>
      <p:grpSpPr>
        <a:xfrm>
          <a:off x="0" y="0"/>
          <a:ext cx="0" cy="0"/>
          <a:chOff x="0" y="0"/>
          <a:chExt cx="0" cy="0"/>
        </a:xfrm>
      </p:grpSpPr>
      <p:sp>
        <p:nvSpPr>
          <p:cNvPr id="4969" name="Google Shape;4969;p75"/>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0" name="Google Shape;4970;p7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71" name="Google Shape;4971;p75"/>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72" name="Google Shape;4972;p75"/>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73" name="Google Shape;4973;p75"/>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4974"/>
        <p:cNvGrpSpPr/>
        <p:nvPr/>
      </p:nvGrpSpPr>
      <p:grpSpPr>
        <a:xfrm>
          <a:off x="0" y="0"/>
          <a:ext cx="0" cy="0"/>
          <a:chOff x="0" y="0"/>
          <a:chExt cx="0" cy="0"/>
        </a:xfrm>
      </p:grpSpPr>
      <p:sp>
        <p:nvSpPr>
          <p:cNvPr id="4975" name="Google Shape;4975;p7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76" name="Google Shape;4976;p7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77" name="Google Shape;4977;p76"/>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78" name="Google Shape;4978;p76"/>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79" name="Google Shape;4979;p76"/>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lvl="0" indent="0" algn="r">
              <a:lnSpc>
                <a:spcPct val="100000"/>
              </a:lnSpc>
              <a:spcBef>
                <a:spcPts val="0"/>
              </a:spcBef>
              <a:spcAft>
                <a:spcPts val="0"/>
              </a:spcAft>
              <a:buNone/>
              <a:defRPr/>
            </a:lvl1pPr>
            <a:lvl2pPr marL="0" lvl="1" indent="0" algn="r">
              <a:lnSpc>
                <a:spcPct val="100000"/>
              </a:lnSpc>
              <a:spcBef>
                <a:spcPts val="0"/>
              </a:spcBef>
              <a:spcAft>
                <a:spcPts val="0"/>
              </a:spcAft>
              <a:buNone/>
              <a:defRPr/>
            </a:lvl2pPr>
            <a:lvl3pPr marL="0" lvl="2" indent="0" algn="r">
              <a:lnSpc>
                <a:spcPct val="100000"/>
              </a:lnSpc>
              <a:spcBef>
                <a:spcPts val="0"/>
              </a:spcBef>
              <a:spcAft>
                <a:spcPts val="0"/>
              </a:spcAft>
              <a:buNone/>
              <a:defRPr/>
            </a:lvl3pPr>
            <a:lvl4pPr marL="0" lvl="3" indent="0" algn="r">
              <a:lnSpc>
                <a:spcPct val="100000"/>
              </a:lnSpc>
              <a:spcBef>
                <a:spcPts val="0"/>
              </a:spcBef>
              <a:spcAft>
                <a:spcPts val="0"/>
              </a:spcAft>
              <a:buNone/>
              <a:defRPr/>
            </a:lvl4pPr>
            <a:lvl5pPr marL="0" lvl="4" indent="0" algn="r">
              <a:lnSpc>
                <a:spcPct val="100000"/>
              </a:lnSpc>
              <a:spcBef>
                <a:spcPts val="0"/>
              </a:spcBef>
              <a:spcAft>
                <a:spcPts val="0"/>
              </a:spcAft>
              <a:buNone/>
              <a:defRPr/>
            </a:lvl5pPr>
            <a:lvl6pPr marL="0" lvl="5" indent="0" algn="r">
              <a:lnSpc>
                <a:spcPct val="100000"/>
              </a:lnSpc>
              <a:spcBef>
                <a:spcPts val="0"/>
              </a:spcBef>
              <a:spcAft>
                <a:spcPts val="0"/>
              </a:spcAft>
              <a:buNone/>
              <a:defRPr/>
            </a:lvl6pPr>
            <a:lvl7pPr marL="0" lvl="6" indent="0" algn="r">
              <a:lnSpc>
                <a:spcPct val="100000"/>
              </a:lnSpc>
              <a:spcBef>
                <a:spcPts val="0"/>
              </a:spcBef>
              <a:spcAft>
                <a:spcPts val="0"/>
              </a:spcAft>
              <a:buNone/>
              <a:defRPr/>
            </a:lvl7pPr>
            <a:lvl8pPr marL="0" lvl="7" indent="0" algn="r">
              <a:lnSpc>
                <a:spcPct val="100000"/>
              </a:lnSpc>
              <a:spcBef>
                <a:spcPts val="0"/>
              </a:spcBef>
              <a:spcAft>
                <a:spcPts val="0"/>
              </a:spcAft>
              <a:buNone/>
              <a:defRPr/>
            </a:lvl8pPr>
            <a:lvl9pPr marL="0" lvl="8" indent="0" algn="r">
              <a:lnSpc>
                <a:spcPct val="100000"/>
              </a:lnSpc>
              <a:spcBef>
                <a:spcPts val="0"/>
              </a:spcBef>
              <a:spcAft>
                <a:spcPts val="0"/>
              </a:spcAft>
              <a:buNone/>
              <a:defRPr/>
            </a:lvl9pPr>
          </a:lstStyle>
          <a:p>
            <a:pPr marL="0" lvl="0" indent="0" algn="r" rtl="0">
              <a:spcBef>
                <a:spcPts val="0"/>
              </a:spcBef>
              <a:spcAft>
                <a:spcPts val="0"/>
              </a:spcAft>
              <a:buNone/>
            </a:pPr>
            <a:fld id="{00000000-1234-1234-1234-123412341234}" type="slidenum">
              <a:rPr lang="es-CO"/>
              <a:t>‹Nº›</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4980"/>
        <p:cNvGrpSpPr/>
        <p:nvPr/>
      </p:nvGrpSpPr>
      <p:grpSpPr>
        <a:xfrm>
          <a:off x="0" y="0"/>
          <a:ext cx="0" cy="0"/>
          <a:chOff x="0" y="0"/>
          <a:chExt cx="0" cy="0"/>
        </a:xfrm>
      </p:grpSpPr>
      <p:sp>
        <p:nvSpPr>
          <p:cNvPr id="4981" name="Google Shape;4981;p77"/>
          <p:cNvSpPr txBox="1">
            <a:spLocks noGrp="1"/>
          </p:cNvSpPr>
          <p:nvPr>
            <p:ph type="ftr" idx="11"/>
          </p:nvPr>
        </p:nvSpPr>
        <p:spPr>
          <a:xfrm>
            <a:off x="4038600" y="6356351"/>
            <a:ext cx="4114800" cy="365125"/>
          </a:xfrm>
          <a:prstGeom prst="rect">
            <a:avLst/>
          </a:prstGeom>
          <a:noFill/>
          <a:ln>
            <a:noFill/>
          </a:ln>
        </p:spPr>
        <p:txBody>
          <a:bodyPr spcFirstLastPara="1" wrap="square" lIns="0" tIns="0" rIns="0" bIns="0" anchor="ctr" anchorCtr="0">
            <a:no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82" name="Google Shape;4982;p77"/>
          <p:cNvSpPr txBox="1">
            <a:spLocks noGrp="1"/>
          </p:cNvSpPr>
          <p:nvPr>
            <p:ph type="dt" idx="10"/>
          </p:nvPr>
        </p:nvSpPr>
        <p:spPr>
          <a:xfrm>
            <a:off x="838201" y="6356351"/>
            <a:ext cx="2743200" cy="365125"/>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83" name="Google Shape;4983;p77"/>
          <p:cNvSpPr txBox="1">
            <a:spLocks noGrp="1"/>
          </p:cNvSpPr>
          <p:nvPr>
            <p:ph type="sldNum" idx="12"/>
          </p:nvPr>
        </p:nvSpPr>
        <p:spPr>
          <a:xfrm>
            <a:off x="8610600" y="6356351"/>
            <a:ext cx="2743200" cy="365125"/>
          </a:xfrm>
          <a:prstGeom prst="rect">
            <a:avLst/>
          </a:prstGeom>
          <a:noFill/>
          <a:ln>
            <a:noFill/>
          </a:ln>
        </p:spPr>
        <p:txBody>
          <a:bodyPr spcFirstLastPara="1" wrap="square" lIns="0" tIns="0" rIns="0" bIns="0" anchor="ctr" anchorCtr="0">
            <a:noAutofit/>
          </a:bodyPr>
          <a:lstStyle>
            <a:lvl1pPr marL="0" lvl="0" indent="0" algn="r">
              <a:lnSpc>
                <a:spcPct val="100000"/>
              </a:lnSpc>
              <a:spcBef>
                <a:spcPts val="0"/>
              </a:spcBef>
              <a:spcAft>
                <a:spcPts val="0"/>
              </a:spcAft>
              <a:buNone/>
              <a:defRPr>
                <a:solidFill>
                  <a:srgbClr val="888888"/>
                </a:solidFill>
              </a:defRPr>
            </a:lvl1pPr>
            <a:lvl2pPr marL="0" lvl="1" indent="0" algn="r">
              <a:lnSpc>
                <a:spcPct val="100000"/>
              </a:lnSpc>
              <a:spcBef>
                <a:spcPts val="0"/>
              </a:spcBef>
              <a:spcAft>
                <a:spcPts val="0"/>
              </a:spcAft>
              <a:buNone/>
              <a:defRPr>
                <a:solidFill>
                  <a:srgbClr val="888888"/>
                </a:solidFill>
              </a:defRPr>
            </a:lvl2pPr>
            <a:lvl3pPr marL="0" lvl="2" indent="0" algn="r">
              <a:lnSpc>
                <a:spcPct val="100000"/>
              </a:lnSpc>
              <a:spcBef>
                <a:spcPts val="0"/>
              </a:spcBef>
              <a:spcAft>
                <a:spcPts val="0"/>
              </a:spcAft>
              <a:buNone/>
              <a:defRPr>
                <a:solidFill>
                  <a:srgbClr val="888888"/>
                </a:solidFill>
              </a:defRPr>
            </a:lvl3pPr>
            <a:lvl4pPr marL="0" lvl="3" indent="0" algn="r">
              <a:lnSpc>
                <a:spcPct val="100000"/>
              </a:lnSpc>
              <a:spcBef>
                <a:spcPts val="0"/>
              </a:spcBef>
              <a:spcAft>
                <a:spcPts val="0"/>
              </a:spcAft>
              <a:buNone/>
              <a:defRPr>
                <a:solidFill>
                  <a:srgbClr val="888888"/>
                </a:solidFill>
              </a:defRPr>
            </a:lvl4pPr>
            <a:lvl5pPr marL="0" lvl="4" indent="0" algn="r">
              <a:lnSpc>
                <a:spcPct val="100000"/>
              </a:lnSpc>
              <a:spcBef>
                <a:spcPts val="0"/>
              </a:spcBef>
              <a:spcAft>
                <a:spcPts val="0"/>
              </a:spcAft>
              <a:buNone/>
              <a:defRPr>
                <a:solidFill>
                  <a:srgbClr val="888888"/>
                </a:solidFill>
              </a:defRPr>
            </a:lvl5pPr>
            <a:lvl6pPr marL="0" lvl="5" indent="0" algn="r">
              <a:lnSpc>
                <a:spcPct val="100000"/>
              </a:lnSpc>
              <a:spcBef>
                <a:spcPts val="0"/>
              </a:spcBef>
              <a:spcAft>
                <a:spcPts val="0"/>
              </a:spcAft>
              <a:buNone/>
              <a:defRPr>
                <a:solidFill>
                  <a:srgbClr val="888888"/>
                </a:solidFill>
              </a:defRPr>
            </a:lvl6pPr>
            <a:lvl7pPr marL="0" lvl="6" indent="0" algn="r">
              <a:lnSpc>
                <a:spcPct val="100000"/>
              </a:lnSpc>
              <a:spcBef>
                <a:spcPts val="0"/>
              </a:spcBef>
              <a:spcAft>
                <a:spcPts val="0"/>
              </a:spcAft>
              <a:buNone/>
              <a:defRPr>
                <a:solidFill>
                  <a:srgbClr val="888888"/>
                </a:solidFill>
              </a:defRPr>
            </a:lvl7pPr>
            <a:lvl8pPr marL="0" lvl="7" indent="0" algn="r">
              <a:lnSpc>
                <a:spcPct val="100000"/>
              </a:lnSpc>
              <a:spcBef>
                <a:spcPts val="0"/>
              </a:spcBef>
              <a:spcAft>
                <a:spcPts val="0"/>
              </a:spcAft>
              <a:buNone/>
              <a:defRPr>
                <a:solidFill>
                  <a:srgbClr val="888888"/>
                </a:solidFill>
              </a:defRPr>
            </a:lvl8pPr>
            <a:lvl9pPr marL="0" lvl="8" indent="0" algn="r">
              <a:lnSpc>
                <a:spcPct val="100000"/>
              </a:lnSpc>
              <a:spcBef>
                <a:spcPts val="0"/>
              </a:spcBef>
              <a:spcAft>
                <a:spcPts val="0"/>
              </a:spcAft>
              <a:buNone/>
              <a:defRPr>
                <a:solidFill>
                  <a:srgbClr val="888888"/>
                </a:solidFill>
              </a:defRPr>
            </a:lvl9pPr>
          </a:lstStyle>
          <a:p>
            <a:pPr marL="0" lvl="0" indent="0" algn="r" rtl="0">
              <a:spcBef>
                <a:spcPts val="0"/>
              </a:spcBef>
              <a:spcAft>
                <a:spcPts val="0"/>
              </a:spcAft>
              <a:buNone/>
            </a:pPr>
            <a:fld id="{00000000-1234-1234-1234-123412341234}" type="slidenum">
              <a:rPr lang="es-CO"/>
              <a:t>‹Nº›</a:t>
            </a:fld>
            <a:endParaRPr sz="1200" b="0" i="0" u="none" strike="noStrike" cap="none">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ítulo y objetos" type="obj">
  <p:cSld name="Título y objetos">
    <p:spTree>
      <p:nvGrpSpPr>
        <p:cNvPr id="1" name="Shape 126"/>
        <p:cNvGrpSpPr/>
        <p:nvPr/>
      </p:nvGrpSpPr>
      <p:grpSpPr>
        <a:xfrm>
          <a:off x="0" y="0"/>
          <a:ext cx="0" cy="0"/>
          <a:chOff x="0" y="0"/>
          <a:chExt cx="0" cy="0"/>
        </a:xfrm>
      </p:grpSpPr>
      <p:sp>
        <p:nvSpPr>
          <p:cNvPr id="127" name="Google Shape;127;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8" name="Google Shape;128;p4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0" name="Google Shape;130;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3801113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Diapositiva de título" type="title">
  <p:cSld name="Diapositiva de título">
    <p:spTree>
      <p:nvGrpSpPr>
        <p:cNvPr id="1" name="Shape 132"/>
        <p:cNvGrpSpPr/>
        <p:nvPr/>
      </p:nvGrpSpPr>
      <p:grpSpPr>
        <a:xfrm>
          <a:off x="0" y="0"/>
          <a:ext cx="0" cy="0"/>
          <a:chOff x="0" y="0"/>
          <a:chExt cx="0" cy="0"/>
        </a:xfrm>
      </p:grpSpPr>
      <p:sp>
        <p:nvSpPr>
          <p:cNvPr id="133" name="Google Shape;133;p4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4" name="Google Shape;134;p4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35" name="Google Shape;135;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40083111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Encabezado de sección" type="secHead">
  <p:cSld name="Encabezado de sección">
    <p:spTree>
      <p:nvGrpSpPr>
        <p:cNvPr id="1" name="Shape 138"/>
        <p:cNvGrpSpPr/>
        <p:nvPr/>
      </p:nvGrpSpPr>
      <p:grpSpPr>
        <a:xfrm>
          <a:off x="0" y="0"/>
          <a:ext cx="0" cy="0"/>
          <a:chOff x="0" y="0"/>
          <a:chExt cx="0" cy="0"/>
        </a:xfrm>
      </p:grpSpPr>
      <p:sp>
        <p:nvSpPr>
          <p:cNvPr id="139" name="Google Shape;139;p5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 name="Google Shape;140;p5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41" name="Google Shape;141;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222448844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Dos objetos" type="twoObj">
  <p:cSld name="Dos objetos">
    <p:spTree>
      <p:nvGrpSpPr>
        <p:cNvPr id="1" name="Shape 144"/>
        <p:cNvGrpSpPr/>
        <p:nvPr/>
      </p:nvGrpSpPr>
      <p:grpSpPr>
        <a:xfrm>
          <a:off x="0" y="0"/>
          <a:ext cx="0" cy="0"/>
          <a:chOff x="0" y="0"/>
          <a:chExt cx="0" cy="0"/>
        </a:xfrm>
      </p:grpSpPr>
      <p:sp>
        <p:nvSpPr>
          <p:cNvPr id="145" name="Google Shape;145;p5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6" name="Google Shape;146;p5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7" name="Google Shape;147;p5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9" name="Google Shape;149;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0" name="Google Shape;150;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24655697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olo el título" type="titleOnly">
  <p:cSld name="Solo el título">
    <p:spTree>
      <p:nvGrpSpPr>
        <p:cNvPr id="1" name="Shape 160"/>
        <p:cNvGrpSpPr/>
        <p:nvPr/>
      </p:nvGrpSpPr>
      <p:grpSpPr>
        <a:xfrm>
          <a:off x="0" y="0"/>
          <a:ext cx="0" cy="0"/>
          <a:chOff x="0" y="0"/>
          <a:chExt cx="0" cy="0"/>
        </a:xfrm>
      </p:grpSpPr>
      <p:sp>
        <p:nvSpPr>
          <p:cNvPr id="161" name="Google Shape;161;p6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 name="Google Shape;162;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4" name="Google Shape;164;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28155597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En blanco" type="blank">
  <p:cSld name="En blanco">
    <p:spTree>
      <p:nvGrpSpPr>
        <p:cNvPr id="1" name="Shape 165"/>
        <p:cNvGrpSpPr/>
        <p:nvPr/>
      </p:nvGrpSpPr>
      <p:grpSpPr>
        <a:xfrm>
          <a:off x="0" y="0"/>
          <a:ext cx="0" cy="0"/>
          <a:chOff x="0" y="0"/>
          <a:chExt cx="0" cy="0"/>
        </a:xfrm>
      </p:grpSpPr>
      <p:sp>
        <p:nvSpPr>
          <p:cNvPr id="166" name="Google Shape;166;p6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7" name="Google Shape;167;p6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 name="Google Shape;168;p6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19576384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ontenido con título" type="objTx">
  <p:cSld name="Contenido con título">
    <p:spTree>
      <p:nvGrpSpPr>
        <p:cNvPr id="1" name="Shape 169"/>
        <p:cNvGrpSpPr/>
        <p:nvPr/>
      </p:nvGrpSpPr>
      <p:grpSpPr>
        <a:xfrm>
          <a:off x="0" y="0"/>
          <a:ext cx="0" cy="0"/>
          <a:chOff x="0" y="0"/>
          <a:chExt cx="0" cy="0"/>
        </a:xfrm>
      </p:grpSpPr>
      <p:sp>
        <p:nvSpPr>
          <p:cNvPr id="170" name="Google Shape;170;p6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1" name="Google Shape;171;p6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72" name="Google Shape;172;p6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73" name="Google Shape;173;p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4" name="Google Shape;174;p6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738375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Diapositiva de título">
  <p:cSld name="1_Diapositiva de título">
    <p:spTree>
      <p:nvGrpSpPr>
        <p:cNvPr id="1" name="Shape 37"/>
        <p:cNvGrpSpPr/>
        <p:nvPr/>
      </p:nvGrpSpPr>
      <p:grpSpPr>
        <a:xfrm>
          <a:off x="0" y="0"/>
          <a:ext cx="0" cy="0"/>
          <a:chOff x="0" y="0"/>
          <a:chExt cx="0" cy="0"/>
        </a:xfrm>
      </p:grpSpPr>
      <p:pic>
        <p:nvPicPr>
          <p:cNvPr id="38" name="Google Shape;38;p34"/>
          <p:cNvPicPr preferRelativeResize="0"/>
          <p:nvPr/>
        </p:nvPicPr>
        <p:blipFill rotWithShape="1">
          <a:blip r:embed="rId2">
            <a:alphaModFix/>
          </a:blip>
          <a:srcRect/>
          <a:stretch/>
        </p:blipFill>
        <p:spPr>
          <a:xfrm>
            <a:off x="0" y="-150"/>
            <a:ext cx="12192000" cy="6858298"/>
          </a:xfrm>
          <a:prstGeom prst="rect">
            <a:avLst/>
          </a:prstGeom>
          <a:noFill/>
          <a:ln>
            <a:noFill/>
          </a:ln>
        </p:spPr>
      </p:pic>
      <p:sp>
        <p:nvSpPr>
          <p:cNvPr id="39" name="Google Shape;39;p34"/>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Helvetica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34"/>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41" name="Google Shape;41;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44" name="Google Shape;44;p34"/>
          <p:cNvPicPr preferRelativeResize="0"/>
          <p:nvPr/>
        </p:nvPicPr>
        <p:blipFill rotWithShape="1">
          <a:blip r:embed="rId3">
            <a:alphaModFix/>
          </a:blip>
          <a:srcRect/>
          <a:stretch/>
        </p:blipFill>
        <p:spPr>
          <a:xfrm>
            <a:off x="0" y="0"/>
            <a:ext cx="12191733" cy="6858148"/>
          </a:xfrm>
          <a:prstGeom prst="rect">
            <a:avLst/>
          </a:prstGeom>
          <a:noFill/>
          <a:ln>
            <a:noFill/>
          </a:ln>
        </p:spPr>
      </p:pic>
      <p:pic>
        <p:nvPicPr>
          <p:cNvPr id="2" name="Google Shape;150;p5" descr="Google Shape;89;p13">
            <a:extLst>
              <a:ext uri="{FF2B5EF4-FFF2-40B4-BE49-F238E27FC236}">
                <a16:creationId xmlns:a16="http://schemas.microsoft.com/office/drawing/2014/main" id="{AF6251BB-F4FD-3521-2960-563DA19AB892}"/>
              </a:ext>
            </a:extLst>
          </p:cNvPr>
          <p:cNvPicPr preferRelativeResize="0"/>
          <p:nvPr userDrawn="1"/>
        </p:nvPicPr>
        <p:blipFill rotWithShape="1">
          <a:blip r:embed="rId4">
            <a:alphaModFix/>
          </a:blip>
          <a:srcRect/>
          <a:stretch/>
        </p:blipFill>
        <p:spPr>
          <a:xfrm>
            <a:off x="10668000" y="5920740"/>
            <a:ext cx="1126320" cy="718706"/>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Imagen con título" type="picTx">
  <p:cSld name="Imagen con título">
    <p:spTree>
      <p:nvGrpSpPr>
        <p:cNvPr id="1" name="Shape 176"/>
        <p:cNvGrpSpPr/>
        <p:nvPr/>
      </p:nvGrpSpPr>
      <p:grpSpPr>
        <a:xfrm>
          <a:off x="0" y="0"/>
          <a:ext cx="0" cy="0"/>
          <a:chOff x="0" y="0"/>
          <a:chExt cx="0" cy="0"/>
        </a:xfrm>
      </p:grpSpPr>
      <p:sp>
        <p:nvSpPr>
          <p:cNvPr id="177" name="Google Shape;177;p6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8" name="Google Shape;178;p63"/>
          <p:cNvSpPr>
            <a:spLocks noGrp="1"/>
          </p:cNvSpPr>
          <p:nvPr>
            <p:ph type="pic" idx="2"/>
          </p:nvPr>
        </p:nvSpPr>
        <p:spPr>
          <a:xfrm>
            <a:off x="5183188" y="987425"/>
            <a:ext cx="6172200" cy="4873625"/>
          </a:xfrm>
          <a:prstGeom prst="rect">
            <a:avLst/>
          </a:prstGeom>
          <a:noFill/>
          <a:ln>
            <a:noFill/>
          </a:ln>
        </p:spPr>
      </p:sp>
      <p:sp>
        <p:nvSpPr>
          <p:cNvPr id="179" name="Google Shape;179;p6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0" name="Google Shape;180;p6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1" name="Google Shape;181;p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2" name="Google Shape;182;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40416420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ítulo y texto vertical" type="vertTx">
  <p:cSld name="Título y texto vertical">
    <p:spTree>
      <p:nvGrpSpPr>
        <p:cNvPr id="1" name="Shape 183"/>
        <p:cNvGrpSpPr/>
        <p:nvPr/>
      </p:nvGrpSpPr>
      <p:grpSpPr>
        <a:xfrm>
          <a:off x="0" y="0"/>
          <a:ext cx="0" cy="0"/>
          <a:chOff x="0" y="0"/>
          <a:chExt cx="0" cy="0"/>
        </a:xfrm>
      </p:grpSpPr>
      <p:sp>
        <p:nvSpPr>
          <p:cNvPr id="184" name="Google Shape;184;p6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5" name="Google Shape;185;p6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6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6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 name="Google Shape;188;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6515558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Título vertical y texto">
    <p:spTree>
      <p:nvGrpSpPr>
        <p:cNvPr id="1" name="Shape 189"/>
        <p:cNvGrpSpPr/>
        <p:nvPr/>
      </p:nvGrpSpPr>
      <p:grpSpPr>
        <a:xfrm>
          <a:off x="0" y="0"/>
          <a:ext cx="0" cy="0"/>
          <a:chOff x="0" y="0"/>
          <a:chExt cx="0" cy="0"/>
        </a:xfrm>
      </p:grpSpPr>
      <p:sp>
        <p:nvSpPr>
          <p:cNvPr id="190" name="Google Shape;190;p6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1" name="Google Shape;191;p6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344693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45"/>
        <p:cNvGrpSpPr/>
        <p:nvPr/>
      </p:nvGrpSpPr>
      <p:grpSpPr>
        <a:xfrm>
          <a:off x="0" y="0"/>
          <a:ext cx="0" cy="0"/>
          <a:chOff x="0" y="0"/>
          <a:chExt cx="0" cy="0"/>
        </a:xfrm>
      </p:grpSpPr>
      <p:sp>
        <p:nvSpPr>
          <p:cNvPr id="46" name="Google Shape;46;p3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Helvetica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3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8" name="Google Shape;48;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51" name="Google Shape;51;p35"/>
          <p:cNvPicPr preferRelativeResize="0"/>
          <p:nvPr/>
        </p:nvPicPr>
        <p:blipFill rotWithShape="1">
          <a:blip r:embed="rId2">
            <a:alphaModFix/>
          </a:blip>
          <a:srcRect/>
          <a:stretch/>
        </p:blipFill>
        <p:spPr>
          <a:xfrm>
            <a:off x="-133004" y="0"/>
            <a:ext cx="12192000" cy="6858298"/>
          </a:xfrm>
          <a:prstGeom prst="rect">
            <a:avLst/>
          </a:prstGeom>
          <a:noFill/>
          <a:ln>
            <a:noFill/>
          </a:ln>
        </p:spPr>
      </p:pic>
      <p:pic>
        <p:nvPicPr>
          <p:cNvPr id="52" name="Google Shape;52;p35"/>
          <p:cNvPicPr preferRelativeResize="0"/>
          <p:nvPr/>
        </p:nvPicPr>
        <p:blipFill rotWithShape="1">
          <a:blip r:embed="rId3">
            <a:alphaModFix/>
          </a:blip>
          <a:srcRect/>
          <a:stretch/>
        </p:blipFill>
        <p:spPr>
          <a:xfrm>
            <a:off x="-6217" y="-148"/>
            <a:ext cx="12191733" cy="6858148"/>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iseño personalizado">
  <p:cSld name="Diseño personalizado">
    <p:spTree>
      <p:nvGrpSpPr>
        <p:cNvPr id="1" name="Shape 53"/>
        <p:cNvGrpSpPr/>
        <p:nvPr/>
      </p:nvGrpSpPr>
      <p:grpSpPr>
        <a:xfrm>
          <a:off x="0" y="0"/>
          <a:ext cx="0" cy="0"/>
          <a:chOff x="0" y="0"/>
          <a:chExt cx="0" cy="0"/>
        </a:xfrm>
      </p:grpSpPr>
      <p:sp>
        <p:nvSpPr>
          <p:cNvPr id="54" name="Google Shape;54;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57" name="Google Shape;57;p30"/>
          <p:cNvPicPr preferRelativeResize="0"/>
          <p:nvPr/>
        </p:nvPicPr>
        <p:blipFill rotWithShape="1">
          <a:blip r:embed="rId2">
            <a:alphaModFix/>
          </a:blip>
          <a:srcRect/>
          <a:stretch/>
        </p:blipFill>
        <p:spPr>
          <a:xfrm>
            <a:off x="0" y="-150"/>
            <a:ext cx="12192000" cy="6858298"/>
          </a:xfrm>
          <a:prstGeom prst="rect">
            <a:avLst/>
          </a:prstGeom>
          <a:noFill/>
          <a:ln>
            <a:noFill/>
          </a:ln>
        </p:spPr>
      </p:pic>
      <p:pic>
        <p:nvPicPr>
          <p:cNvPr id="2" name="Google Shape;150;p5" descr="Google Shape;89;p13">
            <a:extLst>
              <a:ext uri="{FF2B5EF4-FFF2-40B4-BE49-F238E27FC236}">
                <a16:creationId xmlns:a16="http://schemas.microsoft.com/office/drawing/2014/main" id="{3AE6B486-D82E-912E-9A1C-01987DD48410}"/>
              </a:ext>
            </a:extLst>
          </p:cNvPr>
          <p:cNvPicPr preferRelativeResize="0"/>
          <p:nvPr userDrawn="1"/>
        </p:nvPicPr>
        <p:blipFill rotWithShape="1">
          <a:blip r:embed="rId3">
            <a:alphaModFix/>
          </a:blip>
          <a:srcRect/>
          <a:stretch/>
        </p:blipFill>
        <p:spPr>
          <a:xfrm>
            <a:off x="9486899" y="4131150"/>
            <a:ext cx="1514475" cy="105521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58"/>
        <p:cNvGrpSpPr/>
        <p:nvPr/>
      </p:nvGrpSpPr>
      <p:grpSpPr>
        <a:xfrm>
          <a:off x="0" y="0"/>
          <a:ext cx="0" cy="0"/>
          <a:chOff x="0" y="0"/>
          <a:chExt cx="0" cy="0"/>
        </a:xfrm>
      </p:grpSpPr>
      <p:sp>
        <p:nvSpPr>
          <p:cNvPr id="59" name="Google Shape;59;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65" name="Google Shape;65;p36"/>
          <p:cNvPicPr preferRelativeResize="0"/>
          <p:nvPr/>
        </p:nvPicPr>
        <p:blipFill rotWithShape="1">
          <a:blip r:embed="rId2">
            <a:alphaModFix/>
          </a:blip>
          <a:srcRect/>
          <a:stretch/>
        </p:blipFill>
        <p:spPr>
          <a:xfrm>
            <a:off x="0" y="0"/>
            <a:ext cx="12192000" cy="685829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66"/>
        <p:cNvGrpSpPr/>
        <p:nvPr/>
      </p:nvGrpSpPr>
      <p:grpSpPr>
        <a:xfrm>
          <a:off x="0" y="0"/>
          <a:ext cx="0" cy="0"/>
          <a:chOff x="0" y="0"/>
          <a:chExt cx="0" cy="0"/>
        </a:xfrm>
      </p:grpSpPr>
      <p:sp>
        <p:nvSpPr>
          <p:cNvPr id="67" name="Google Shape;67;p3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8" name="Google Shape;68;p3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9" name="Google Shape;69;p3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3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71" name="Google Shape;71;p3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75" name="Google Shape;75;p37"/>
          <p:cNvPicPr preferRelativeResize="0"/>
          <p:nvPr/>
        </p:nvPicPr>
        <p:blipFill rotWithShape="1">
          <a:blip r:embed="rId2">
            <a:alphaModFix/>
          </a:blip>
          <a:srcRect/>
          <a:stretch/>
        </p:blipFill>
        <p:spPr>
          <a:xfrm>
            <a:off x="266" y="0"/>
            <a:ext cx="12191733" cy="6858148"/>
          </a:xfrm>
          <a:prstGeom prst="rect">
            <a:avLst/>
          </a:prstGeom>
          <a:noFill/>
          <a:ln>
            <a:noFill/>
          </a:ln>
        </p:spPr>
      </p:pic>
      <p:pic>
        <p:nvPicPr>
          <p:cNvPr id="76" name="Google Shape;76;p37"/>
          <p:cNvPicPr preferRelativeResize="0"/>
          <p:nvPr/>
        </p:nvPicPr>
        <p:blipFill rotWithShape="1">
          <a:blip r:embed="rId3">
            <a:alphaModFix/>
          </a:blip>
          <a:srcRect/>
          <a:stretch/>
        </p:blipFill>
        <p:spPr>
          <a:xfrm>
            <a:off x="0" y="-298"/>
            <a:ext cx="12192000" cy="6858298"/>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77"/>
        <p:cNvGrpSpPr/>
        <p:nvPr/>
      </p:nvGrpSpPr>
      <p:grpSpPr>
        <a:xfrm>
          <a:off x="0" y="0"/>
          <a:ext cx="0" cy="0"/>
          <a:chOff x="0" y="0"/>
          <a:chExt cx="0" cy="0"/>
        </a:xfrm>
      </p:grpSpPr>
      <p:sp>
        <p:nvSpPr>
          <p:cNvPr id="78" name="Google Shape;78;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pic>
        <p:nvPicPr>
          <p:cNvPr id="81" name="Google Shape;81;p38"/>
          <p:cNvPicPr preferRelativeResize="0"/>
          <p:nvPr/>
        </p:nvPicPr>
        <p:blipFill rotWithShape="1">
          <a:blip r:embed="rId2">
            <a:alphaModFix/>
          </a:blip>
          <a:srcRect/>
          <a:stretch/>
        </p:blipFill>
        <p:spPr>
          <a:xfrm>
            <a:off x="266" y="0"/>
            <a:ext cx="12191733" cy="6858148"/>
          </a:xfrm>
          <a:prstGeom prst="rect">
            <a:avLst/>
          </a:prstGeom>
          <a:noFill/>
          <a:ln>
            <a:noFill/>
          </a:ln>
        </p:spPr>
      </p:pic>
      <p:pic>
        <p:nvPicPr>
          <p:cNvPr id="82" name="Google Shape;82;p38"/>
          <p:cNvPicPr preferRelativeResize="0"/>
          <p:nvPr/>
        </p:nvPicPr>
        <p:blipFill rotWithShape="1">
          <a:blip r:embed="rId3">
            <a:alphaModFix/>
          </a:blip>
          <a:srcRect/>
          <a:stretch/>
        </p:blipFill>
        <p:spPr>
          <a:xfrm>
            <a:off x="-133004" y="0"/>
            <a:ext cx="12192000" cy="6858298"/>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image" Target="../media/image3.png"/><Relationship Id="rId4" Type="http://schemas.openxmlformats.org/officeDocument/2006/relationships/slideLayout" Target="../slideLayouts/slideLayout17.xml"/><Relationship Id="rId9"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image" Target="../media/image3.png"/><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theme" Target="../theme/theme4.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12" name="Google Shape;12;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13" name="Google Shape;13;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Helvetica Neue"/>
                <a:ea typeface="Helvetica Neue"/>
                <a:cs typeface="Helvetica Neue"/>
                <a:sym typeface="Helvetica Neue"/>
              </a:defRPr>
            </a:lvl9pPr>
          </a:lstStyle>
          <a:p>
            <a:endParaRPr/>
          </a:p>
        </p:txBody>
      </p:sp>
      <p:sp>
        <p:nvSpPr>
          <p:cNvPr id="14" name="Google Shape;14;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s-CO"/>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
        <p:cNvGrpSpPr/>
        <p:nvPr/>
      </p:nvGrpSpPr>
      <p:grpSpPr>
        <a:xfrm>
          <a:off x="0" y="0"/>
          <a:ext cx="0" cy="0"/>
          <a:chOff x="0" y="0"/>
          <a:chExt cx="0" cy="0"/>
        </a:xfrm>
      </p:grpSpPr>
      <p:sp>
        <p:nvSpPr>
          <p:cNvPr id="118" name="Google Shape;118;p57"/>
          <p:cNvSpPr txBox="1">
            <a:spLocks noGrp="1"/>
          </p:cNvSpPr>
          <p:nvPr>
            <p:ph type="title"/>
          </p:nvPr>
        </p:nvSpPr>
        <p:spPr>
          <a:xfrm>
            <a:off x="2022661" y="1271326"/>
            <a:ext cx="5334289" cy="3070071"/>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9950" b="1" i="0" u="none" strike="noStrike" cap="none">
                <a:solidFill>
                  <a:srgbClr val="FF0000"/>
                </a:solidFill>
                <a:latin typeface="Bitter"/>
                <a:ea typeface="Bitter"/>
                <a:cs typeface="Bitter"/>
                <a:sym typeface="Bitter"/>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9" name="Google Shape;119;p57"/>
          <p:cNvSpPr txBox="1">
            <a:spLocks noGrp="1"/>
          </p:cNvSpPr>
          <p:nvPr>
            <p:ph type="body" idx="1"/>
          </p:nvPr>
        </p:nvSpPr>
        <p:spPr>
          <a:xfrm>
            <a:off x="3850773" y="1923316"/>
            <a:ext cx="7143064" cy="415498"/>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2700" b="1" i="0" u="none" strike="noStrike" cap="none">
                <a:solidFill>
                  <a:srgbClr val="00EFFF"/>
                </a:solidFill>
                <a:latin typeface="Arial"/>
                <a:ea typeface="Arial"/>
                <a:cs typeface="Arial"/>
                <a:sym typeface="Arial"/>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0" name="Google Shape;120;p57"/>
          <p:cNvSpPr txBox="1">
            <a:spLocks noGrp="1"/>
          </p:cNvSpPr>
          <p:nvPr>
            <p:ph type="ftr" idx="11"/>
          </p:nvPr>
        </p:nvSpPr>
        <p:spPr>
          <a:xfrm>
            <a:off x="4145280" y="6377940"/>
            <a:ext cx="3901440" cy="215444"/>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SzPts val="1400"/>
              <a:buNone/>
              <a:defRPr sz="14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1" name="Google Shape;121;p57"/>
          <p:cNvSpPr txBox="1">
            <a:spLocks noGrp="1"/>
          </p:cNvSpPr>
          <p:nvPr>
            <p:ph type="dt" idx="10"/>
          </p:nvPr>
        </p:nvSpPr>
        <p:spPr>
          <a:xfrm>
            <a:off x="609600" y="6377940"/>
            <a:ext cx="2804160" cy="215444"/>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SzPts val="1400"/>
              <a:buNone/>
              <a:defRPr sz="14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122" name="Google Shape;122;p57"/>
          <p:cNvSpPr txBox="1">
            <a:spLocks noGrp="1"/>
          </p:cNvSpPr>
          <p:nvPr>
            <p:ph type="sldNum" idx="12"/>
          </p:nvPr>
        </p:nvSpPr>
        <p:spPr>
          <a:xfrm>
            <a:off x="8778241" y="6377940"/>
            <a:ext cx="2804160" cy="215444"/>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None/>
              <a:defRPr sz="14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None/>
              <a:defRPr sz="14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None/>
              <a:defRPr sz="14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None/>
              <a:defRPr sz="14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None/>
              <a:defRPr sz="14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None/>
              <a:defRPr sz="14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None/>
              <a:defRPr sz="14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None/>
              <a:defRPr sz="14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None/>
              <a:defRPr sz="14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CO"/>
              <a:t>‹Nº›</a:t>
            </a:fld>
            <a:endParaRPr/>
          </a:p>
        </p:txBody>
      </p:sp>
      <p:pic>
        <p:nvPicPr>
          <p:cNvPr id="123" name="Google Shape;123;p57"/>
          <p:cNvPicPr preferRelativeResize="0"/>
          <p:nvPr/>
        </p:nvPicPr>
        <p:blipFill rotWithShape="1">
          <a:blip r:embed="rId9">
            <a:alphaModFix/>
          </a:blip>
          <a:srcRect/>
          <a:stretch/>
        </p:blipFill>
        <p:spPr>
          <a:xfrm>
            <a:off x="266" y="0"/>
            <a:ext cx="12191733" cy="6858148"/>
          </a:xfrm>
          <a:prstGeom prst="rect">
            <a:avLst/>
          </a:prstGeom>
          <a:noFill/>
          <a:ln>
            <a:noFill/>
          </a:ln>
        </p:spPr>
      </p:pic>
      <p:pic>
        <p:nvPicPr>
          <p:cNvPr id="124" name="Google Shape;124;p57"/>
          <p:cNvPicPr preferRelativeResize="0"/>
          <p:nvPr/>
        </p:nvPicPr>
        <p:blipFill rotWithShape="1">
          <a:blip r:embed="rId10">
            <a:alphaModFix/>
          </a:blip>
          <a:srcRect/>
          <a:stretch/>
        </p:blipFill>
        <p:spPr>
          <a:xfrm>
            <a:off x="-91440" y="0"/>
            <a:ext cx="12192000" cy="685829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903"/>
        <p:cNvGrpSpPr/>
        <p:nvPr/>
      </p:nvGrpSpPr>
      <p:grpSpPr>
        <a:xfrm>
          <a:off x="0" y="0"/>
          <a:ext cx="0" cy="0"/>
          <a:chOff x="0" y="0"/>
          <a:chExt cx="0" cy="0"/>
        </a:xfrm>
      </p:grpSpPr>
      <p:sp>
        <p:nvSpPr>
          <p:cNvPr id="4904" name="Google Shape;4904;p60"/>
          <p:cNvSpPr txBox="1">
            <a:spLocks noGrp="1"/>
          </p:cNvSpPr>
          <p:nvPr>
            <p:ph type="title"/>
          </p:nvPr>
        </p:nvSpPr>
        <p:spPr>
          <a:xfrm>
            <a:off x="838200" y="365126"/>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905" name="Google Shape;4905;p6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06" name="Google Shape;4906;p60"/>
          <p:cNvSpPr txBox="1">
            <a:spLocks noGrp="1"/>
          </p:cNvSpPr>
          <p:nvPr>
            <p:ph type="dt" idx="10"/>
          </p:nvPr>
        </p:nvSpPr>
        <p:spPr>
          <a:xfrm>
            <a:off x="838201" y="6356351"/>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907" name="Google Shape;4907;p60"/>
          <p:cNvSpPr txBox="1">
            <a:spLocks noGrp="1"/>
          </p:cNvSpPr>
          <p:nvPr>
            <p:ph type="ftr" idx="11"/>
          </p:nvPr>
        </p:nvSpPr>
        <p:spPr>
          <a:xfrm>
            <a:off x="4038600" y="6356351"/>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SzPts val="1400"/>
              <a:buNone/>
              <a:defRPr sz="1200" b="0" i="0" u="none" strike="noStrike" cap="none">
                <a:solidFill>
                  <a:srgbClr val="888888"/>
                </a:solidFill>
                <a:latin typeface="Arial"/>
                <a:ea typeface="Arial"/>
                <a:cs typeface="Arial"/>
                <a:sym typeface="Arial"/>
              </a:defRPr>
            </a:lvl1pPr>
            <a:lvl2pPr marR="0" lvl="1"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400" b="0" i="0" u="none" strike="noStrike" cap="none">
                <a:solidFill>
                  <a:srgbClr val="000000"/>
                </a:solidFill>
                <a:latin typeface="Arial"/>
                <a:ea typeface="Arial"/>
                <a:cs typeface="Arial"/>
                <a:sym typeface="Arial"/>
              </a:defRPr>
            </a:lvl9pPr>
          </a:lstStyle>
          <a:p>
            <a:endParaRPr/>
          </a:p>
        </p:txBody>
      </p:sp>
      <p:sp>
        <p:nvSpPr>
          <p:cNvPr id="4908" name="Google Shape;4908;p60"/>
          <p:cNvSpPr txBox="1">
            <a:spLocks noGrp="1"/>
          </p:cNvSpPr>
          <p:nvPr>
            <p:ph type="sldNum" idx="12"/>
          </p:nvPr>
        </p:nvSpPr>
        <p:spPr>
          <a:xfrm>
            <a:off x="8610600" y="6356351"/>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s-CO"/>
              <a:t>‹Nº›</a:t>
            </a:fld>
            <a:endParaRPr/>
          </a:p>
        </p:txBody>
      </p:sp>
      <p:pic>
        <p:nvPicPr>
          <p:cNvPr id="4909" name="Google Shape;4909;p60"/>
          <p:cNvPicPr preferRelativeResize="0"/>
          <p:nvPr/>
        </p:nvPicPr>
        <p:blipFill rotWithShape="1">
          <a:blip r:embed="rId14">
            <a:alphaModFix/>
          </a:blip>
          <a:srcRect/>
          <a:stretch/>
        </p:blipFill>
        <p:spPr>
          <a:xfrm>
            <a:off x="266" y="0"/>
            <a:ext cx="12191733" cy="6858148"/>
          </a:xfrm>
          <a:prstGeom prst="rect">
            <a:avLst/>
          </a:prstGeom>
          <a:noFill/>
          <a:ln>
            <a:noFill/>
          </a:ln>
        </p:spPr>
      </p:pic>
      <p:pic>
        <p:nvPicPr>
          <p:cNvPr id="4910" name="Google Shape;4910;p60"/>
          <p:cNvPicPr preferRelativeResize="0"/>
          <p:nvPr/>
        </p:nvPicPr>
        <p:blipFill rotWithShape="1">
          <a:blip r:embed="rId15">
            <a:alphaModFix/>
          </a:blip>
          <a:srcRect/>
          <a:stretch/>
        </p:blipFill>
        <p:spPr>
          <a:xfrm>
            <a:off x="-266" y="0"/>
            <a:ext cx="12192000" cy="685829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0"/>
        <p:cNvGrpSpPr/>
        <p:nvPr/>
      </p:nvGrpSpPr>
      <p:grpSpPr>
        <a:xfrm>
          <a:off x="0" y="0"/>
          <a:ext cx="0" cy="0"/>
          <a:chOff x="0" y="0"/>
          <a:chExt cx="0" cy="0"/>
        </a:xfrm>
      </p:grpSpPr>
      <p:sp>
        <p:nvSpPr>
          <p:cNvPr id="121" name="Google Shape;121;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2" name="Google Shape;122;p4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3" name="Google Shape;123;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4" name="Google Shape;124;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5" name="Google Shape;125;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‹Nº›</a:t>
            </a:fld>
            <a:endParaRPr/>
          </a:p>
        </p:txBody>
      </p:sp>
    </p:spTree>
    <p:extLst>
      <p:ext uri="{BB962C8B-B14F-4D97-AF65-F5344CB8AC3E}">
        <p14:creationId xmlns:p14="http://schemas.microsoft.com/office/powerpoint/2010/main" val="2701373520"/>
      </p:ext>
    </p:extLst>
  </p:cSld>
  <p:clrMap bg1="lt1" tx1="dk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4.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1.xml"/><Relationship Id="rId5" Type="http://schemas.openxmlformats.org/officeDocument/2006/relationships/image" Target="../media/image15.png"/><Relationship Id="rId4" Type="http://schemas.openxmlformats.org/officeDocument/2006/relationships/image" Target="../media/image14.jp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1.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hyperlink" Target="https://www.eoi.es/blogs/madeon/2013/06/03/los-habitos-de-comunicacion-en-el-liderazgo/" TargetMode="External"/><Relationship Id="rId5" Type="http://schemas.openxmlformats.org/officeDocument/2006/relationships/image" Target="../media/image24.jpg"/><Relationship Id="rId4" Type="http://schemas.openxmlformats.org/officeDocument/2006/relationships/hyperlink" Target="https://www.orientacionandujar.es/2018/02/14/inteligencia-emocional-documentos-reflexion-profesorado/inteligencia-emocional-3/"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menti.com/aldz5n429mn3"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87"/>
        <p:cNvGrpSpPr/>
        <p:nvPr/>
      </p:nvGrpSpPr>
      <p:grpSpPr>
        <a:xfrm>
          <a:off x="0" y="0"/>
          <a:ext cx="0" cy="0"/>
          <a:chOff x="0" y="0"/>
          <a:chExt cx="0" cy="0"/>
        </a:xfrm>
      </p:grpSpPr>
      <p:sp>
        <p:nvSpPr>
          <p:cNvPr id="4988" name="Google Shape;4988;p2"/>
          <p:cNvSpPr txBox="1">
            <a:spLocks noGrp="1"/>
          </p:cNvSpPr>
          <p:nvPr>
            <p:ph type="ctrTitle"/>
          </p:nvPr>
        </p:nvSpPr>
        <p:spPr>
          <a:xfrm>
            <a:off x="227309" y="1833000"/>
            <a:ext cx="8477573" cy="31920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lt1"/>
              </a:buClr>
              <a:buSzPct val="100000"/>
              <a:buFont typeface="Helvetica Neue"/>
              <a:buNone/>
            </a:pPr>
            <a:r>
              <a:rPr lang="es-CO" sz="4000" b="1" dirty="0">
                <a:solidFill>
                  <a:schemeClr val="bg1"/>
                </a:solidFill>
                <a:latin typeface="Helvetica Neue"/>
                <a:ea typeface="Helvetica Neue"/>
                <a:cs typeface="Helvetica Neue"/>
                <a:sym typeface="Helvetica Neue"/>
              </a:rPr>
              <a:t>Trayectoria inicial</a:t>
            </a:r>
            <a:br>
              <a:rPr lang="es-CO" sz="4800" b="1" dirty="0">
                <a:solidFill>
                  <a:schemeClr val="bg1"/>
                </a:solidFill>
                <a:latin typeface="Helvetica Neue"/>
                <a:ea typeface="Helvetica Neue"/>
                <a:cs typeface="Helvetica Neue"/>
                <a:sym typeface="Helvetica Neue"/>
              </a:rPr>
            </a:br>
            <a:br>
              <a:rPr lang="es-CO" sz="4800" b="1" dirty="0">
                <a:solidFill>
                  <a:schemeClr val="bg1"/>
                </a:solidFill>
                <a:latin typeface="Helvetica Neue"/>
                <a:ea typeface="Helvetica Neue"/>
                <a:cs typeface="Helvetica Neue"/>
                <a:sym typeface="Helvetica Neue"/>
              </a:rPr>
            </a:br>
            <a:r>
              <a:rPr lang="es-CO" sz="4000" b="1" dirty="0">
                <a:solidFill>
                  <a:schemeClr val="bg1"/>
                </a:solidFill>
                <a:latin typeface="Helvetica Neue"/>
                <a:ea typeface="Helvetica Neue"/>
                <a:cs typeface="Helvetica Neue"/>
                <a:sym typeface="Helvetica Neue"/>
              </a:rPr>
              <a:t>Fortalecimiento del desarrollo y</a:t>
            </a:r>
            <a:br>
              <a:rPr lang="es-CO" sz="4000" b="1" dirty="0">
                <a:solidFill>
                  <a:schemeClr val="bg1"/>
                </a:solidFill>
                <a:latin typeface="Helvetica Neue"/>
                <a:ea typeface="Helvetica Neue"/>
                <a:cs typeface="Helvetica Neue"/>
                <a:sym typeface="Helvetica Neue"/>
              </a:rPr>
            </a:br>
            <a:r>
              <a:rPr lang="es-CO" sz="4000" b="1" dirty="0">
                <a:solidFill>
                  <a:schemeClr val="bg1"/>
                </a:solidFill>
                <a:latin typeface="Helvetica Neue"/>
                <a:ea typeface="Helvetica Neue"/>
                <a:cs typeface="Helvetica Neue"/>
                <a:sym typeface="Helvetica Neue"/>
              </a:rPr>
              <a:t>recuperación de aprendizajes – </a:t>
            </a:r>
            <a:br>
              <a:rPr lang="es-CO" sz="4000" b="1" dirty="0">
                <a:solidFill>
                  <a:schemeClr val="bg1"/>
                </a:solidFill>
                <a:latin typeface="Helvetica Neue"/>
                <a:ea typeface="Helvetica Neue"/>
                <a:cs typeface="Helvetica Neue"/>
                <a:sym typeface="Helvetica Neue"/>
              </a:rPr>
            </a:br>
            <a:r>
              <a:rPr lang="es-CO" sz="4000" b="1" dirty="0">
                <a:solidFill>
                  <a:schemeClr val="bg1"/>
                </a:solidFill>
                <a:latin typeface="Helvetica Neue"/>
                <a:ea typeface="Helvetica Neue"/>
                <a:cs typeface="Helvetica Neue"/>
                <a:sym typeface="Helvetica Neue"/>
              </a:rPr>
              <a:t>JUGANDO Y BAILANDO REPRESENTO MIS MOVIMIENTOS</a:t>
            </a:r>
            <a:endParaRPr sz="4800" b="1" dirty="0">
              <a:solidFill>
                <a:schemeClr val="bg1"/>
              </a:solidFill>
              <a:latin typeface="Helvetica Neue"/>
              <a:ea typeface="Helvetica Neue"/>
              <a:cs typeface="Helvetica Neue"/>
              <a:sym typeface="Helvetica Neue"/>
            </a:endParaRPr>
          </a:p>
        </p:txBody>
      </p:sp>
      <p:sp>
        <p:nvSpPr>
          <p:cNvPr id="2" name="Google Shape;120;p2">
            <a:extLst>
              <a:ext uri="{FF2B5EF4-FFF2-40B4-BE49-F238E27FC236}">
                <a16:creationId xmlns:a16="http://schemas.microsoft.com/office/drawing/2014/main" id="{CB73AE85-98D5-F122-9442-8D45398B9CD0}"/>
              </a:ext>
            </a:extLst>
          </p:cNvPr>
          <p:cNvSpPr txBox="1"/>
          <p:nvPr/>
        </p:nvSpPr>
        <p:spPr>
          <a:xfrm>
            <a:off x="6725600" y="6400611"/>
            <a:ext cx="3958565"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0" i="0" u="none" strike="noStrike" cap="none" dirty="0">
                <a:solidFill>
                  <a:schemeClr val="lt1"/>
                </a:solidFill>
                <a:latin typeface="Helvetica Neue"/>
                <a:ea typeface="Helvetica Neue"/>
                <a:cs typeface="Helvetica Neue"/>
                <a:sym typeface="Helvetica Neue"/>
              </a:rPr>
              <a:t>www.mineducacion.gov.co</a:t>
            </a:r>
            <a:endParaRPr dirty="0"/>
          </a:p>
        </p:txBody>
      </p:sp>
      <p:sp>
        <p:nvSpPr>
          <p:cNvPr id="3" name="Google Shape;121;p2">
            <a:extLst>
              <a:ext uri="{FF2B5EF4-FFF2-40B4-BE49-F238E27FC236}">
                <a16:creationId xmlns:a16="http://schemas.microsoft.com/office/drawing/2014/main" id="{21162B56-A403-890F-2DAE-23C437B989BB}"/>
              </a:ext>
            </a:extLst>
          </p:cNvPr>
          <p:cNvSpPr txBox="1"/>
          <p:nvPr/>
        </p:nvSpPr>
        <p:spPr>
          <a:xfrm>
            <a:off x="841872" y="6139001"/>
            <a:ext cx="279526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400" b="1" dirty="0">
                <a:solidFill>
                  <a:schemeClr val="lt1"/>
                </a:solidFill>
                <a:latin typeface="Helvetica Neue"/>
                <a:ea typeface="Helvetica Neue"/>
                <a:cs typeface="Helvetica Neue"/>
                <a:sym typeface="Helvetica Neue"/>
              </a:rPr>
              <a:t>Modulo II 2023</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047"/>
        <p:cNvGrpSpPr/>
        <p:nvPr/>
      </p:nvGrpSpPr>
      <p:grpSpPr>
        <a:xfrm>
          <a:off x="0" y="0"/>
          <a:ext cx="0" cy="0"/>
          <a:chOff x="0" y="0"/>
          <a:chExt cx="0" cy="0"/>
        </a:xfrm>
      </p:grpSpPr>
      <p:sp>
        <p:nvSpPr>
          <p:cNvPr id="5048" name="Google Shape;5048;p45"/>
          <p:cNvSpPr txBox="1"/>
          <p:nvPr/>
        </p:nvSpPr>
        <p:spPr>
          <a:xfrm>
            <a:off x="6172195" y="1825625"/>
            <a:ext cx="5885503" cy="4891369"/>
          </a:xfrm>
          <a:prstGeom prst="rect">
            <a:avLst/>
          </a:prstGeom>
          <a:noFill/>
          <a:ln>
            <a:noFill/>
          </a:ln>
        </p:spPr>
        <p:txBody>
          <a:bodyPr spcFirstLastPara="1" wrap="square" lIns="91400" tIns="45675" rIns="91400" bIns="45675" anchor="t" anchorCtr="0">
            <a:normAutofit/>
          </a:bodyPr>
          <a:lstStyle/>
          <a:p>
            <a:pPr marL="0" marR="0" lvl="0" indent="0" algn="just" rtl="0">
              <a:lnSpc>
                <a:spcPct val="90000"/>
              </a:lnSpc>
              <a:spcBef>
                <a:spcPts val="0"/>
              </a:spcBef>
              <a:spcAft>
                <a:spcPts val="0"/>
              </a:spcAft>
              <a:buNone/>
            </a:pPr>
            <a:endParaRPr sz="2789" b="0" i="0" u="none" strike="noStrike" cap="none">
              <a:solidFill>
                <a:srgbClr val="000000"/>
              </a:solidFill>
              <a:latin typeface="Arial"/>
              <a:ea typeface="Arial"/>
              <a:cs typeface="Arial"/>
              <a:sym typeface="Arial"/>
            </a:endParaRPr>
          </a:p>
        </p:txBody>
      </p:sp>
      <p:sp>
        <p:nvSpPr>
          <p:cNvPr id="5049" name="Google Shape;5049;p45"/>
          <p:cNvSpPr txBox="1"/>
          <p:nvPr/>
        </p:nvSpPr>
        <p:spPr>
          <a:xfrm>
            <a:off x="1922323" y="175966"/>
            <a:ext cx="4904132" cy="648973"/>
          </a:xfrm>
          <a:prstGeom prst="rect">
            <a:avLst/>
          </a:prstGeom>
          <a:noFill/>
          <a:ln>
            <a:noFill/>
          </a:ln>
        </p:spPr>
        <p:txBody>
          <a:bodyPr spcFirstLastPara="1" wrap="square" lIns="91400" tIns="45675" rIns="91400" bIns="45675" anchor="b" anchorCtr="0">
            <a:noAutofit/>
          </a:bodyPr>
          <a:lstStyle/>
          <a:p>
            <a:pPr marL="0" marR="0" lvl="0" indent="0" algn="ctr" rtl="0">
              <a:lnSpc>
                <a:spcPct val="90000"/>
              </a:lnSpc>
              <a:spcBef>
                <a:spcPts val="0"/>
              </a:spcBef>
              <a:spcAft>
                <a:spcPts val="0"/>
              </a:spcAft>
              <a:buNone/>
            </a:pPr>
            <a:r>
              <a:rPr lang="es-CO" sz="4000" b="1" dirty="0">
                <a:solidFill>
                  <a:srgbClr val="C00000"/>
                </a:solidFill>
                <a:latin typeface="Helvetica Neue"/>
                <a:sym typeface="Helvetica Neue"/>
              </a:rPr>
              <a:t>Recordemos que…</a:t>
            </a:r>
            <a:endParaRPr sz="4000" b="1" dirty="0">
              <a:solidFill>
                <a:srgbClr val="C00000"/>
              </a:solidFill>
              <a:latin typeface="Helvetica Neue"/>
              <a:sym typeface="Helvetica Neue"/>
            </a:endParaRPr>
          </a:p>
        </p:txBody>
      </p:sp>
      <p:sp>
        <p:nvSpPr>
          <p:cNvPr id="5050" name="Google Shape;5050;p45"/>
          <p:cNvSpPr/>
          <p:nvPr/>
        </p:nvSpPr>
        <p:spPr>
          <a:xfrm>
            <a:off x="5108677" y="3336585"/>
            <a:ext cx="1079738" cy="1079738"/>
          </a:xfrm>
          <a:prstGeom prst="rect">
            <a:avLst/>
          </a:prstGeom>
          <a:noFill/>
          <a:ln>
            <a:noFill/>
          </a:ln>
        </p:spPr>
        <p:txBody>
          <a:bodyPr spcFirstLastPara="1" wrap="square" lIns="55425" tIns="27725" rIns="55425" bIns="27725" anchor="t" anchorCtr="0">
            <a:noAutofit/>
          </a:bodyPr>
          <a:lstStyle/>
          <a:p>
            <a:pPr marL="0" marR="0" lvl="0" indent="0" algn="l" rtl="0">
              <a:lnSpc>
                <a:spcPct val="100000"/>
              </a:lnSpc>
              <a:spcBef>
                <a:spcPts val="0"/>
              </a:spcBef>
              <a:spcAft>
                <a:spcPts val="0"/>
              </a:spcAft>
              <a:buNone/>
            </a:pPr>
            <a:endParaRPr sz="1092" b="0" i="0" u="none" strike="noStrike" cap="none">
              <a:solidFill>
                <a:srgbClr val="000000"/>
              </a:solidFill>
              <a:latin typeface="Calibri"/>
              <a:ea typeface="Calibri"/>
              <a:cs typeface="Calibri"/>
              <a:sym typeface="Calibri"/>
            </a:endParaRPr>
          </a:p>
        </p:txBody>
      </p:sp>
      <p:grpSp>
        <p:nvGrpSpPr>
          <p:cNvPr id="5051" name="Google Shape;5051;p45"/>
          <p:cNvGrpSpPr/>
          <p:nvPr/>
        </p:nvGrpSpPr>
        <p:grpSpPr>
          <a:xfrm>
            <a:off x="3143169" y="640073"/>
            <a:ext cx="6981696" cy="6031104"/>
            <a:chOff x="685762" y="1150821"/>
            <a:chExt cx="5502653" cy="4971564"/>
          </a:xfrm>
        </p:grpSpPr>
        <p:sp>
          <p:nvSpPr>
            <p:cNvPr id="5053" name="Google Shape;5053;p45"/>
            <p:cNvSpPr/>
            <p:nvPr/>
          </p:nvSpPr>
          <p:spPr>
            <a:xfrm>
              <a:off x="5108677" y="3336585"/>
              <a:ext cx="1079738" cy="1079738"/>
            </a:xfrm>
            <a:prstGeom prst="rect">
              <a:avLst/>
            </a:prstGeom>
            <a:noFill/>
            <a:ln>
              <a:noFill/>
            </a:ln>
          </p:spPr>
          <p:txBody>
            <a:bodyPr spcFirstLastPara="1" wrap="square" lIns="55425" tIns="27725" rIns="55425" bIns="27725" anchor="t" anchorCtr="0">
              <a:noAutofit/>
            </a:bodyPr>
            <a:lstStyle/>
            <a:p>
              <a:pPr marL="0" marR="0" lvl="0" indent="0" algn="l" rtl="0">
                <a:lnSpc>
                  <a:spcPct val="100000"/>
                </a:lnSpc>
                <a:spcBef>
                  <a:spcPts val="0"/>
                </a:spcBef>
                <a:spcAft>
                  <a:spcPts val="0"/>
                </a:spcAft>
                <a:buNone/>
              </a:pPr>
              <a:endParaRPr sz="1092" b="0" i="0" u="none" strike="noStrike" cap="none">
                <a:solidFill>
                  <a:srgbClr val="000000"/>
                </a:solidFill>
                <a:latin typeface="Calibri"/>
                <a:ea typeface="Calibri"/>
                <a:cs typeface="Calibri"/>
                <a:sym typeface="Calibri"/>
              </a:endParaRPr>
            </a:p>
          </p:txBody>
        </p:sp>
        <p:grpSp>
          <p:nvGrpSpPr>
            <p:cNvPr id="5054" name="Google Shape;5054;p45"/>
            <p:cNvGrpSpPr/>
            <p:nvPr/>
          </p:nvGrpSpPr>
          <p:grpSpPr>
            <a:xfrm>
              <a:off x="685762" y="1150821"/>
              <a:ext cx="4977004" cy="4971564"/>
              <a:chOff x="2978150" y="2057400"/>
              <a:chExt cx="3273828" cy="3270251"/>
            </a:xfrm>
          </p:grpSpPr>
          <p:sp>
            <p:nvSpPr>
              <p:cNvPr id="5055" name="Google Shape;5055;p45"/>
              <p:cNvSpPr/>
              <p:nvPr/>
            </p:nvSpPr>
            <p:spPr>
              <a:xfrm>
                <a:off x="3581400" y="2057400"/>
                <a:ext cx="1174750" cy="1571625"/>
              </a:xfrm>
              <a:custGeom>
                <a:avLst/>
                <a:gdLst/>
                <a:ahLst/>
                <a:cxnLst/>
                <a:rect l="l" t="t" r="r" b="b"/>
                <a:pathLst>
                  <a:path w="313" h="419" extrusionOk="0">
                    <a:moveTo>
                      <a:pt x="280" y="52"/>
                    </a:moveTo>
                    <a:cubicBezTo>
                      <a:pt x="270" y="42"/>
                      <a:pt x="270" y="42"/>
                      <a:pt x="270" y="42"/>
                    </a:cubicBezTo>
                    <a:cubicBezTo>
                      <a:pt x="270" y="0"/>
                      <a:pt x="270" y="0"/>
                      <a:pt x="270" y="0"/>
                    </a:cubicBezTo>
                    <a:cubicBezTo>
                      <a:pt x="168" y="1"/>
                      <a:pt x="74" y="37"/>
                      <a:pt x="0" y="97"/>
                    </a:cubicBezTo>
                    <a:cubicBezTo>
                      <a:pt x="31" y="134"/>
                      <a:pt x="31" y="134"/>
                      <a:pt x="31" y="134"/>
                    </a:cubicBezTo>
                    <a:cubicBezTo>
                      <a:pt x="78" y="139"/>
                      <a:pt x="78" y="139"/>
                      <a:pt x="78" y="139"/>
                    </a:cubicBezTo>
                    <a:cubicBezTo>
                      <a:pt x="73" y="184"/>
                      <a:pt x="73" y="184"/>
                      <a:pt x="73" y="184"/>
                    </a:cubicBezTo>
                    <a:cubicBezTo>
                      <a:pt x="261" y="408"/>
                      <a:pt x="261" y="408"/>
                      <a:pt x="261" y="408"/>
                    </a:cubicBezTo>
                    <a:cubicBezTo>
                      <a:pt x="270" y="419"/>
                      <a:pt x="270" y="419"/>
                      <a:pt x="270" y="419"/>
                    </a:cubicBezTo>
                    <a:cubicBezTo>
                      <a:pt x="270" y="405"/>
                      <a:pt x="270" y="405"/>
                      <a:pt x="270" y="405"/>
                    </a:cubicBezTo>
                    <a:cubicBezTo>
                      <a:pt x="270" y="128"/>
                      <a:pt x="270" y="128"/>
                      <a:pt x="270" y="128"/>
                    </a:cubicBezTo>
                    <a:cubicBezTo>
                      <a:pt x="280" y="118"/>
                      <a:pt x="280" y="118"/>
                      <a:pt x="280" y="118"/>
                    </a:cubicBezTo>
                    <a:cubicBezTo>
                      <a:pt x="313" y="85"/>
                      <a:pt x="313" y="85"/>
                      <a:pt x="313" y="85"/>
                    </a:cubicBezTo>
                    <a:lnTo>
                      <a:pt x="280" y="52"/>
                    </a:lnTo>
                    <a:close/>
                  </a:path>
                </a:pathLst>
              </a:custGeom>
              <a:solidFill>
                <a:srgbClr val="0066FF"/>
              </a:solidFill>
              <a:ln>
                <a:noFill/>
              </a:ln>
              <a:effectLst>
                <a:reflection stA="52000" endA="300" endPos="35000" sy="-100000" algn="bl" rotWithShape="0"/>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056" name="Google Shape;5056;p45"/>
              <p:cNvSpPr/>
              <p:nvPr/>
            </p:nvSpPr>
            <p:spPr>
              <a:xfrm>
                <a:off x="4632325" y="2057400"/>
                <a:ext cx="1016000" cy="1571625"/>
              </a:xfrm>
              <a:custGeom>
                <a:avLst/>
                <a:gdLst/>
                <a:ahLst/>
                <a:cxnLst/>
                <a:rect l="l" t="t" r="r" b="b"/>
                <a:pathLst>
                  <a:path w="271" h="419" extrusionOk="0">
                    <a:moveTo>
                      <a:pt x="244" y="129"/>
                    </a:moveTo>
                    <a:cubicBezTo>
                      <a:pt x="271" y="97"/>
                      <a:pt x="271" y="97"/>
                      <a:pt x="271" y="97"/>
                    </a:cubicBezTo>
                    <a:cubicBezTo>
                      <a:pt x="197" y="37"/>
                      <a:pt x="103" y="1"/>
                      <a:pt x="0" y="0"/>
                    </a:cubicBezTo>
                    <a:cubicBezTo>
                      <a:pt x="0" y="52"/>
                      <a:pt x="0" y="52"/>
                      <a:pt x="0" y="52"/>
                    </a:cubicBezTo>
                    <a:cubicBezTo>
                      <a:pt x="33" y="85"/>
                      <a:pt x="33" y="85"/>
                      <a:pt x="33" y="85"/>
                    </a:cubicBezTo>
                    <a:cubicBezTo>
                      <a:pt x="0" y="118"/>
                      <a:pt x="0" y="118"/>
                      <a:pt x="0" y="118"/>
                    </a:cubicBezTo>
                    <a:cubicBezTo>
                      <a:pt x="0" y="405"/>
                      <a:pt x="0" y="405"/>
                      <a:pt x="0" y="405"/>
                    </a:cubicBezTo>
                    <a:cubicBezTo>
                      <a:pt x="0" y="419"/>
                      <a:pt x="0" y="419"/>
                      <a:pt x="0" y="419"/>
                    </a:cubicBezTo>
                    <a:cubicBezTo>
                      <a:pt x="10" y="408"/>
                      <a:pt x="10" y="408"/>
                      <a:pt x="10" y="408"/>
                    </a:cubicBezTo>
                    <a:cubicBezTo>
                      <a:pt x="187" y="197"/>
                      <a:pt x="187" y="197"/>
                      <a:pt x="187" y="197"/>
                    </a:cubicBezTo>
                    <a:cubicBezTo>
                      <a:pt x="201" y="196"/>
                      <a:pt x="201" y="196"/>
                      <a:pt x="201" y="196"/>
                    </a:cubicBezTo>
                    <a:cubicBezTo>
                      <a:pt x="249" y="192"/>
                      <a:pt x="249" y="192"/>
                      <a:pt x="249" y="192"/>
                    </a:cubicBezTo>
                    <a:cubicBezTo>
                      <a:pt x="245" y="144"/>
                      <a:pt x="245" y="144"/>
                      <a:pt x="245" y="144"/>
                    </a:cubicBezTo>
                    <a:lnTo>
                      <a:pt x="244" y="129"/>
                    </a:lnTo>
                    <a:close/>
                  </a:path>
                </a:pathLst>
              </a:custGeom>
              <a:solidFill>
                <a:srgbClr val="FF3399"/>
              </a:solidFill>
              <a:ln>
                <a:noFill/>
              </a:ln>
              <a:effectLst>
                <a:reflection stA="52000" endA="300" endPos="35000" sy="-100000" algn="bl" rotWithShape="0"/>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057" name="Google Shape;5057;p45"/>
              <p:cNvSpPr/>
              <p:nvPr/>
            </p:nvSpPr>
            <p:spPr>
              <a:xfrm>
                <a:off x="4662488" y="2447925"/>
                <a:ext cx="1558925" cy="1208088"/>
              </a:xfrm>
              <a:custGeom>
                <a:avLst/>
                <a:gdLst/>
                <a:ahLst/>
                <a:cxnLst/>
                <a:rect l="l" t="t" r="r" b="b"/>
                <a:pathLst>
                  <a:path w="416" h="322" extrusionOk="0">
                    <a:moveTo>
                      <a:pt x="270" y="0"/>
                    </a:moveTo>
                    <a:cubicBezTo>
                      <a:pt x="237" y="40"/>
                      <a:pt x="237" y="40"/>
                      <a:pt x="237" y="40"/>
                    </a:cubicBezTo>
                    <a:cubicBezTo>
                      <a:pt x="241" y="88"/>
                      <a:pt x="241" y="88"/>
                      <a:pt x="241" y="88"/>
                    </a:cubicBezTo>
                    <a:cubicBezTo>
                      <a:pt x="193" y="92"/>
                      <a:pt x="193" y="92"/>
                      <a:pt x="193" y="92"/>
                    </a:cubicBezTo>
                    <a:cubicBezTo>
                      <a:pt x="10" y="311"/>
                      <a:pt x="10" y="311"/>
                      <a:pt x="10" y="311"/>
                    </a:cubicBezTo>
                    <a:cubicBezTo>
                      <a:pt x="0" y="322"/>
                      <a:pt x="0" y="322"/>
                      <a:pt x="0" y="322"/>
                    </a:cubicBezTo>
                    <a:cubicBezTo>
                      <a:pt x="15" y="319"/>
                      <a:pt x="15" y="319"/>
                      <a:pt x="15" y="319"/>
                    </a:cubicBezTo>
                    <a:cubicBezTo>
                      <a:pt x="285" y="272"/>
                      <a:pt x="285" y="272"/>
                      <a:pt x="285" y="272"/>
                    </a:cubicBezTo>
                    <a:cubicBezTo>
                      <a:pt x="297" y="280"/>
                      <a:pt x="297" y="280"/>
                      <a:pt x="297" y="280"/>
                    </a:cubicBezTo>
                    <a:cubicBezTo>
                      <a:pt x="337" y="308"/>
                      <a:pt x="337" y="308"/>
                      <a:pt x="337" y="308"/>
                    </a:cubicBezTo>
                    <a:cubicBezTo>
                      <a:pt x="366" y="268"/>
                      <a:pt x="366" y="268"/>
                      <a:pt x="366" y="268"/>
                    </a:cubicBezTo>
                    <a:cubicBezTo>
                      <a:pt x="374" y="256"/>
                      <a:pt x="374" y="256"/>
                      <a:pt x="374" y="256"/>
                    </a:cubicBezTo>
                    <a:cubicBezTo>
                      <a:pt x="416" y="249"/>
                      <a:pt x="416" y="249"/>
                      <a:pt x="416" y="249"/>
                    </a:cubicBezTo>
                    <a:cubicBezTo>
                      <a:pt x="397" y="150"/>
                      <a:pt x="344" y="63"/>
                      <a:pt x="270" y="0"/>
                    </a:cubicBezTo>
                    <a:close/>
                  </a:path>
                </a:pathLst>
              </a:custGeom>
              <a:solidFill>
                <a:srgbClr val="00B0F0"/>
              </a:solidFill>
              <a:ln>
                <a:noFill/>
              </a:ln>
              <a:effectLst>
                <a:reflection stA="52000" endA="300" endPos="35000" sy="-100000" algn="bl" rotWithShape="0"/>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058" name="Google Shape;5058;p45"/>
              <p:cNvSpPr/>
              <p:nvPr/>
            </p:nvSpPr>
            <p:spPr>
              <a:xfrm>
                <a:off x="4669240" y="3419403"/>
                <a:ext cx="1582738" cy="1068388"/>
              </a:xfrm>
              <a:custGeom>
                <a:avLst/>
                <a:gdLst/>
                <a:ahLst/>
                <a:cxnLst/>
                <a:rect l="l" t="t" r="r" b="b"/>
                <a:pathLst>
                  <a:path w="422" h="285" extrusionOk="0">
                    <a:moveTo>
                      <a:pt x="415" y="0"/>
                    </a:moveTo>
                    <a:cubicBezTo>
                      <a:pt x="364" y="9"/>
                      <a:pt x="364" y="9"/>
                      <a:pt x="364" y="9"/>
                    </a:cubicBezTo>
                    <a:cubicBezTo>
                      <a:pt x="335" y="49"/>
                      <a:pt x="335" y="49"/>
                      <a:pt x="335" y="49"/>
                    </a:cubicBezTo>
                    <a:cubicBezTo>
                      <a:pt x="295" y="21"/>
                      <a:pt x="295" y="21"/>
                      <a:pt x="295" y="21"/>
                    </a:cubicBezTo>
                    <a:cubicBezTo>
                      <a:pt x="14" y="70"/>
                      <a:pt x="14" y="70"/>
                      <a:pt x="14" y="70"/>
                    </a:cubicBezTo>
                    <a:cubicBezTo>
                      <a:pt x="0" y="73"/>
                      <a:pt x="0" y="73"/>
                      <a:pt x="0" y="73"/>
                    </a:cubicBezTo>
                    <a:cubicBezTo>
                      <a:pt x="13" y="80"/>
                      <a:pt x="13" y="80"/>
                      <a:pt x="13" y="80"/>
                    </a:cubicBezTo>
                    <a:cubicBezTo>
                      <a:pt x="250" y="217"/>
                      <a:pt x="250" y="217"/>
                      <a:pt x="250" y="217"/>
                    </a:cubicBezTo>
                    <a:cubicBezTo>
                      <a:pt x="253" y="231"/>
                      <a:pt x="253" y="231"/>
                      <a:pt x="253" y="231"/>
                    </a:cubicBezTo>
                    <a:cubicBezTo>
                      <a:pt x="266" y="280"/>
                      <a:pt x="266" y="280"/>
                      <a:pt x="266" y="280"/>
                    </a:cubicBezTo>
                    <a:cubicBezTo>
                      <a:pt x="315" y="267"/>
                      <a:pt x="315" y="267"/>
                      <a:pt x="315" y="267"/>
                    </a:cubicBezTo>
                    <a:cubicBezTo>
                      <a:pt x="329" y="263"/>
                      <a:pt x="329" y="263"/>
                      <a:pt x="329" y="263"/>
                    </a:cubicBezTo>
                    <a:cubicBezTo>
                      <a:pt x="367" y="285"/>
                      <a:pt x="367" y="285"/>
                      <a:pt x="367" y="285"/>
                    </a:cubicBezTo>
                    <a:cubicBezTo>
                      <a:pt x="402" y="222"/>
                      <a:pt x="422" y="150"/>
                      <a:pt x="422" y="73"/>
                    </a:cubicBezTo>
                    <a:cubicBezTo>
                      <a:pt x="422" y="48"/>
                      <a:pt x="420" y="23"/>
                      <a:pt x="415" y="0"/>
                    </a:cubicBezTo>
                    <a:close/>
                  </a:path>
                </a:pathLst>
              </a:custGeom>
              <a:solidFill>
                <a:srgbClr val="7030A0"/>
              </a:solidFill>
              <a:ln>
                <a:noFill/>
              </a:ln>
              <a:effectLst>
                <a:reflection stA="52000" endA="300" endPos="35000" sy="-100000" algn="bl" rotWithShape="0"/>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059" name="Google Shape;5059;p45"/>
              <p:cNvSpPr/>
              <p:nvPr/>
            </p:nvSpPr>
            <p:spPr>
              <a:xfrm>
                <a:off x="4649788" y="3725863"/>
                <a:ext cx="1376363" cy="1497013"/>
              </a:xfrm>
              <a:custGeom>
                <a:avLst/>
                <a:gdLst/>
                <a:ahLst/>
                <a:cxnLst/>
                <a:rect l="l" t="t" r="r" b="b"/>
                <a:pathLst>
                  <a:path w="367" h="399" extrusionOk="0">
                    <a:moveTo>
                      <a:pt x="320" y="185"/>
                    </a:moveTo>
                    <a:cubicBezTo>
                      <a:pt x="271" y="198"/>
                      <a:pt x="271" y="198"/>
                      <a:pt x="271" y="198"/>
                    </a:cubicBezTo>
                    <a:cubicBezTo>
                      <a:pt x="258" y="149"/>
                      <a:pt x="258" y="149"/>
                      <a:pt x="258" y="149"/>
                    </a:cubicBezTo>
                    <a:cubicBezTo>
                      <a:pt x="13" y="7"/>
                      <a:pt x="13" y="7"/>
                      <a:pt x="13" y="7"/>
                    </a:cubicBezTo>
                    <a:cubicBezTo>
                      <a:pt x="0" y="0"/>
                      <a:pt x="0" y="0"/>
                      <a:pt x="0" y="0"/>
                    </a:cubicBezTo>
                    <a:cubicBezTo>
                      <a:pt x="5" y="14"/>
                      <a:pt x="5" y="14"/>
                      <a:pt x="5" y="14"/>
                    </a:cubicBezTo>
                    <a:cubicBezTo>
                      <a:pt x="100" y="275"/>
                      <a:pt x="100" y="275"/>
                      <a:pt x="100" y="275"/>
                    </a:cubicBezTo>
                    <a:cubicBezTo>
                      <a:pt x="94" y="288"/>
                      <a:pt x="94" y="288"/>
                      <a:pt x="94" y="288"/>
                    </a:cubicBezTo>
                    <a:cubicBezTo>
                      <a:pt x="74" y="329"/>
                      <a:pt x="74" y="329"/>
                      <a:pt x="74" y="329"/>
                    </a:cubicBezTo>
                    <a:cubicBezTo>
                      <a:pt x="116" y="349"/>
                      <a:pt x="116" y="349"/>
                      <a:pt x="116" y="349"/>
                    </a:cubicBezTo>
                    <a:cubicBezTo>
                      <a:pt x="129" y="356"/>
                      <a:pt x="129" y="356"/>
                      <a:pt x="129" y="356"/>
                    </a:cubicBezTo>
                    <a:cubicBezTo>
                      <a:pt x="145" y="399"/>
                      <a:pt x="145" y="399"/>
                      <a:pt x="145" y="399"/>
                    </a:cubicBezTo>
                    <a:cubicBezTo>
                      <a:pt x="239" y="363"/>
                      <a:pt x="317" y="297"/>
                      <a:pt x="367" y="211"/>
                    </a:cubicBezTo>
                    <a:lnTo>
                      <a:pt x="320" y="185"/>
                    </a:lnTo>
                    <a:close/>
                  </a:path>
                </a:pathLst>
              </a:custGeom>
              <a:solidFill>
                <a:srgbClr val="E36C09"/>
              </a:solidFill>
              <a:ln>
                <a:noFill/>
              </a:ln>
              <a:effectLst>
                <a:reflection stA="52000" endA="300" endPos="35000" sy="-100000" algn="bl" rotWithShape="0"/>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060" name="Google Shape;5060;p45"/>
              <p:cNvSpPr/>
              <p:nvPr/>
            </p:nvSpPr>
            <p:spPr>
              <a:xfrm>
                <a:off x="4024313" y="3738563"/>
                <a:ext cx="1136650" cy="1589088"/>
              </a:xfrm>
              <a:custGeom>
                <a:avLst/>
                <a:gdLst/>
                <a:ahLst/>
                <a:cxnLst/>
                <a:rect l="l" t="t" r="r" b="b"/>
                <a:pathLst>
                  <a:path w="303" h="424" extrusionOk="0">
                    <a:moveTo>
                      <a:pt x="283" y="346"/>
                    </a:moveTo>
                    <a:cubicBezTo>
                      <a:pt x="241" y="326"/>
                      <a:pt x="241" y="326"/>
                      <a:pt x="241" y="326"/>
                    </a:cubicBezTo>
                    <a:cubicBezTo>
                      <a:pt x="261" y="285"/>
                      <a:pt x="261" y="285"/>
                      <a:pt x="261" y="285"/>
                    </a:cubicBezTo>
                    <a:cubicBezTo>
                      <a:pt x="162" y="14"/>
                      <a:pt x="162" y="14"/>
                      <a:pt x="162" y="14"/>
                    </a:cubicBezTo>
                    <a:cubicBezTo>
                      <a:pt x="157" y="0"/>
                      <a:pt x="157" y="0"/>
                      <a:pt x="157" y="0"/>
                    </a:cubicBezTo>
                    <a:cubicBezTo>
                      <a:pt x="152" y="14"/>
                      <a:pt x="152" y="14"/>
                      <a:pt x="152" y="14"/>
                    </a:cubicBezTo>
                    <a:cubicBezTo>
                      <a:pt x="59" y="271"/>
                      <a:pt x="59" y="271"/>
                      <a:pt x="59" y="271"/>
                    </a:cubicBezTo>
                    <a:cubicBezTo>
                      <a:pt x="46" y="277"/>
                      <a:pt x="46" y="277"/>
                      <a:pt x="46" y="277"/>
                    </a:cubicBezTo>
                    <a:cubicBezTo>
                      <a:pt x="0" y="298"/>
                      <a:pt x="0" y="298"/>
                      <a:pt x="0" y="298"/>
                    </a:cubicBezTo>
                    <a:cubicBezTo>
                      <a:pt x="21" y="345"/>
                      <a:pt x="21" y="345"/>
                      <a:pt x="21" y="345"/>
                    </a:cubicBezTo>
                    <a:cubicBezTo>
                      <a:pt x="27" y="358"/>
                      <a:pt x="27" y="358"/>
                      <a:pt x="27" y="358"/>
                    </a:cubicBezTo>
                    <a:cubicBezTo>
                      <a:pt x="30" y="349"/>
                      <a:pt x="30" y="349"/>
                      <a:pt x="30" y="349"/>
                    </a:cubicBezTo>
                    <a:cubicBezTo>
                      <a:pt x="12" y="399"/>
                      <a:pt x="12" y="399"/>
                      <a:pt x="12" y="399"/>
                    </a:cubicBezTo>
                    <a:cubicBezTo>
                      <a:pt x="57" y="415"/>
                      <a:pt x="106" y="424"/>
                      <a:pt x="157" y="424"/>
                    </a:cubicBezTo>
                    <a:cubicBezTo>
                      <a:pt x="208" y="424"/>
                      <a:pt x="257" y="415"/>
                      <a:pt x="303" y="399"/>
                    </a:cubicBezTo>
                    <a:lnTo>
                      <a:pt x="283" y="346"/>
                    </a:lnTo>
                    <a:close/>
                  </a:path>
                </a:pathLst>
              </a:custGeom>
              <a:solidFill>
                <a:srgbClr val="76923C"/>
              </a:solidFill>
              <a:ln>
                <a:noFill/>
              </a:ln>
              <a:effectLst>
                <a:reflection stA="52000" endA="300" endPos="35000" sy="-100000" algn="bl" rotWithShape="0"/>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061" name="Google Shape;5061;p45"/>
              <p:cNvSpPr/>
              <p:nvPr/>
            </p:nvSpPr>
            <p:spPr>
              <a:xfrm>
                <a:off x="3203575" y="3725863"/>
                <a:ext cx="1376363" cy="1497013"/>
              </a:xfrm>
              <a:custGeom>
                <a:avLst/>
                <a:gdLst/>
                <a:ahLst/>
                <a:cxnLst/>
                <a:rect l="l" t="t" r="r" b="b"/>
                <a:pathLst>
                  <a:path w="367" h="399" extrusionOk="0">
                    <a:moveTo>
                      <a:pt x="354" y="7"/>
                    </a:moveTo>
                    <a:cubicBezTo>
                      <a:pt x="112" y="147"/>
                      <a:pt x="112" y="147"/>
                      <a:pt x="112" y="147"/>
                    </a:cubicBezTo>
                    <a:cubicBezTo>
                      <a:pt x="98" y="143"/>
                      <a:pt x="98" y="143"/>
                      <a:pt x="98" y="143"/>
                    </a:cubicBezTo>
                    <a:cubicBezTo>
                      <a:pt x="54" y="130"/>
                      <a:pt x="54" y="130"/>
                      <a:pt x="54" y="130"/>
                    </a:cubicBezTo>
                    <a:cubicBezTo>
                      <a:pt x="41" y="176"/>
                      <a:pt x="41" y="176"/>
                      <a:pt x="41" y="176"/>
                    </a:cubicBezTo>
                    <a:cubicBezTo>
                      <a:pt x="37" y="190"/>
                      <a:pt x="37" y="190"/>
                      <a:pt x="37" y="190"/>
                    </a:cubicBezTo>
                    <a:cubicBezTo>
                      <a:pt x="0" y="211"/>
                      <a:pt x="0" y="211"/>
                      <a:pt x="0" y="211"/>
                    </a:cubicBezTo>
                    <a:cubicBezTo>
                      <a:pt x="50" y="297"/>
                      <a:pt x="128" y="363"/>
                      <a:pt x="221" y="399"/>
                    </a:cubicBezTo>
                    <a:cubicBezTo>
                      <a:pt x="240" y="348"/>
                      <a:pt x="240" y="348"/>
                      <a:pt x="240" y="348"/>
                    </a:cubicBezTo>
                    <a:cubicBezTo>
                      <a:pt x="219" y="301"/>
                      <a:pt x="219" y="301"/>
                      <a:pt x="219" y="301"/>
                    </a:cubicBezTo>
                    <a:cubicBezTo>
                      <a:pt x="265" y="280"/>
                      <a:pt x="265" y="280"/>
                      <a:pt x="265" y="280"/>
                    </a:cubicBezTo>
                    <a:cubicBezTo>
                      <a:pt x="362" y="13"/>
                      <a:pt x="362" y="13"/>
                      <a:pt x="362" y="13"/>
                    </a:cubicBezTo>
                    <a:cubicBezTo>
                      <a:pt x="367" y="0"/>
                      <a:pt x="367" y="0"/>
                      <a:pt x="367" y="0"/>
                    </a:cubicBezTo>
                    <a:lnTo>
                      <a:pt x="354" y="7"/>
                    </a:lnTo>
                    <a:close/>
                  </a:path>
                </a:pathLst>
              </a:custGeom>
              <a:solidFill>
                <a:srgbClr val="FF3300"/>
              </a:solidFill>
              <a:ln>
                <a:noFill/>
              </a:ln>
              <a:effectLst>
                <a:reflection stA="52000" endA="300" endPos="35000" sy="-100000" algn="bl" rotWithShape="0"/>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062" name="Google Shape;5062;p45"/>
              <p:cNvSpPr/>
              <p:nvPr/>
            </p:nvSpPr>
            <p:spPr>
              <a:xfrm>
                <a:off x="3008313" y="2447925"/>
                <a:ext cx="1555750" cy="1208088"/>
              </a:xfrm>
              <a:custGeom>
                <a:avLst/>
                <a:gdLst/>
                <a:ahLst/>
                <a:cxnLst/>
                <a:rect l="l" t="t" r="r" b="b"/>
                <a:pathLst>
                  <a:path w="415" h="322" extrusionOk="0">
                    <a:moveTo>
                      <a:pt x="406" y="311"/>
                    </a:moveTo>
                    <a:cubicBezTo>
                      <a:pt x="224" y="94"/>
                      <a:pt x="224" y="94"/>
                      <a:pt x="224" y="94"/>
                    </a:cubicBezTo>
                    <a:cubicBezTo>
                      <a:pt x="226" y="80"/>
                      <a:pt x="226" y="80"/>
                      <a:pt x="226" y="80"/>
                    </a:cubicBezTo>
                    <a:cubicBezTo>
                      <a:pt x="231" y="35"/>
                      <a:pt x="231" y="35"/>
                      <a:pt x="231" y="35"/>
                    </a:cubicBezTo>
                    <a:cubicBezTo>
                      <a:pt x="184" y="30"/>
                      <a:pt x="184" y="30"/>
                      <a:pt x="184" y="30"/>
                    </a:cubicBezTo>
                    <a:cubicBezTo>
                      <a:pt x="169" y="28"/>
                      <a:pt x="169" y="28"/>
                      <a:pt x="169" y="28"/>
                    </a:cubicBezTo>
                    <a:cubicBezTo>
                      <a:pt x="145" y="0"/>
                      <a:pt x="145" y="0"/>
                      <a:pt x="145" y="0"/>
                    </a:cubicBezTo>
                    <a:cubicBezTo>
                      <a:pt x="72" y="63"/>
                      <a:pt x="19" y="150"/>
                      <a:pt x="0" y="249"/>
                    </a:cubicBezTo>
                    <a:cubicBezTo>
                      <a:pt x="51" y="258"/>
                      <a:pt x="51" y="258"/>
                      <a:pt x="51" y="258"/>
                    </a:cubicBezTo>
                    <a:cubicBezTo>
                      <a:pt x="91" y="231"/>
                      <a:pt x="91" y="231"/>
                      <a:pt x="91" y="231"/>
                    </a:cubicBezTo>
                    <a:cubicBezTo>
                      <a:pt x="116" y="269"/>
                      <a:pt x="116" y="269"/>
                      <a:pt x="116" y="269"/>
                    </a:cubicBezTo>
                    <a:cubicBezTo>
                      <a:pt x="401" y="319"/>
                      <a:pt x="401" y="319"/>
                      <a:pt x="401" y="319"/>
                    </a:cubicBezTo>
                    <a:cubicBezTo>
                      <a:pt x="415" y="322"/>
                      <a:pt x="415" y="322"/>
                      <a:pt x="415" y="322"/>
                    </a:cubicBezTo>
                    <a:lnTo>
                      <a:pt x="406" y="311"/>
                    </a:lnTo>
                    <a:close/>
                  </a:path>
                </a:pathLst>
              </a:custGeom>
              <a:solidFill>
                <a:srgbClr val="FF9900"/>
              </a:solidFill>
              <a:ln>
                <a:noFill/>
              </a:ln>
              <a:effectLst>
                <a:reflection stA="52000" endA="300" endPos="35000" sy="-100000" algn="bl" rotWithShape="0"/>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5063" name="Google Shape;5063;p45"/>
              <p:cNvSpPr/>
              <p:nvPr/>
            </p:nvSpPr>
            <p:spPr>
              <a:xfrm>
                <a:off x="2978150" y="3314700"/>
                <a:ext cx="1582738" cy="1173163"/>
              </a:xfrm>
              <a:custGeom>
                <a:avLst/>
                <a:gdLst/>
                <a:ahLst/>
                <a:cxnLst/>
                <a:rect l="l" t="t" r="r" b="b"/>
                <a:pathLst>
                  <a:path w="422" h="313" extrusionOk="0">
                    <a:moveTo>
                      <a:pt x="407" y="98"/>
                    </a:moveTo>
                    <a:cubicBezTo>
                      <a:pt x="132" y="50"/>
                      <a:pt x="132" y="50"/>
                      <a:pt x="132" y="50"/>
                    </a:cubicBezTo>
                    <a:cubicBezTo>
                      <a:pt x="124" y="38"/>
                      <a:pt x="124" y="38"/>
                      <a:pt x="124" y="38"/>
                    </a:cubicBezTo>
                    <a:cubicBezTo>
                      <a:pt x="99" y="0"/>
                      <a:pt x="99" y="0"/>
                      <a:pt x="99" y="0"/>
                    </a:cubicBezTo>
                    <a:cubicBezTo>
                      <a:pt x="59" y="27"/>
                      <a:pt x="59" y="27"/>
                      <a:pt x="59" y="27"/>
                    </a:cubicBezTo>
                    <a:cubicBezTo>
                      <a:pt x="47" y="35"/>
                      <a:pt x="47" y="35"/>
                      <a:pt x="47" y="35"/>
                    </a:cubicBezTo>
                    <a:cubicBezTo>
                      <a:pt x="6" y="28"/>
                      <a:pt x="6" y="28"/>
                      <a:pt x="6" y="28"/>
                    </a:cubicBezTo>
                    <a:cubicBezTo>
                      <a:pt x="2" y="51"/>
                      <a:pt x="0" y="76"/>
                      <a:pt x="0" y="101"/>
                    </a:cubicBezTo>
                    <a:cubicBezTo>
                      <a:pt x="0" y="178"/>
                      <a:pt x="20" y="250"/>
                      <a:pt x="55" y="313"/>
                    </a:cubicBezTo>
                    <a:cubicBezTo>
                      <a:pt x="101" y="286"/>
                      <a:pt x="101" y="286"/>
                      <a:pt x="101" y="286"/>
                    </a:cubicBezTo>
                    <a:cubicBezTo>
                      <a:pt x="114" y="240"/>
                      <a:pt x="114" y="240"/>
                      <a:pt x="114" y="240"/>
                    </a:cubicBezTo>
                    <a:cubicBezTo>
                      <a:pt x="158" y="253"/>
                      <a:pt x="158" y="253"/>
                      <a:pt x="158" y="253"/>
                    </a:cubicBezTo>
                    <a:cubicBezTo>
                      <a:pt x="409" y="108"/>
                      <a:pt x="409" y="108"/>
                      <a:pt x="409" y="108"/>
                    </a:cubicBezTo>
                    <a:cubicBezTo>
                      <a:pt x="422" y="101"/>
                      <a:pt x="422" y="101"/>
                      <a:pt x="422" y="101"/>
                    </a:cubicBezTo>
                    <a:lnTo>
                      <a:pt x="407" y="98"/>
                    </a:lnTo>
                    <a:close/>
                  </a:path>
                </a:pathLst>
              </a:custGeom>
              <a:solidFill>
                <a:srgbClr val="0070C0"/>
              </a:solidFill>
              <a:ln>
                <a:noFill/>
              </a:ln>
              <a:effectLst>
                <a:reflection stA="52000" endA="300" endPos="35000" sy="-100000" algn="bl" rotWithShape="0"/>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grpSp>
        <p:sp>
          <p:nvSpPr>
            <p:cNvPr id="5064" name="Google Shape;5064;p45"/>
            <p:cNvSpPr/>
            <p:nvPr/>
          </p:nvSpPr>
          <p:spPr>
            <a:xfrm>
              <a:off x="3246360" y="1529619"/>
              <a:ext cx="1173380"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0" i="0" u="none" strike="noStrike" cap="none">
                  <a:solidFill>
                    <a:schemeClr val="lt1"/>
                  </a:solidFill>
                  <a:latin typeface="Arial"/>
                  <a:ea typeface="Arial"/>
                  <a:cs typeface="Arial"/>
                  <a:sym typeface="Arial"/>
                </a:rPr>
                <a:t>Entornos sociales y culturales</a:t>
              </a:r>
              <a:endParaRPr/>
            </a:p>
          </p:txBody>
        </p:sp>
        <p:sp>
          <p:nvSpPr>
            <p:cNvPr id="5065" name="Google Shape;5065;p45"/>
            <p:cNvSpPr/>
            <p:nvPr/>
          </p:nvSpPr>
          <p:spPr>
            <a:xfrm>
              <a:off x="3173958" y="1367044"/>
              <a:ext cx="1067532"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endParaRPr sz="1200" b="0" i="0" u="none" strike="noStrike" cap="none">
                <a:solidFill>
                  <a:schemeClr val="lt1"/>
                </a:solidFill>
                <a:latin typeface="Arial"/>
                <a:ea typeface="Arial"/>
                <a:cs typeface="Arial"/>
                <a:sym typeface="Arial"/>
              </a:endParaRPr>
            </a:p>
          </p:txBody>
        </p:sp>
        <p:sp>
          <p:nvSpPr>
            <p:cNvPr id="5066" name="Google Shape;5066;p45"/>
            <p:cNvSpPr/>
            <p:nvPr/>
          </p:nvSpPr>
          <p:spPr>
            <a:xfrm>
              <a:off x="4086460" y="2501740"/>
              <a:ext cx="1341009"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0" i="0" u="none" strike="noStrike" cap="none">
                  <a:solidFill>
                    <a:schemeClr val="lt1"/>
                  </a:solidFill>
                  <a:latin typeface="Arial"/>
                  <a:ea typeface="Arial"/>
                  <a:cs typeface="Arial"/>
                  <a:sym typeface="Arial"/>
                </a:rPr>
                <a:t>Grupos de referencia</a:t>
              </a:r>
              <a:endParaRPr/>
            </a:p>
          </p:txBody>
        </p:sp>
        <p:sp>
          <p:nvSpPr>
            <p:cNvPr id="5067" name="Google Shape;5067;p45"/>
            <p:cNvSpPr/>
            <p:nvPr/>
          </p:nvSpPr>
          <p:spPr>
            <a:xfrm>
              <a:off x="730525" y="3653665"/>
              <a:ext cx="1221048"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0" i="0" u="none" strike="noStrike" cap="none">
                  <a:solidFill>
                    <a:schemeClr val="lt1"/>
                  </a:solidFill>
                  <a:latin typeface="Arial"/>
                  <a:ea typeface="Arial"/>
                  <a:cs typeface="Arial"/>
                  <a:sym typeface="Arial"/>
                </a:rPr>
                <a:t>Ser, actuar y relacionarse con el mundo</a:t>
              </a:r>
              <a:endParaRPr/>
            </a:p>
          </p:txBody>
        </p:sp>
        <p:sp>
          <p:nvSpPr>
            <p:cNvPr id="5068" name="Google Shape;5068;p45"/>
            <p:cNvSpPr/>
            <p:nvPr/>
          </p:nvSpPr>
          <p:spPr>
            <a:xfrm>
              <a:off x="2684409" y="5155620"/>
              <a:ext cx="921942"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0" i="0" u="none" strike="noStrike" cap="none">
                  <a:solidFill>
                    <a:schemeClr val="lt1"/>
                  </a:solidFill>
                  <a:latin typeface="Arial"/>
                  <a:ea typeface="Arial"/>
                  <a:cs typeface="Arial"/>
                  <a:sym typeface="Arial"/>
                </a:rPr>
                <a:t>Saberes previos</a:t>
              </a:r>
              <a:endParaRPr/>
            </a:p>
          </p:txBody>
        </p:sp>
        <p:sp>
          <p:nvSpPr>
            <p:cNvPr id="5069" name="Google Shape;5069;p45"/>
            <p:cNvSpPr/>
            <p:nvPr/>
          </p:nvSpPr>
          <p:spPr>
            <a:xfrm>
              <a:off x="1899519" y="1598864"/>
              <a:ext cx="1371335"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0" i="0" u="none" strike="noStrike" cap="none">
                  <a:solidFill>
                    <a:schemeClr val="lt1"/>
                  </a:solidFill>
                  <a:latin typeface="Arial"/>
                  <a:ea typeface="Arial"/>
                  <a:cs typeface="Arial"/>
                  <a:sym typeface="Arial"/>
                </a:rPr>
                <a:t>Interacción dinámica</a:t>
              </a:r>
              <a:endParaRPr/>
            </a:p>
          </p:txBody>
        </p:sp>
        <p:sp>
          <p:nvSpPr>
            <p:cNvPr id="5070" name="Google Shape;5070;p45"/>
            <p:cNvSpPr/>
            <p:nvPr/>
          </p:nvSpPr>
          <p:spPr>
            <a:xfrm>
              <a:off x="826323" y="2437357"/>
              <a:ext cx="1447579"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0" i="0" u="none" strike="noStrike" cap="none">
                  <a:solidFill>
                    <a:schemeClr val="lt1"/>
                  </a:solidFill>
                  <a:latin typeface="Arial"/>
                  <a:ea typeface="Arial"/>
                  <a:cs typeface="Arial"/>
                  <a:sym typeface="Arial"/>
                </a:rPr>
                <a:t>Procesos interdependientes </a:t>
              </a:r>
              <a:endParaRPr sz="1200" b="0" i="0" u="none" strike="noStrike" cap="none">
                <a:solidFill>
                  <a:schemeClr val="lt1"/>
                </a:solidFill>
                <a:latin typeface="Arial"/>
                <a:ea typeface="Arial"/>
                <a:cs typeface="Arial"/>
                <a:sym typeface="Arial"/>
              </a:endParaRPr>
            </a:p>
          </p:txBody>
        </p:sp>
        <p:sp>
          <p:nvSpPr>
            <p:cNvPr id="5071" name="Google Shape;5071;p45"/>
            <p:cNvSpPr/>
            <p:nvPr/>
          </p:nvSpPr>
          <p:spPr>
            <a:xfrm>
              <a:off x="1986560" y="2476523"/>
              <a:ext cx="2262949" cy="2262950"/>
            </a:xfrm>
            <a:prstGeom prst="ellipse">
              <a:avLst/>
            </a:prstGeom>
            <a:solidFill>
              <a:srgbClr val="92D050"/>
            </a:solidFill>
            <a:ln>
              <a:noFill/>
            </a:ln>
            <a:effectLst>
              <a:outerShdw blurRad="149987" dist="250190" dir="8460000" algn="ctr">
                <a:srgbClr val="000000">
                  <a:alpha val="2784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72" name="Google Shape;5072;p45"/>
            <p:cNvSpPr/>
            <p:nvPr/>
          </p:nvSpPr>
          <p:spPr>
            <a:xfrm>
              <a:off x="2405625" y="2867650"/>
              <a:ext cx="1452758" cy="1452758"/>
            </a:xfrm>
            <a:prstGeom prst="ellipse">
              <a:avLst/>
            </a:prstGeom>
            <a:gradFill>
              <a:gsLst>
                <a:gs pos="0">
                  <a:srgbClr val="955520"/>
                </a:gs>
                <a:gs pos="50000">
                  <a:srgbClr val="D97B2E"/>
                </a:gs>
                <a:gs pos="100000">
                  <a:srgbClr val="FF9438"/>
                </a:gs>
              </a:gsLst>
              <a:lin ang="162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5073" name="Google Shape;5073;p45"/>
            <p:cNvSpPr/>
            <p:nvPr/>
          </p:nvSpPr>
          <p:spPr>
            <a:xfrm>
              <a:off x="2222700" y="3037663"/>
              <a:ext cx="1816449" cy="11695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400" b="1" i="0" u="none" strike="noStrike" cap="none">
                  <a:solidFill>
                    <a:schemeClr val="lt1"/>
                  </a:solidFill>
                  <a:latin typeface="Arial"/>
                  <a:ea typeface="Arial"/>
                  <a:cs typeface="Arial"/>
                  <a:sym typeface="Arial"/>
                </a:rPr>
                <a:t>Desarrollo</a:t>
              </a:r>
              <a:endParaRPr/>
            </a:p>
            <a:p>
              <a:pPr marL="0" marR="0" lvl="0" indent="0" algn="ctr" rtl="0">
                <a:lnSpc>
                  <a:spcPct val="100000"/>
                </a:lnSpc>
                <a:spcBef>
                  <a:spcPts val="0"/>
                </a:spcBef>
                <a:spcAft>
                  <a:spcPts val="0"/>
                </a:spcAft>
                <a:buNone/>
              </a:pPr>
              <a:endParaRPr sz="14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endParaRPr sz="14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endParaRPr sz="1400" b="1"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None/>
              </a:pPr>
              <a:r>
                <a:rPr lang="es-CO" sz="1400" b="1" i="0" u="none" strike="noStrike" cap="none">
                  <a:solidFill>
                    <a:schemeClr val="lt1"/>
                  </a:solidFill>
                  <a:latin typeface="Arial"/>
                  <a:ea typeface="Arial"/>
                  <a:cs typeface="Arial"/>
                  <a:sym typeface="Arial"/>
                </a:rPr>
                <a:t>Aprendizaje</a:t>
              </a:r>
              <a:endParaRPr sz="1400" b="1" i="0" u="none" strike="noStrike" cap="none">
                <a:solidFill>
                  <a:schemeClr val="lt1"/>
                </a:solidFill>
                <a:latin typeface="Arial"/>
                <a:ea typeface="Arial"/>
                <a:cs typeface="Arial"/>
                <a:sym typeface="Arial"/>
              </a:endParaRPr>
            </a:p>
          </p:txBody>
        </p:sp>
        <p:grpSp>
          <p:nvGrpSpPr>
            <p:cNvPr id="5074" name="Google Shape;5074;p45"/>
            <p:cNvGrpSpPr/>
            <p:nvPr/>
          </p:nvGrpSpPr>
          <p:grpSpPr>
            <a:xfrm>
              <a:off x="2622701" y="3300116"/>
              <a:ext cx="1048909" cy="648271"/>
              <a:chOff x="-263690" y="95605"/>
              <a:chExt cx="6784325" cy="4395538"/>
            </a:xfrm>
          </p:grpSpPr>
          <p:pic>
            <p:nvPicPr>
              <p:cNvPr id="5075" name="Google Shape;5075;p45"/>
              <p:cNvPicPr preferRelativeResize="0"/>
              <p:nvPr/>
            </p:nvPicPr>
            <p:blipFill rotWithShape="1">
              <a:blip r:embed="rId3">
                <a:alphaModFix/>
              </a:blip>
              <a:srcRect/>
              <a:stretch/>
            </p:blipFill>
            <p:spPr>
              <a:xfrm>
                <a:off x="1937280" y="660596"/>
                <a:ext cx="1902648" cy="3164068"/>
              </a:xfrm>
              <a:prstGeom prst="rect">
                <a:avLst/>
              </a:prstGeom>
              <a:noFill/>
              <a:ln>
                <a:noFill/>
              </a:ln>
            </p:spPr>
          </p:pic>
          <p:pic>
            <p:nvPicPr>
              <p:cNvPr id="5076" name="Google Shape;5076;p45"/>
              <p:cNvPicPr preferRelativeResize="0"/>
              <p:nvPr/>
            </p:nvPicPr>
            <p:blipFill rotWithShape="1">
              <a:blip r:embed="rId4">
                <a:alphaModFix/>
              </a:blip>
              <a:srcRect/>
              <a:stretch/>
            </p:blipFill>
            <p:spPr>
              <a:xfrm>
                <a:off x="-263690" y="382084"/>
                <a:ext cx="2432518" cy="4109059"/>
              </a:xfrm>
              <a:prstGeom prst="rect">
                <a:avLst/>
              </a:prstGeom>
              <a:noFill/>
              <a:ln>
                <a:noFill/>
              </a:ln>
            </p:spPr>
          </p:pic>
          <p:pic>
            <p:nvPicPr>
              <p:cNvPr id="5077" name="Google Shape;5077;p45"/>
              <p:cNvPicPr preferRelativeResize="0"/>
              <p:nvPr/>
            </p:nvPicPr>
            <p:blipFill rotWithShape="1">
              <a:blip r:embed="rId5">
                <a:alphaModFix/>
              </a:blip>
              <a:srcRect/>
              <a:stretch/>
            </p:blipFill>
            <p:spPr>
              <a:xfrm>
                <a:off x="4449716" y="95605"/>
                <a:ext cx="2070919" cy="4294037"/>
              </a:xfrm>
              <a:prstGeom prst="rect">
                <a:avLst/>
              </a:prstGeom>
              <a:noFill/>
              <a:ln>
                <a:noFill/>
              </a:ln>
            </p:spPr>
          </p:pic>
        </p:grpSp>
      </p:grpSp>
      <p:sp>
        <p:nvSpPr>
          <p:cNvPr id="5078" name="Google Shape;5078;p45"/>
          <p:cNvSpPr/>
          <p:nvPr/>
        </p:nvSpPr>
        <p:spPr>
          <a:xfrm>
            <a:off x="8010286" y="3687669"/>
            <a:ext cx="1221048"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0" i="0" u="none" strike="noStrike" cap="none" dirty="0">
                <a:solidFill>
                  <a:schemeClr val="lt1"/>
                </a:solidFill>
                <a:latin typeface="Arial"/>
                <a:ea typeface="Arial"/>
                <a:cs typeface="Arial"/>
                <a:sym typeface="Arial"/>
              </a:rPr>
              <a:t>Proceso de descubrimiento</a:t>
            </a:r>
            <a:endParaRPr dirty="0"/>
          </a:p>
        </p:txBody>
      </p:sp>
      <p:sp>
        <p:nvSpPr>
          <p:cNvPr id="5079" name="Google Shape;5079;p45"/>
          <p:cNvSpPr/>
          <p:nvPr/>
        </p:nvSpPr>
        <p:spPr>
          <a:xfrm>
            <a:off x="7419460" y="5091285"/>
            <a:ext cx="1221048"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0" i="0" u="none" strike="noStrike" cap="none" dirty="0">
                <a:solidFill>
                  <a:schemeClr val="lt1"/>
                </a:solidFill>
                <a:latin typeface="Arial"/>
                <a:ea typeface="Arial"/>
                <a:cs typeface="Arial"/>
                <a:sym typeface="Arial"/>
              </a:rPr>
              <a:t>Construcción permanente</a:t>
            </a:r>
            <a:endParaRPr dirty="0"/>
          </a:p>
        </p:txBody>
      </p:sp>
      <p:sp>
        <p:nvSpPr>
          <p:cNvPr id="5080" name="Google Shape;5080;p45"/>
          <p:cNvSpPr/>
          <p:nvPr/>
        </p:nvSpPr>
        <p:spPr>
          <a:xfrm>
            <a:off x="4108507" y="5031442"/>
            <a:ext cx="1221048"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s-CO" sz="1200" b="0" i="0" u="none" strike="noStrike" cap="none" dirty="0">
                <a:solidFill>
                  <a:schemeClr val="lt1"/>
                </a:solidFill>
                <a:latin typeface="Arial"/>
                <a:ea typeface="Arial"/>
                <a:cs typeface="Arial"/>
                <a:sym typeface="Arial"/>
              </a:rPr>
              <a:t>Saltos revolucionarios</a:t>
            </a:r>
            <a:endParaRPr dirty="0"/>
          </a:p>
        </p:txBody>
      </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085"/>
        <p:cNvGrpSpPr/>
        <p:nvPr/>
      </p:nvGrpSpPr>
      <p:grpSpPr>
        <a:xfrm>
          <a:off x="0" y="0"/>
          <a:ext cx="0" cy="0"/>
          <a:chOff x="0" y="0"/>
          <a:chExt cx="0" cy="0"/>
        </a:xfrm>
      </p:grpSpPr>
      <p:sp>
        <p:nvSpPr>
          <p:cNvPr id="5086" name="Google Shape;5086;p46"/>
          <p:cNvSpPr/>
          <p:nvPr/>
        </p:nvSpPr>
        <p:spPr>
          <a:xfrm>
            <a:off x="429961" y="1707542"/>
            <a:ext cx="6640498" cy="92955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1800" b="0" i="0" u="none" strike="noStrike" cap="none">
              <a:solidFill>
                <a:srgbClr val="000000"/>
              </a:solidFill>
              <a:latin typeface="Arial"/>
              <a:ea typeface="Arial"/>
              <a:cs typeface="Arial"/>
              <a:sym typeface="Arial"/>
            </a:endParaRPr>
          </a:p>
          <a:p>
            <a:pPr marL="0" marR="0" lvl="0" indent="0" algn="just" rtl="0">
              <a:lnSpc>
                <a:spcPct val="107000"/>
              </a:lnSpc>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5087" name="Google Shape;5087;p46"/>
          <p:cNvSpPr txBox="1"/>
          <p:nvPr/>
        </p:nvSpPr>
        <p:spPr>
          <a:xfrm>
            <a:off x="1646490" y="8804"/>
            <a:ext cx="8938851" cy="1409576"/>
          </a:xfrm>
          <a:prstGeom prst="rect">
            <a:avLst/>
          </a:prstGeom>
          <a:noFill/>
          <a:ln>
            <a:noFill/>
          </a:ln>
        </p:spPr>
        <p:txBody>
          <a:bodyPr spcFirstLastPara="1" wrap="square" lIns="91425" tIns="45700" rIns="91425" bIns="45700" anchor="t" anchorCtr="0">
            <a:spAutoFit/>
          </a:bodyPr>
          <a:lstStyle/>
          <a:p>
            <a:pPr marL="228600" marR="0" lvl="0" indent="0" rtl="0">
              <a:lnSpc>
                <a:spcPct val="107000"/>
              </a:lnSpc>
              <a:spcBef>
                <a:spcPts val="0"/>
              </a:spcBef>
              <a:spcAft>
                <a:spcPts val="0"/>
              </a:spcAft>
              <a:buNone/>
            </a:pPr>
            <a:r>
              <a:rPr lang="es-CO" sz="4000" b="1" dirty="0">
                <a:solidFill>
                  <a:srgbClr val="C00000"/>
                </a:solidFill>
                <a:latin typeface="Helvetica Neue"/>
                <a:sym typeface="Helvetica Neue"/>
              </a:rPr>
              <a:t>¿Qué representa el juego para los niños y las niñas? </a:t>
            </a:r>
            <a:endParaRPr sz="4000" b="1" dirty="0">
              <a:solidFill>
                <a:srgbClr val="C00000"/>
              </a:solidFill>
              <a:latin typeface="Helvetica Neue"/>
            </a:endParaRPr>
          </a:p>
        </p:txBody>
      </p:sp>
      <p:sp>
        <p:nvSpPr>
          <p:cNvPr id="5" name="CuadroTexto 4">
            <a:extLst>
              <a:ext uri="{FF2B5EF4-FFF2-40B4-BE49-F238E27FC236}">
                <a16:creationId xmlns:a16="http://schemas.microsoft.com/office/drawing/2014/main" id="{385C0F88-8D51-4F12-6C69-E920BE51F284}"/>
              </a:ext>
            </a:extLst>
          </p:cNvPr>
          <p:cNvSpPr txBox="1"/>
          <p:nvPr/>
        </p:nvSpPr>
        <p:spPr>
          <a:xfrm>
            <a:off x="3157780" y="3185996"/>
            <a:ext cx="6501538" cy="307777"/>
          </a:xfrm>
          <a:prstGeom prst="rect">
            <a:avLst/>
          </a:prstGeom>
          <a:noFill/>
        </p:spPr>
        <p:txBody>
          <a:bodyPr wrap="square">
            <a:spAutoFit/>
          </a:bodyPr>
          <a:lstStyle/>
          <a:p>
            <a:r>
              <a:rPr lang="es-CO" b="0" dirty="0">
                <a:effectLst/>
              </a:rPr>
              <a:t> </a:t>
            </a:r>
            <a:endParaRPr lang="es-CO" dirty="0"/>
          </a:p>
        </p:txBody>
      </p:sp>
      <p:pic>
        <p:nvPicPr>
          <p:cNvPr id="13" name="Imagen 12">
            <a:extLst>
              <a:ext uri="{FF2B5EF4-FFF2-40B4-BE49-F238E27FC236}">
                <a16:creationId xmlns:a16="http://schemas.microsoft.com/office/drawing/2014/main" id="{0F923630-3B4B-D35A-E7E9-AD0EE960CFC4}"/>
              </a:ext>
            </a:extLst>
          </p:cNvPr>
          <p:cNvPicPr>
            <a:picLocks noChangeAspect="1"/>
          </p:cNvPicPr>
          <p:nvPr/>
        </p:nvPicPr>
        <p:blipFill rotWithShape="1">
          <a:blip r:embed="rId3">
            <a:extLst>
              <a:ext uri="{28A0092B-C50C-407E-A947-70E740481C1C}">
                <a14:useLocalDpi xmlns:a14="http://schemas.microsoft.com/office/drawing/2010/main" val="0"/>
              </a:ext>
            </a:extLst>
          </a:blip>
          <a:srcRect t="17564" b="17562"/>
          <a:stretch/>
        </p:blipFill>
        <p:spPr bwMode="auto">
          <a:xfrm>
            <a:off x="165989" y="2053701"/>
            <a:ext cx="11860022" cy="4334416"/>
          </a:xfrm>
          <a:prstGeom prst="rect">
            <a:avLst/>
          </a:prstGeom>
          <a:noFill/>
          <a:ln>
            <a:noFill/>
          </a:ln>
          <a:extLst>
            <a:ext uri="{53640926-AAD7-44D8-BBD7-CCE9431645EC}">
              <a14:shadowObscured xmlns:a14="http://schemas.microsoft.com/office/drawing/2010/main"/>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096"/>
        <p:cNvGrpSpPr/>
        <p:nvPr/>
      </p:nvGrpSpPr>
      <p:grpSpPr>
        <a:xfrm>
          <a:off x="0" y="0"/>
          <a:ext cx="0" cy="0"/>
          <a:chOff x="0" y="0"/>
          <a:chExt cx="0" cy="0"/>
        </a:xfrm>
      </p:grpSpPr>
      <p:sp>
        <p:nvSpPr>
          <p:cNvPr id="5097" name="Google Shape;5097;p47"/>
          <p:cNvSpPr/>
          <p:nvPr/>
        </p:nvSpPr>
        <p:spPr>
          <a:xfrm>
            <a:off x="2012677" y="33802"/>
            <a:ext cx="9347582" cy="1195599"/>
          </a:xfrm>
          <a:prstGeom prst="rect">
            <a:avLst/>
          </a:prstGeom>
          <a:noFill/>
          <a:ln>
            <a:noFill/>
          </a:ln>
        </p:spPr>
        <p:txBody>
          <a:bodyPr spcFirstLastPara="1" wrap="square" lIns="91400" tIns="45675" rIns="91400" bIns="45675" anchor="ctr" anchorCtr="0">
            <a:noAutofit/>
          </a:bodyPr>
          <a:lstStyle/>
          <a:p>
            <a:pPr marL="0" marR="0" lvl="0" indent="0" rtl="0">
              <a:lnSpc>
                <a:spcPct val="100000"/>
              </a:lnSpc>
              <a:spcBef>
                <a:spcPts val="600"/>
              </a:spcBef>
              <a:spcAft>
                <a:spcPts val="0"/>
              </a:spcAft>
              <a:buNone/>
            </a:pPr>
            <a:r>
              <a:rPr lang="es-CO" sz="4000" b="1" dirty="0">
                <a:solidFill>
                  <a:srgbClr val="C00000"/>
                </a:solidFill>
                <a:latin typeface="Helvetica Neue"/>
                <a:sym typeface="Helvetica Neue"/>
              </a:rPr>
              <a:t>El juego en la organización de la práctica pedagógica</a:t>
            </a:r>
            <a:endParaRPr sz="4000" b="1" dirty="0">
              <a:solidFill>
                <a:srgbClr val="C00000"/>
              </a:solidFill>
              <a:latin typeface="Helvetica Neue"/>
              <a:sym typeface="Helvetica Neue"/>
            </a:endParaRPr>
          </a:p>
        </p:txBody>
      </p:sp>
      <p:sp>
        <p:nvSpPr>
          <p:cNvPr id="5098" name="Google Shape;5098;p47"/>
          <p:cNvSpPr/>
          <p:nvPr/>
        </p:nvSpPr>
        <p:spPr>
          <a:xfrm>
            <a:off x="837751" y="3276611"/>
            <a:ext cx="2981116" cy="298111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00" b="0" i="0" u="none" strike="noStrike" cap="none">
              <a:solidFill>
                <a:srgbClr val="000000"/>
              </a:solidFill>
              <a:latin typeface="Calibri"/>
              <a:ea typeface="Calibri"/>
              <a:cs typeface="Calibri"/>
              <a:sym typeface="Calibri"/>
            </a:endParaRPr>
          </a:p>
        </p:txBody>
      </p:sp>
      <p:sp>
        <p:nvSpPr>
          <p:cNvPr id="5099" name="Google Shape;5099;p47"/>
          <p:cNvSpPr txBox="1"/>
          <p:nvPr/>
        </p:nvSpPr>
        <p:spPr>
          <a:xfrm>
            <a:off x="2683259" y="1611825"/>
            <a:ext cx="5868796" cy="5033359"/>
          </a:xfrm>
          <a:prstGeom prst="rect">
            <a:avLst/>
          </a:prstGeom>
          <a:noFill/>
          <a:ln>
            <a:noFill/>
          </a:ln>
        </p:spPr>
        <p:txBody>
          <a:bodyPr spcFirstLastPara="1" wrap="square" lIns="91400" tIns="45675" rIns="91400" bIns="45675" anchor="b" anchorCtr="0">
            <a:noAutofit/>
          </a:bodyPr>
          <a:lstStyle/>
          <a:p>
            <a:pPr marL="342900" marR="0" lvl="0" indent="-342900" algn="l" rtl="0">
              <a:lnSpc>
                <a:spcPct val="100000"/>
              </a:lnSpc>
              <a:spcBef>
                <a:spcPts val="0"/>
              </a:spcBef>
              <a:spcAft>
                <a:spcPts val="0"/>
              </a:spcAft>
              <a:buClrTx/>
              <a:buFont typeface="Wingdings" panose="05000000000000000000" pitchFamily="2" charset="2"/>
              <a:buChar char="ü"/>
            </a:pPr>
            <a:endParaRPr sz="2300" b="0" i="0" u="none" strike="noStrike" cap="none" dirty="0">
              <a:solidFill>
                <a:srgbClr val="2F5496"/>
              </a:solidFill>
              <a:latin typeface="Calibri"/>
              <a:ea typeface="Calibri"/>
              <a:cs typeface="Calibri"/>
              <a:sym typeface="Calibri"/>
            </a:endParaRPr>
          </a:p>
          <a:p>
            <a:pPr marL="342900" marR="0" lvl="0" indent="-342900" algn="just" rtl="0">
              <a:lnSpc>
                <a:spcPct val="100000"/>
              </a:lnSpc>
              <a:spcBef>
                <a:spcPts val="0"/>
              </a:spcBef>
              <a:spcAft>
                <a:spcPts val="0"/>
              </a:spcAft>
              <a:buClrTx/>
              <a:buFont typeface="Wingdings" panose="05000000000000000000" pitchFamily="2" charset="2"/>
              <a:buChar char="ü"/>
            </a:pPr>
            <a:endParaRPr sz="2300" b="0" i="0" u="none" strike="noStrike" cap="none" dirty="0">
              <a:solidFill>
                <a:srgbClr val="2F5496"/>
              </a:solidFill>
              <a:latin typeface="Arial"/>
              <a:ea typeface="Arial"/>
              <a:cs typeface="Arial"/>
              <a:sym typeface="Arial"/>
            </a:endParaRPr>
          </a:p>
          <a:p>
            <a:pPr marL="457201" marR="0" lvl="0" indent="-342900" algn="just" rtl="0">
              <a:lnSpc>
                <a:spcPct val="100000"/>
              </a:lnSpc>
              <a:spcBef>
                <a:spcPts val="0"/>
              </a:spcBef>
              <a:spcAft>
                <a:spcPts val="0"/>
              </a:spcAft>
              <a:buClrTx/>
              <a:buSzPts val="1800"/>
              <a:buFont typeface="Wingdings" panose="05000000000000000000" pitchFamily="2" charset="2"/>
              <a:buChar char="ü"/>
            </a:pPr>
            <a:endParaRPr sz="2300" b="0" i="0" u="none" strike="noStrike" cap="none" dirty="0">
              <a:solidFill>
                <a:srgbClr val="2F5496"/>
              </a:solidFill>
              <a:latin typeface="Arial"/>
              <a:ea typeface="Arial"/>
              <a:cs typeface="Arial"/>
              <a:sym typeface="Arial"/>
            </a:endParaRPr>
          </a:p>
          <a:p>
            <a:pPr marL="457201" marR="0" lvl="0" indent="-342900" algn="just" rtl="0">
              <a:lnSpc>
                <a:spcPct val="100000"/>
              </a:lnSpc>
              <a:spcBef>
                <a:spcPts val="0"/>
              </a:spcBef>
              <a:spcAft>
                <a:spcPts val="0"/>
              </a:spcAft>
              <a:buClrTx/>
              <a:buSzPts val="1800"/>
              <a:buFont typeface="Wingdings" panose="05000000000000000000" pitchFamily="2" charset="2"/>
              <a:buChar char="ü"/>
            </a:pPr>
            <a:endParaRPr sz="2300" b="0" i="0" u="none" strike="noStrike" cap="none" dirty="0">
              <a:solidFill>
                <a:srgbClr val="2F5496"/>
              </a:solidFill>
              <a:latin typeface="Arial"/>
              <a:ea typeface="Arial"/>
              <a:cs typeface="Arial"/>
              <a:sym typeface="Arial"/>
            </a:endParaRPr>
          </a:p>
          <a:p>
            <a:pPr marL="342900" marR="0" lvl="0" indent="-342900" algn="just" rtl="0">
              <a:lnSpc>
                <a:spcPct val="100000"/>
              </a:lnSpc>
              <a:spcBef>
                <a:spcPts val="0"/>
              </a:spcBef>
              <a:spcAft>
                <a:spcPts val="0"/>
              </a:spcAft>
              <a:buClrTx/>
              <a:buFont typeface="Wingdings" panose="05000000000000000000" pitchFamily="2" charset="2"/>
              <a:buChar char="ü"/>
            </a:pPr>
            <a:endParaRPr sz="2300" b="0" i="0" u="none" strike="noStrike" cap="none" dirty="0">
              <a:solidFill>
                <a:srgbClr val="2F5496"/>
              </a:solidFill>
              <a:latin typeface="Arial"/>
              <a:ea typeface="Arial"/>
              <a:cs typeface="Arial"/>
              <a:sym typeface="Arial"/>
            </a:endParaRPr>
          </a:p>
          <a:p>
            <a:pPr marL="457201" marR="0" lvl="0" indent="-342900" algn="just" rtl="0">
              <a:lnSpc>
                <a:spcPct val="100000"/>
              </a:lnSpc>
              <a:spcBef>
                <a:spcPts val="0"/>
              </a:spcBef>
              <a:spcAft>
                <a:spcPts val="0"/>
              </a:spcAft>
              <a:buClrTx/>
              <a:buSzPts val="1800"/>
              <a:buFont typeface="Wingdings" panose="05000000000000000000" pitchFamily="2" charset="2"/>
              <a:buChar char="ü"/>
            </a:pPr>
            <a:endParaRPr sz="2300" b="0" i="0" u="none" strike="noStrike" cap="none" dirty="0">
              <a:solidFill>
                <a:srgbClr val="2F5496"/>
              </a:solidFill>
              <a:latin typeface="Arial"/>
              <a:ea typeface="Arial"/>
              <a:cs typeface="Arial"/>
              <a:sym typeface="Arial"/>
            </a:endParaRPr>
          </a:p>
          <a:p>
            <a:pPr marL="457201" marR="0" lvl="0" indent="-342900" algn="just" rtl="0">
              <a:lnSpc>
                <a:spcPct val="100000"/>
              </a:lnSpc>
              <a:spcBef>
                <a:spcPts val="0"/>
              </a:spcBef>
              <a:spcAft>
                <a:spcPts val="0"/>
              </a:spcAft>
              <a:buClrTx/>
              <a:buSzPts val="1800"/>
              <a:buFont typeface="Wingdings" panose="05000000000000000000" pitchFamily="2" charset="2"/>
              <a:buChar char="ü"/>
            </a:pPr>
            <a:endParaRPr sz="2300" b="0" i="0" u="none" strike="noStrike" cap="none" dirty="0">
              <a:solidFill>
                <a:srgbClr val="2F5496"/>
              </a:solidFill>
              <a:latin typeface="Arial"/>
              <a:ea typeface="Arial"/>
              <a:cs typeface="Arial"/>
              <a:sym typeface="Arial"/>
            </a:endParaRPr>
          </a:p>
          <a:p>
            <a:pPr marL="457201" marR="0" lvl="0" indent="-342900" algn="just" rtl="0">
              <a:lnSpc>
                <a:spcPct val="100000"/>
              </a:lnSpc>
              <a:spcBef>
                <a:spcPts val="0"/>
              </a:spcBef>
              <a:spcAft>
                <a:spcPts val="0"/>
              </a:spcAft>
              <a:buClrTx/>
              <a:buSzPts val="1800"/>
              <a:buFont typeface="Wingdings" panose="05000000000000000000" pitchFamily="2" charset="2"/>
              <a:buChar char="ü"/>
            </a:pPr>
            <a:endParaRPr sz="2300" b="0" i="0" u="none" strike="noStrike" cap="none" dirty="0">
              <a:solidFill>
                <a:srgbClr val="2F5496"/>
              </a:solidFill>
              <a:latin typeface="Arial"/>
              <a:ea typeface="Arial"/>
              <a:cs typeface="Arial"/>
              <a:sym typeface="Arial"/>
            </a:endParaRPr>
          </a:p>
          <a:p>
            <a:pPr marL="457201" marR="0" lvl="0" indent="-342900" algn="just" rtl="0">
              <a:lnSpc>
                <a:spcPct val="100000"/>
              </a:lnSpc>
              <a:spcBef>
                <a:spcPts val="0"/>
              </a:spcBef>
              <a:spcAft>
                <a:spcPts val="0"/>
              </a:spcAft>
              <a:buClrTx/>
              <a:buSzPts val="1800"/>
              <a:buFont typeface="Wingdings" panose="05000000000000000000" pitchFamily="2" charset="2"/>
              <a:buChar char="ü"/>
            </a:pPr>
            <a:endParaRPr sz="2300" b="0" i="0" u="none" strike="noStrike" cap="none" dirty="0">
              <a:solidFill>
                <a:srgbClr val="2F5496"/>
              </a:solidFill>
              <a:latin typeface="Arial"/>
              <a:ea typeface="Arial"/>
              <a:cs typeface="Arial"/>
              <a:sym typeface="Arial"/>
            </a:endParaRPr>
          </a:p>
          <a:p>
            <a:pPr marL="342900" marR="0" lvl="0" indent="-342900" algn="just" rtl="0">
              <a:lnSpc>
                <a:spcPct val="100000"/>
              </a:lnSpc>
              <a:spcBef>
                <a:spcPts val="0"/>
              </a:spcBef>
              <a:spcAft>
                <a:spcPts val="0"/>
              </a:spcAft>
              <a:buClrTx/>
              <a:buSzPts val="2000"/>
              <a:buFont typeface="Wingdings" panose="05000000000000000000" pitchFamily="2" charset="2"/>
              <a:buChar char="ü"/>
            </a:pPr>
            <a:r>
              <a:rPr lang="es-CO" sz="2300" dirty="0">
                <a:latin typeface="Helvetica Neue" panose="020B0604020202020204" charset="0"/>
                <a:sym typeface="Helvetica Neue"/>
              </a:rPr>
              <a:t>Promueve la participación infantil desde los acervos culturales que son parte de los territorios.</a:t>
            </a:r>
            <a:endParaRPr sz="2300" dirty="0">
              <a:latin typeface="Helvetica Neue" panose="020B0604020202020204" charset="0"/>
            </a:endParaRPr>
          </a:p>
          <a:p>
            <a:pPr marL="342900" marR="0" lvl="0" indent="-342900" algn="just" rtl="0">
              <a:lnSpc>
                <a:spcPct val="100000"/>
              </a:lnSpc>
              <a:spcBef>
                <a:spcPts val="0"/>
              </a:spcBef>
              <a:spcAft>
                <a:spcPts val="0"/>
              </a:spcAft>
              <a:buClrTx/>
              <a:buSzPts val="2000"/>
              <a:buFont typeface="Wingdings" panose="05000000000000000000" pitchFamily="2" charset="2"/>
              <a:buChar char="ü"/>
            </a:pPr>
            <a:r>
              <a:rPr lang="es-CO" sz="2300" dirty="0">
                <a:latin typeface="Helvetica Neue" panose="020B0604020202020204" charset="0"/>
                <a:sym typeface="Helvetica Neue"/>
              </a:rPr>
              <a:t>Sitúa a las maestras y los maestros como constructores de propuestas pedagógicas que promueven el desarrollo y aprendizaje a lo largo de la trayectoria escolar.</a:t>
            </a:r>
            <a:endParaRPr sz="2300" dirty="0">
              <a:latin typeface="Helvetica Neue" panose="020B0604020202020204" charset="0"/>
            </a:endParaRPr>
          </a:p>
          <a:p>
            <a:pPr marL="342900" marR="0" lvl="0" indent="-342900" algn="just" rtl="0">
              <a:lnSpc>
                <a:spcPct val="100000"/>
              </a:lnSpc>
              <a:spcBef>
                <a:spcPts val="0"/>
              </a:spcBef>
              <a:spcAft>
                <a:spcPts val="0"/>
              </a:spcAft>
              <a:buClrTx/>
              <a:buSzPts val="2000"/>
              <a:buFont typeface="Wingdings" panose="05000000000000000000" pitchFamily="2" charset="2"/>
              <a:buChar char="ü"/>
            </a:pPr>
            <a:r>
              <a:rPr lang="es-CO" sz="2300" dirty="0">
                <a:latin typeface="Helvetica Neue" panose="020B0604020202020204" charset="0"/>
                <a:sym typeface="Helvetica Neue"/>
              </a:rPr>
              <a:t>“El juego se convierte en un “contexto de escucha” de las capacidades y potencialidades de las niñas y los niños, donde las y los maestros y los agentes educativos pueden realmente reconocerlos desde la multiplicidad de sus lenguajes.” </a:t>
            </a:r>
          </a:p>
          <a:p>
            <a:pPr marR="0" lvl="0" algn="r" rtl="0">
              <a:lnSpc>
                <a:spcPct val="100000"/>
              </a:lnSpc>
              <a:spcBef>
                <a:spcPts val="0"/>
              </a:spcBef>
              <a:spcAft>
                <a:spcPts val="0"/>
              </a:spcAft>
              <a:buClrTx/>
              <a:buSzPts val="2000"/>
            </a:pPr>
            <a:r>
              <a:rPr lang="es-CO" sz="1600" dirty="0">
                <a:latin typeface="Helvetica Neue" panose="020B0604020202020204" charset="0"/>
                <a:sym typeface="Helvetica Neue"/>
              </a:rPr>
              <a:t>MEN (2017). </a:t>
            </a:r>
            <a:endParaRPr sz="1600" dirty="0">
              <a:latin typeface="Helvetica Neue" panose="020B0604020202020204" charset="0"/>
            </a:endParaRPr>
          </a:p>
        </p:txBody>
      </p:sp>
      <p:pic>
        <p:nvPicPr>
          <p:cNvPr id="5100" name="Google Shape;5100;p47"/>
          <p:cNvPicPr preferRelativeResize="0"/>
          <p:nvPr/>
        </p:nvPicPr>
        <p:blipFill rotWithShape="1">
          <a:blip r:embed="rId3">
            <a:alphaModFix/>
          </a:blip>
          <a:srcRect r="13532"/>
          <a:stretch/>
        </p:blipFill>
        <p:spPr>
          <a:xfrm>
            <a:off x="8833068" y="2201622"/>
            <a:ext cx="2994576" cy="1783409"/>
          </a:xfrm>
          <a:prstGeom prst="roundRect">
            <a:avLst>
              <a:gd name="adj" fmla="val 16667"/>
            </a:avLst>
          </a:prstGeom>
          <a:noFill/>
          <a:ln>
            <a:noFill/>
          </a:ln>
          <a:effectLst>
            <a:outerShdw blurRad="76200" dist="38100" dir="7800000" algn="tl" rotWithShape="0">
              <a:srgbClr val="000000">
                <a:alpha val="40000"/>
              </a:srgbClr>
            </a:outerShdw>
          </a:effectLst>
        </p:spPr>
      </p:pic>
      <p:pic>
        <p:nvPicPr>
          <p:cNvPr id="5101" name="Google Shape;5101;p47"/>
          <p:cNvPicPr preferRelativeResize="0"/>
          <p:nvPr/>
        </p:nvPicPr>
        <p:blipFill rotWithShape="1">
          <a:blip r:embed="rId4">
            <a:alphaModFix/>
          </a:blip>
          <a:srcRect/>
          <a:stretch/>
        </p:blipFill>
        <p:spPr>
          <a:xfrm>
            <a:off x="8726201" y="4470909"/>
            <a:ext cx="3109596" cy="2027824"/>
          </a:xfrm>
          <a:prstGeom prst="roundRect">
            <a:avLst>
              <a:gd name="adj" fmla="val 16667"/>
            </a:avLst>
          </a:prstGeom>
          <a:noFill/>
          <a:ln>
            <a:noFill/>
          </a:ln>
          <a:effectLst>
            <a:outerShdw blurRad="76200" dist="38100" dir="7800000" algn="tl" rotWithShape="0">
              <a:srgbClr val="000000">
                <a:alpha val="40000"/>
              </a:srgbClr>
            </a:outerShdw>
          </a:effectLst>
        </p:spPr>
      </p:pic>
      <p:pic>
        <p:nvPicPr>
          <p:cNvPr id="5102" name="Google Shape;5102;p47"/>
          <p:cNvPicPr preferRelativeResize="0"/>
          <p:nvPr/>
        </p:nvPicPr>
        <p:blipFill rotWithShape="1">
          <a:blip r:embed="rId5">
            <a:alphaModFix/>
          </a:blip>
          <a:srcRect r="2539" b="-2"/>
          <a:stretch/>
        </p:blipFill>
        <p:spPr>
          <a:xfrm>
            <a:off x="226706" y="2377813"/>
            <a:ext cx="2456553" cy="351255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3400">
        <p14:reveal dir="r"/>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106"/>
        <p:cNvGrpSpPr/>
        <p:nvPr/>
      </p:nvGrpSpPr>
      <p:grpSpPr>
        <a:xfrm>
          <a:off x="0" y="0"/>
          <a:ext cx="0" cy="0"/>
          <a:chOff x="0" y="0"/>
          <a:chExt cx="0" cy="0"/>
        </a:xfrm>
      </p:grpSpPr>
      <p:sp>
        <p:nvSpPr>
          <p:cNvPr id="5107" name="Google Shape;5107;p12"/>
          <p:cNvSpPr txBox="1"/>
          <p:nvPr/>
        </p:nvSpPr>
        <p:spPr>
          <a:xfrm>
            <a:off x="2360306" y="5921671"/>
            <a:ext cx="184731"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Helvetica Neue"/>
              <a:ea typeface="Helvetica Neue"/>
              <a:cs typeface="Helvetica Neue"/>
              <a:sym typeface="Helvetica Neue"/>
            </a:endParaRPr>
          </a:p>
        </p:txBody>
      </p:sp>
      <p:sp>
        <p:nvSpPr>
          <p:cNvPr id="5108" name="Google Shape;5108;p12"/>
          <p:cNvSpPr txBox="1"/>
          <p:nvPr/>
        </p:nvSpPr>
        <p:spPr>
          <a:xfrm>
            <a:off x="5997727" y="6301208"/>
            <a:ext cx="448808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CO" sz="1400" b="0" i="0" u="none" strike="noStrike" cap="none" dirty="0">
                <a:solidFill>
                  <a:schemeClr val="dk1"/>
                </a:solidFill>
                <a:latin typeface="Helvetica Neue"/>
                <a:ea typeface="Helvetica Neue"/>
                <a:cs typeface="Helvetica Neue"/>
                <a:sym typeface="Helvetica Neue"/>
              </a:rPr>
              <a:t>Tomado de ICFES (2023), cuadernillo 1 grado 4º- </a:t>
            </a:r>
            <a:r>
              <a:rPr lang="es-CO" sz="1400" b="0" i="0" u="none" strike="noStrike" cap="none" dirty="0" err="1">
                <a:solidFill>
                  <a:schemeClr val="dk1"/>
                </a:solidFill>
                <a:latin typeface="Helvetica Neue"/>
                <a:ea typeface="Helvetica Neue"/>
                <a:cs typeface="Helvetica Neue"/>
                <a:sym typeface="Helvetica Neue"/>
              </a:rPr>
              <a:t>ExA</a:t>
            </a:r>
            <a:endParaRPr sz="1400" b="0" i="0" u="none" strike="noStrike" cap="none" dirty="0">
              <a:solidFill>
                <a:schemeClr val="dk1"/>
              </a:solidFill>
              <a:latin typeface="Helvetica Neue"/>
              <a:ea typeface="Helvetica Neue"/>
              <a:cs typeface="Helvetica Neue"/>
              <a:sym typeface="Helvetica Neue"/>
            </a:endParaRPr>
          </a:p>
        </p:txBody>
      </p:sp>
      <p:sp>
        <p:nvSpPr>
          <p:cNvPr id="5109" name="Google Shape;5109;p12"/>
          <p:cNvSpPr/>
          <p:nvPr/>
        </p:nvSpPr>
        <p:spPr>
          <a:xfrm>
            <a:off x="5563658" y="3401878"/>
            <a:ext cx="532342" cy="495630"/>
          </a:xfrm>
          <a:prstGeom prst="rightArrow">
            <a:avLst>
              <a:gd name="adj1" fmla="val 50000"/>
              <a:gd name="adj2" fmla="val 50000"/>
            </a:avLst>
          </a:prstGeom>
          <a:solidFill>
            <a:schemeClr val="accent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Helvetica Neue"/>
              <a:ea typeface="Helvetica Neue"/>
              <a:cs typeface="Helvetica Neue"/>
              <a:sym typeface="Helvetica Neue"/>
            </a:endParaRPr>
          </a:p>
        </p:txBody>
      </p:sp>
      <p:pic>
        <p:nvPicPr>
          <p:cNvPr id="5111" name="Google Shape;5111;p12" descr="Diagrama&#10;&#10;Descripción generada automáticamente"/>
          <p:cNvPicPr preferRelativeResize="0"/>
          <p:nvPr/>
        </p:nvPicPr>
        <p:blipFill rotWithShape="1">
          <a:blip r:embed="rId3">
            <a:alphaModFix/>
          </a:blip>
          <a:srcRect t="484" r="7195" b="25547"/>
          <a:stretch/>
        </p:blipFill>
        <p:spPr>
          <a:xfrm>
            <a:off x="361044" y="884582"/>
            <a:ext cx="5129661" cy="5562713"/>
          </a:xfrm>
          <a:prstGeom prst="rect">
            <a:avLst/>
          </a:prstGeom>
          <a:noFill/>
          <a:ln>
            <a:noFill/>
          </a:ln>
          <a:effectLst>
            <a:outerShdw blurRad="292100" dist="139700" dir="2700000" algn="tl" rotWithShape="0">
              <a:srgbClr val="333333">
                <a:alpha val="64705"/>
              </a:srgbClr>
            </a:outerShdw>
          </a:effectLst>
        </p:spPr>
      </p:pic>
      <p:sp>
        <p:nvSpPr>
          <p:cNvPr id="5113" name="Google Shape;5113;p12"/>
          <p:cNvSpPr txBox="1"/>
          <p:nvPr/>
        </p:nvSpPr>
        <p:spPr>
          <a:xfrm>
            <a:off x="1641921" y="102652"/>
            <a:ext cx="9992489" cy="750934"/>
          </a:xfrm>
          <a:prstGeom prst="rect">
            <a:avLst/>
          </a:prstGeom>
          <a:noFill/>
          <a:ln>
            <a:noFill/>
          </a:ln>
        </p:spPr>
        <p:txBody>
          <a:bodyPr spcFirstLastPara="1" wrap="square" lIns="91425" tIns="45700" rIns="91425" bIns="45700" anchor="t" anchorCtr="0">
            <a:spAutoFit/>
          </a:bodyPr>
          <a:lstStyle/>
          <a:p>
            <a:pPr marL="228600" marR="0" lvl="0" indent="0" rtl="0">
              <a:lnSpc>
                <a:spcPct val="107000"/>
              </a:lnSpc>
              <a:spcBef>
                <a:spcPts val="0"/>
              </a:spcBef>
              <a:spcAft>
                <a:spcPts val="0"/>
              </a:spcAft>
              <a:buNone/>
            </a:pPr>
            <a:r>
              <a:rPr lang="es-CO" sz="4000" b="1" dirty="0">
                <a:solidFill>
                  <a:srgbClr val="C00000"/>
                </a:solidFill>
                <a:latin typeface="Helvetica Neue"/>
                <a:sym typeface="Helvetica Neue"/>
              </a:rPr>
              <a:t>El juego para recuperar aprendizajes</a:t>
            </a:r>
            <a:endParaRPr sz="4000" b="1" dirty="0">
              <a:solidFill>
                <a:srgbClr val="C00000"/>
              </a:solidFill>
              <a:latin typeface="Helvetica Neue"/>
            </a:endParaRPr>
          </a:p>
        </p:txBody>
      </p:sp>
      <p:pic>
        <p:nvPicPr>
          <p:cNvPr id="3" name="Imagen 2">
            <a:extLst>
              <a:ext uri="{FF2B5EF4-FFF2-40B4-BE49-F238E27FC236}">
                <a16:creationId xmlns:a16="http://schemas.microsoft.com/office/drawing/2014/main" id="{E7D6DB55-5C1F-EC41-77F3-599B5798CB63}"/>
              </a:ext>
            </a:extLst>
          </p:cNvPr>
          <p:cNvPicPr>
            <a:picLocks noChangeAspect="1"/>
          </p:cNvPicPr>
          <p:nvPr/>
        </p:nvPicPr>
        <p:blipFill rotWithShape="1">
          <a:blip r:embed="rId4"/>
          <a:srcRect l="25297" t="24394" r="28813" b="10941"/>
          <a:stretch/>
        </p:blipFill>
        <p:spPr>
          <a:xfrm>
            <a:off x="6096000" y="1137003"/>
            <a:ext cx="6160714" cy="4880787"/>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106"/>
        <p:cNvGrpSpPr/>
        <p:nvPr/>
      </p:nvGrpSpPr>
      <p:grpSpPr>
        <a:xfrm>
          <a:off x="0" y="0"/>
          <a:ext cx="0" cy="0"/>
          <a:chOff x="0" y="0"/>
          <a:chExt cx="0" cy="0"/>
        </a:xfrm>
      </p:grpSpPr>
      <p:sp>
        <p:nvSpPr>
          <p:cNvPr id="5107" name="Google Shape;5107;p12"/>
          <p:cNvSpPr txBox="1"/>
          <p:nvPr/>
        </p:nvSpPr>
        <p:spPr>
          <a:xfrm>
            <a:off x="2360306" y="5921671"/>
            <a:ext cx="184731"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Helvetica Neue"/>
              <a:ea typeface="Helvetica Neue"/>
              <a:cs typeface="Helvetica Neue"/>
              <a:sym typeface="Helvetica Neue"/>
            </a:endParaRPr>
          </a:p>
        </p:txBody>
      </p:sp>
      <p:sp>
        <p:nvSpPr>
          <p:cNvPr id="5108" name="Google Shape;5108;p12"/>
          <p:cNvSpPr txBox="1"/>
          <p:nvPr/>
        </p:nvSpPr>
        <p:spPr>
          <a:xfrm>
            <a:off x="5997727" y="6301208"/>
            <a:ext cx="448808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CO" sz="1400" b="0" i="0" u="none" strike="noStrike" cap="none" dirty="0">
                <a:solidFill>
                  <a:schemeClr val="dk1"/>
                </a:solidFill>
                <a:latin typeface="Helvetica Neue"/>
                <a:ea typeface="Helvetica Neue"/>
                <a:cs typeface="Helvetica Neue"/>
                <a:sym typeface="Helvetica Neue"/>
              </a:rPr>
              <a:t>Tomado de ICFES (2023), cuadernillo 1 grado 4º- </a:t>
            </a:r>
            <a:r>
              <a:rPr lang="es-CO" sz="1400" b="0" i="0" u="none" strike="noStrike" cap="none" dirty="0" err="1">
                <a:solidFill>
                  <a:schemeClr val="dk1"/>
                </a:solidFill>
                <a:latin typeface="Helvetica Neue"/>
                <a:ea typeface="Helvetica Neue"/>
                <a:cs typeface="Helvetica Neue"/>
                <a:sym typeface="Helvetica Neue"/>
              </a:rPr>
              <a:t>ExA</a:t>
            </a:r>
            <a:endParaRPr sz="1400" b="0" i="0" u="none" strike="noStrike" cap="none" dirty="0">
              <a:solidFill>
                <a:schemeClr val="dk1"/>
              </a:solidFill>
              <a:latin typeface="Helvetica Neue"/>
              <a:ea typeface="Helvetica Neue"/>
              <a:cs typeface="Helvetica Neue"/>
              <a:sym typeface="Helvetica Neue"/>
            </a:endParaRPr>
          </a:p>
        </p:txBody>
      </p:sp>
      <p:sp>
        <p:nvSpPr>
          <p:cNvPr id="5109" name="Google Shape;5109;p12"/>
          <p:cNvSpPr/>
          <p:nvPr/>
        </p:nvSpPr>
        <p:spPr>
          <a:xfrm>
            <a:off x="5594654" y="3401878"/>
            <a:ext cx="620166" cy="495630"/>
          </a:xfrm>
          <a:prstGeom prst="rightArrow">
            <a:avLst>
              <a:gd name="adj1" fmla="val 50000"/>
              <a:gd name="adj2" fmla="val 50000"/>
            </a:avLst>
          </a:prstGeom>
          <a:solidFill>
            <a:schemeClr val="accent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Helvetica Neue"/>
              <a:ea typeface="Helvetica Neue"/>
              <a:cs typeface="Helvetica Neue"/>
              <a:sym typeface="Helvetica Neue"/>
            </a:endParaRPr>
          </a:p>
        </p:txBody>
      </p:sp>
      <p:sp>
        <p:nvSpPr>
          <p:cNvPr id="5110" name="Google Shape;5110;p12"/>
          <p:cNvSpPr txBox="1"/>
          <p:nvPr/>
        </p:nvSpPr>
        <p:spPr>
          <a:xfrm>
            <a:off x="6290974" y="947107"/>
            <a:ext cx="5129661" cy="1200288"/>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2400" dirty="0">
                <a:latin typeface="Helvetica Neue" panose="020B0604020202020204" charset="0"/>
                <a:sym typeface="Helvetica Neue"/>
              </a:rPr>
              <a:t>Aproximadamente tan solo el 25% respondieron bien, esta se considera muy difícil para los estudiantes.</a:t>
            </a:r>
            <a:endParaRPr sz="2400" dirty="0">
              <a:latin typeface="Helvetica Neue" panose="020B0604020202020204" charset="0"/>
            </a:endParaRPr>
          </a:p>
        </p:txBody>
      </p:sp>
      <p:pic>
        <p:nvPicPr>
          <p:cNvPr id="5111" name="Google Shape;5111;p12" descr="Diagrama&#10;&#10;Descripción generada automáticamente"/>
          <p:cNvPicPr preferRelativeResize="0"/>
          <p:nvPr/>
        </p:nvPicPr>
        <p:blipFill rotWithShape="1">
          <a:blip r:embed="rId3">
            <a:alphaModFix/>
          </a:blip>
          <a:srcRect t="484" r="7195" b="25547"/>
          <a:stretch/>
        </p:blipFill>
        <p:spPr>
          <a:xfrm>
            <a:off x="361044" y="884582"/>
            <a:ext cx="5129661" cy="5562713"/>
          </a:xfrm>
          <a:prstGeom prst="rect">
            <a:avLst/>
          </a:prstGeom>
          <a:noFill/>
          <a:ln>
            <a:noFill/>
          </a:ln>
          <a:effectLst>
            <a:outerShdw blurRad="292100" dist="139700" dir="2700000" algn="tl" rotWithShape="0">
              <a:srgbClr val="333333">
                <a:alpha val="64705"/>
              </a:srgbClr>
            </a:outerShdw>
          </a:effectLst>
        </p:spPr>
      </p:pic>
      <p:pic>
        <p:nvPicPr>
          <p:cNvPr id="5112" name="Google Shape;5112;p12" descr="Texto&#10;&#10;Descripción generada automáticamente"/>
          <p:cNvPicPr preferRelativeResize="0"/>
          <p:nvPr/>
        </p:nvPicPr>
        <p:blipFill rotWithShape="1">
          <a:blip r:embed="rId4">
            <a:alphaModFix/>
          </a:blip>
          <a:srcRect l="9590" t="10556" r="2404" b="39444"/>
          <a:stretch/>
        </p:blipFill>
        <p:spPr>
          <a:xfrm>
            <a:off x="6214820" y="2490376"/>
            <a:ext cx="5419590" cy="3513506"/>
          </a:xfrm>
          <a:prstGeom prst="rect">
            <a:avLst/>
          </a:prstGeom>
          <a:noFill/>
          <a:ln>
            <a:noFill/>
          </a:ln>
          <a:effectLst>
            <a:outerShdw blurRad="292100" dist="139700" dir="2700000" algn="tl" rotWithShape="0">
              <a:srgbClr val="333333">
                <a:alpha val="64705"/>
              </a:srgbClr>
            </a:outerShdw>
          </a:effectLst>
        </p:spPr>
      </p:pic>
      <p:sp>
        <p:nvSpPr>
          <p:cNvPr id="5113" name="Google Shape;5113;p12"/>
          <p:cNvSpPr txBox="1"/>
          <p:nvPr/>
        </p:nvSpPr>
        <p:spPr>
          <a:xfrm>
            <a:off x="1641921" y="102652"/>
            <a:ext cx="9992489" cy="750934"/>
          </a:xfrm>
          <a:prstGeom prst="rect">
            <a:avLst/>
          </a:prstGeom>
          <a:noFill/>
          <a:ln>
            <a:noFill/>
          </a:ln>
        </p:spPr>
        <p:txBody>
          <a:bodyPr spcFirstLastPara="1" wrap="square" lIns="91425" tIns="45700" rIns="91425" bIns="45700" anchor="t" anchorCtr="0">
            <a:spAutoFit/>
          </a:bodyPr>
          <a:lstStyle/>
          <a:p>
            <a:pPr marL="228600" marR="0" lvl="0" indent="0" rtl="0">
              <a:lnSpc>
                <a:spcPct val="107000"/>
              </a:lnSpc>
              <a:spcBef>
                <a:spcPts val="0"/>
              </a:spcBef>
              <a:spcAft>
                <a:spcPts val="0"/>
              </a:spcAft>
              <a:buNone/>
            </a:pPr>
            <a:r>
              <a:rPr lang="es-CO" sz="4000" b="1" dirty="0">
                <a:solidFill>
                  <a:srgbClr val="C00000"/>
                </a:solidFill>
                <a:latin typeface="Helvetica Neue"/>
                <a:sym typeface="Helvetica Neue"/>
              </a:rPr>
              <a:t>El juego para recuperar aprendizajes</a:t>
            </a:r>
            <a:endParaRPr sz="4000" b="1" dirty="0">
              <a:solidFill>
                <a:srgbClr val="C00000"/>
              </a:solidFill>
              <a:latin typeface="Helvetica Neue"/>
            </a:endParaRPr>
          </a:p>
        </p:txBody>
      </p:sp>
    </p:spTree>
    <p:extLst>
      <p:ext uri="{BB962C8B-B14F-4D97-AF65-F5344CB8AC3E}">
        <p14:creationId xmlns:p14="http://schemas.microsoft.com/office/powerpoint/2010/main" val="34832097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0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112"/>
                                        </p:tgtEl>
                                        <p:attrNameLst>
                                          <p:attrName>style.visibility</p:attrName>
                                        </p:attrNameLst>
                                      </p:cBhvr>
                                      <p:to>
                                        <p:strVal val="visible"/>
                                      </p:to>
                                    </p:set>
                                    <p:animEffect transition="in" filter="fade">
                                      <p:cBhvr>
                                        <p:cTn id="15" dur="500"/>
                                        <p:tgtEl>
                                          <p:spTgt spid="51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117"/>
        <p:cNvGrpSpPr/>
        <p:nvPr/>
      </p:nvGrpSpPr>
      <p:grpSpPr>
        <a:xfrm>
          <a:off x="0" y="0"/>
          <a:ext cx="0" cy="0"/>
          <a:chOff x="0" y="0"/>
          <a:chExt cx="0" cy="0"/>
        </a:xfrm>
      </p:grpSpPr>
      <p:pic>
        <p:nvPicPr>
          <p:cNvPr id="5118" name="Google Shape;5118;p48"/>
          <p:cNvPicPr preferRelativeResize="0"/>
          <p:nvPr/>
        </p:nvPicPr>
        <p:blipFill rotWithShape="1">
          <a:blip r:embed="rId3">
            <a:alphaModFix/>
          </a:blip>
          <a:srcRect r="653" b="1556"/>
          <a:stretch/>
        </p:blipFill>
        <p:spPr>
          <a:xfrm>
            <a:off x="387826" y="1125002"/>
            <a:ext cx="6382983" cy="4490628"/>
          </a:xfrm>
          <a:prstGeom prst="rect">
            <a:avLst/>
          </a:prstGeom>
          <a:noFill/>
          <a:ln>
            <a:noFill/>
          </a:ln>
          <a:effectLst>
            <a:outerShdw blurRad="292100" dist="139700" dir="2700000" algn="tl" rotWithShape="0">
              <a:srgbClr val="333333">
                <a:alpha val="64705"/>
              </a:srgbClr>
            </a:outerShdw>
          </a:effectLst>
        </p:spPr>
      </p:pic>
      <p:sp>
        <p:nvSpPr>
          <p:cNvPr id="5119" name="Google Shape;5119;p48"/>
          <p:cNvSpPr txBox="1"/>
          <p:nvPr/>
        </p:nvSpPr>
        <p:spPr>
          <a:xfrm>
            <a:off x="2360306" y="5921671"/>
            <a:ext cx="184731"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Helvetica Neue"/>
              <a:ea typeface="Helvetica Neue"/>
              <a:cs typeface="Helvetica Neue"/>
              <a:sym typeface="Helvetica Neue"/>
            </a:endParaRPr>
          </a:p>
        </p:txBody>
      </p:sp>
      <p:sp>
        <p:nvSpPr>
          <p:cNvPr id="5120" name="Google Shape;5120;p48"/>
          <p:cNvSpPr txBox="1"/>
          <p:nvPr/>
        </p:nvSpPr>
        <p:spPr>
          <a:xfrm>
            <a:off x="6096000" y="6333928"/>
            <a:ext cx="4488088"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s-CO" sz="1400" b="0" i="0" u="none" strike="noStrike" cap="none" dirty="0">
                <a:solidFill>
                  <a:schemeClr val="dk1"/>
                </a:solidFill>
                <a:latin typeface="Helvetica Neue"/>
                <a:ea typeface="Helvetica Neue"/>
                <a:cs typeface="Helvetica Neue"/>
                <a:sym typeface="Helvetica Neue"/>
              </a:rPr>
              <a:t>Tomado de ICFES (2023), cuadernillo 1 grado 3º- </a:t>
            </a:r>
            <a:r>
              <a:rPr lang="es-CO" sz="1400" b="0" i="0" u="none" strike="noStrike" cap="none" dirty="0" err="1">
                <a:solidFill>
                  <a:schemeClr val="dk1"/>
                </a:solidFill>
                <a:latin typeface="Helvetica Neue"/>
                <a:ea typeface="Helvetica Neue"/>
                <a:cs typeface="Helvetica Neue"/>
                <a:sym typeface="Helvetica Neue"/>
              </a:rPr>
              <a:t>ExA</a:t>
            </a:r>
            <a:endParaRPr sz="1400" b="0" i="0" u="none" strike="noStrike" cap="none" dirty="0">
              <a:solidFill>
                <a:schemeClr val="dk1"/>
              </a:solidFill>
              <a:latin typeface="Helvetica Neue"/>
              <a:ea typeface="Helvetica Neue"/>
              <a:cs typeface="Helvetica Neue"/>
              <a:sym typeface="Helvetica Neue"/>
            </a:endParaRPr>
          </a:p>
        </p:txBody>
      </p:sp>
      <p:sp>
        <p:nvSpPr>
          <p:cNvPr id="5121" name="Google Shape;5121;p48"/>
          <p:cNvSpPr/>
          <p:nvPr/>
        </p:nvSpPr>
        <p:spPr>
          <a:xfrm>
            <a:off x="6661952" y="3429000"/>
            <a:ext cx="627406" cy="495630"/>
          </a:xfrm>
          <a:prstGeom prst="rightArrow">
            <a:avLst>
              <a:gd name="adj1" fmla="val 50000"/>
              <a:gd name="adj2" fmla="val 50000"/>
            </a:avLst>
          </a:prstGeom>
          <a:solidFill>
            <a:schemeClr val="accent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Helvetica Neue"/>
              <a:ea typeface="Helvetica Neue"/>
              <a:cs typeface="Helvetica Neue"/>
              <a:sym typeface="Helvetica Neue"/>
            </a:endParaRPr>
          </a:p>
        </p:txBody>
      </p:sp>
      <p:sp>
        <p:nvSpPr>
          <p:cNvPr id="5122" name="Google Shape;5122;p48"/>
          <p:cNvSpPr txBox="1"/>
          <p:nvPr/>
        </p:nvSpPr>
        <p:spPr>
          <a:xfrm>
            <a:off x="7423688" y="1125002"/>
            <a:ext cx="4262033" cy="1569620"/>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2400" dirty="0">
                <a:latin typeface="Helvetica Neue" panose="020B0604020202020204" charset="0"/>
                <a:sym typeface="Helvetica Neue"/>
              </a:rPr>
              <a:t>Tan solo el 15% </a:t>
            </a:r>
            <a:r>
              <a:rPr lang="es-CO" sz="2400" dirty="0" err="1">
                <a:latin typeface="Helvetica Neue" panose="020B0604020202020204" charset="0"/>
                <a:sym typeface="Helvetica Neue"/>
              </a:rPr>
              <a:t>aprox</a:t>
            </a:r>
            <a:r>
              <a:rPr lang="es-CO" sz="2400" dirty="0">
                <a:latin typeface="Helvetica Neue" panose="020B0604020202020204" charset="0"/>
                <a:sym typeface="Helvetica Neue"/>
              </a:rPr>
              <a:t> respondieron bien, esta se considera muy difícil para los estudiantes.</a:t>
            </a:r>
            <a:endParaRPr sz="2400" dirty="0">
              <a:latin typeface="Helvetica Neue" panose="020B0604020202020204" charset="0"/>
            </a:endParaRPr>
          </a:p>
        </p:txBody>
      </p:sp>
      <p:pic>
        <p:nvPicPr>
          <p:cNvPr id="5123" name="Google Shape;5123;p48" descr="Interfaz de usuario gráfica, Aplicación&#10;&#10;Descripción generada automáticamente"/>
          <p:cNvPicPr preferRelativeResize="0"/>
          <p:nvPr/>
        </p:nvPicPr>
        <p:blipFill rotWithShape="1">
          <a:blip r:embed="rId4">
            <a:alphaModFix/>
          </a:blip>
          <a:srcRect l="3002" t="3704" r="4838" b="9342"/>
          <a:stretch/>
        </p:blipFill>
        <p:spPr>
          <a:xfrm>
            <a:off x="7289358" y="2929180"/>
            <a:ext cx="4783822" cy="2495227"/>
          </a:xfrm>
          <a:prstGeom prst="rect">
            <a:avLst/>
          </a:prstGeom>
          <a:noFill/>
          <a:ln>
            <a:noFill/>
          </a:ln>
        </p:spPr>
      </p:pic>
      <p:sp>
        <p:nvSpPr>
          <p:cNvPr id="2" name="Google Shape;5113;p12">
            <a:extLst>
              <a:ext uri="{FF2B5EF4-FFF2-40B4-BE49-F238E27FC236}">
                <a16:creationId xmlns:a16="http://schemas.microsoft.com/office/drawing/2014/main" id="{2AB02F19-3A40-BDC8-2FCE-F4C853CD6813}"/>
              </a:ext>
            </a:extLst>
          </p:cNvPr>
          <p:cNvSpPr txBox="1"/>
          <p:nvPr/>
        </p:nvSpPr>
        <p:spPr>
          <a:xfrm>
            <a:off x="1641921" y="102652"/>
            <a:ext cx="9992489" cy="750934"/>
          </a:xfrm>
          <a:prstGeom prst="rect">
            <a:avLst/>
          </a:prstGeom>
          <a:noFill/>
          <a:ln>
            <a:noFill/>
          </a:ln>
        </p:spPr>
        <p:txBody>
          <a:bodyPr spcFirstLastPara="1" wrap="square" lIns="91425" tIns="45700" rIns="91425" bIns="45700" anchor="t" anchorCtr="0">
            <a:spAutoFit/>
          </a:bodyPr>
          <a:lstStyle/>
          <a:p>
            <a:pPr marL="228600" marR="0" lvl="0" indent="0" rtl="0">
              <a:lnSpc>
                <a:spcPct val="107000"/>
              </a:lnSpc>
              <a:spcBef>
                <a:spcPts val="0"/>
              </a:spcBef>
              <a:spcAft>
                <a:spcPts val="0"/>
              </a:spcAft>
              <a:buNone/>
            </a:pPr>
            <a:r>
              <a:rPr lang="es-CO" sz="4000" b="1" dirty="0">
                <a:solidFill>
                  <a:srgbClr val="C00000"/>
                </a:solidFill>
                <a:latin typeface="Helvetica Neue"/>
                <a:sym typeface="Helvetica Neue"/>
              </a:rPr>
              <a:t>El juego para recuperar aprendizajes</a:t>
            </a:r>
            <a:endParaRPr sz="4000" b="1" dirty="0">
              <a:solidFill>
                <a:srgbClr val="C00000"/>
              </a:solidFill>
              <a:latin typeface="Helvetica Neue"/>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fade">
                                      <p:cBhvr>
                                        <p:cTn id="15"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127"/>
        <p:cNvGrpSpPr/>
        <p:nvPr/>
      </p:nvGrpSpPr>
      <p:grpSpPr>
        <a:xfrm>
          <a:off x="0" y="0"/>
          <a:ext cx="0" cy="0"/>
          <a:chOff x="0" y="0"/>
          <a:chExt cx="0" cy="0"/>
        </a:xfrm>
      </p:grpSpPr>
      <p:sp>
        <p:nvSpPr>
          <p:cNvPr id="5128" name="Google Shape;5128;p13"/>
          <p:cNvSpPr txBox="1"/>
          <p:nvPr/>
        </p:nvSpPr>
        <p:spPr>
          <a:xfrm>
            <a:off x="1189247" y="2069757"/>
            <a:ext cx="9551540" cy="2049537"/>
          </a:xfrm>
          <a:prstGeom prst="rect">
            <a:avLst/>
          </a:prstGeom>
          <a:noFill/>
          <a:ln>
            <a:noFill/>
          </a:ln>
        </p:spPr>
        <p:txBody>
          <a:bodyPr spcFirstLastPara="1" wrap="square" lIns="91400" tIns="45675" rIns="91400" bIns="45675" anchor="b" anchorCtr="0">
            <a:noAutofit/>
          </a:bodyPr>
          <a:lstStyle/>
          <a:p>
            <a:pPr marL="0" marR="0" lvl="0" indent="0" algn="ctr" rtl="0">
              <a:lnSpc>
                <a:spcPct val="90000"/>
              </a:lnSpc>
              <a:spcBef>
                <a:spcPts val="0"/>
              </a:spcBef>
              <a:spcAft>
                <a:spcPts val="0"/>
              </a:spcAft>
              <a:buNone/>
            </a:pPr>
            <a:r>
              <a:rPr lang="es-CO" sz="4400" dirty="0">
                <a:latin typeface="Helvetica Neue" panose="020B0604020202020204" charset="0"/>
              </a:rPr>
              <a:t>¿</a:t>
            </a:r>
            <a:r>
              <a:rPr lang="es-CO" sz="4400" dirty="0">
                <a:latin typeface="Helvetica Neue" panose="020B0604020202020204" charset="0"/>
                <a:sym typeface="Helvetica Neue"/>
              </a:rPr>
              <a:t>Qué procesos de desarrollo y aprendizaje se promueven en este juego?</a:t>
            </a:r>
            <a:endParaRPr sz="4400" dirty="0">
              <a:latin typeface="Helvetica Neue" panose="020B0604020202020204" charset="0"/>
              <a:sym typeface="Helvetica Neue"/>
            </a:endParaRPr>
          </a:p>
        </p:txBody>
      </p:sp>
      <p:sp>
        <p:nvSpPr>
          <p:cNvPr id="2" name="Google Shape;5113;p12">
            <a:extLst>
              <a:ext uri="{FF2B5EF4-FFF2-40B4-BE49-F238E27FC236}">
                <a16:creationId xmlns:a16="http://schemas.microsoft.com/office/drawing/2014/main" id="{7444CF9E-24CE-2F86-8F03-5E0A110B482B}"/>
              </a:ext>
            </a:extLst>
          </p:cNvPr>
          <p:cNvSpPr txBox="1"/>
          <p:nvPr/>
        </p:nvSpPr>
        <p:spPr>
          <a:xfrm>
            <a:off x="1641921" y="102652"/>
            <a:ext cx="9992489" cy="750934"/>
          </a:xfrm>
          <a:prstGeom prst="rect">
            <a:avLst/>
          </a:prstGeom>
          <a:noFill/>
          <a:ln>
            <a:noFill/>
          </a:ln>
        </p:spPr>
        <p:txBody>
          <a:bodyPr spcFirstLastPara="1" wrap="square" lIns="91425" tIns="45700" rIns="91425" bIns="45700" anchor="t" anchorCtr="0">
            <a:spAutoFit/>
          </a:bodyPr>
          <a:lstStyle/>
          <a:p>
            <a:pPr marL="228600" marR="0" lvl="0" indent="0" rtl="0">
              <a:lnSpc>
                <a:spcPct val="107000"/>
              </a:lnSpc>
              <a:spcBef>
                <a:spcPts val="0"/>
              </a:spcBef>
              <a:spcAft>
                <a:spcPts val="0"/>
              </a:spcAft>
              <a:buNone/>
            </a:pPr>
            <a:r>
              <a:rPr lang="es-CO" sz="4000" b="1" dirty="0">
                <a:solidFill>
                  <a:srgbClr val="C00000"/>
                </a:solidFill>
                <a:latin typeface="Helvetica Neue"/>
                <a:sym typeface="Helvetica Neue"/>
              </a:rPr>
              <a:t>El juego para recuperar aprendizajes</a:t>
            </a:r>
            <a:endParaRPr sz="4000" b="1" dirty="0">
              <a:solidFill>
                <a:srgbClr val="C00000"/>
              </a:solidFill>
              <a:latin typeface="Helvetica Neue"/>
            </a:endParaRPr>
          </a:p>
        </p:txBody>
      </p:sp>
    </p:spTree>
  </p:cSld>
  <p:clrMapOvr>
    <a:masterClrMapping/>
  </p:clrMapOvr>
  <p:transition spd="slow">
    <p:push/>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132"/>
        <p:cNvGrpSpPr/>
        <p:nvPr/>
      </p:nvGrpSpPr>
      <p:grpSpPr>
        <a:xfrm>
          <a:off x="0" y="0"/>
          <a:ext cx="0" cy="0"/>
          <a:chOff x="0" y="0"/>
          <a:chExt cx="0" cy="0"/>
        </a:xfrm>
      </p:grpSpPr>
      <p:sp>
        <p:nvSpPr>
          <p:cNvPr id="5133" name="Google Shape;5133;p18"/>
          <p:cNvSpPr txBox="1">
            <a:spLocks noGrp="1"/>
          </p:cNvSpPr>
          <p:nvPr>
            <p:ph type="ctrTitle"/>
          </p:nvPr>
        </p:nvSpPr>
        <p:spPr>
          <a:xfrm>
            <a:off x="945397" y="3150030"/>
            <a:ext cx="7160217" cy="110172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lt1"/>
              </a:buClr>
              <a:buSzPts val="4400"/>
              <a:buFont typeface="Helvetica Neue"/>
              <a:buNone/>
            </a:pPr>
            <a:r>
              <a:rPr lang="es-CO" sz="5300" b="1" dirty="0">
                <a:solidFill>
                  <a:schemeClr val="lt1"/>
                </a:solidFill>
                <a:latin typeface="Helvetica Neue"/>
                <a:ea typeface="Helvetica Neue"/>
                <a:cs typeface="Helvetica Neue"/>
                <a:sym typeface="Helvetica Neue"/>
              </a:rPr>
              <a:t>Práctica </a:t>
            </a:r>
            <a:br>
              <a:rPr lang="es-CO" sz="5300" b="1" dirty="0">
                <a:solidFill>
                  <a:schemeClr val="lt1"/>
                </a:solidFill>
                <a:latin typeface="Helvetica Neue"/>
                <a:ea typeface="Helvetica Neue"/>
                <a:cs typeface="Helvetica Neue"/>
                <a:sym typeface="Helvetica Neue"/>
              </a:rPr>
            </a:br>
            <a:r>
              <a:rPr lang="es-CO" sz="3600" b="1" dirty="0">
                <a:solidFill>
                  <a:schemeClr val="lt1"/>
                </a:solidFill>
              </a:rPr>
              <a:t>60</a:t>
            </a:r>
            <a:r>
              <a:rPr lang="es-CO" sz="3600" b="1" dirty="0">
                <a:solidFill>
                  <a:schemeClr val="lt1"/>
                </a:solidFill>
                <a:latin typeface="Helvetica Neue"/>
                <a:ea typeface="Helvetica Neue"/>
                <a:cs typeface="Helvetica Neue"/>
                <a:sym typeface="Helvetica Neue"/>
              </a:rPr>
              <a:t> min</a:t>
            </a:r>
            <a:endParaRPr sz="3600" b="1" dirty="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37"/>
        <p:cNvGrpSpPr/>
        <p:nvPr/>
      </p:nvGrpSpPr>
      <p:grpSpPr>
        <a:xfrm>
          <a:off x="0" y="0"/>
          <a:ext cx="0" cy="0"/>
          <a:chOff x="0" y="0"/>
          <a:chExt cx="0" cy="0"/>
        </a:xfrm>
      </p:grpSpPr>
      <p:sp>
        <p:nvSpPr>
          <p:cNvPr id="5138" name="Google Shape;5138;p49"/>
          <p:cNvSpPr txBox="1">
            <a:spLocks noGrp="1"/>
          </p:cNvSpPr>
          <p:nvPr>
            <p:ph type="ctrTitle"/>
          </p:nvPr>
        </p:nvSpPr>
        <p:spPr>
          <a:xfrm>
            <a:off x="2106911" y="123986"/>
            <a:ext cx="8214960" cy="79628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ct val="185185"/>
              <a:buFont typeface="Helvetica Neue"/>
              <a:buNone/>
            </a:pPr>
            <a:r>
              <a:rPr lang="es-CO" sz="4000" b="1" dirty="0">
                <a:solidFill>
                  <a:srgbClr val="C00000"/>
                </a:solidFill>
              </a:rPr>
              <a:t>Vamos a jugar</a:t>
            </a:r>
            <a:endParaRPr sz="6600" dirty="0"/>
          </a:p>
        </p:txBody>
      </p:sp>
      <p:sp>
        <p:nvSpPr>
          <p:cNvPr id="5139" name="Google Shape;5139;p49"/>
          <p:cNvSpPr txBox="1"/>
          <p:nvPr/>
        </p:nvSpPr>
        <p:spPr>
          <a:xfrm>
            <a:off x="801564" y="1196310"/>
            <a:ext cx="10825654" cy="5262939"/>
          </a:xfrm>
          <a:prstGeom prst="rect">
            <a:avLst/>
          </a:prstGeom>
          <a:noFill/>
          <a:ln w="25400" cap="flat" cmpd="sng">
            <a:solidFill>
              <a:schemeClr val="accent2"/>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2400" b="0" i="0" u="none" strike="noStrike" cap="none" dirty="0">
                <a:solidFill>
                  <a:schemeClr val="dk1"/>
                </a:solidFill>
                <a:latin typeface="Helvetica Neue"/>
                <a:ea typeface="Helvetica Neue"/>
                <a:cs typeface="Helvetica Neue"/>
                <a:sym typeface="Helvetica Neue"/>
              </a:rPr>
              <a:t>En el momento de práctica vamos a vivir la experiencia del juego denominado "La rayuela africana". La reflexión sobre esta actividad nos ayudará a identificar los atributos del juego en el potenciamiento del desarrollo y la recuperación de aprendizajes. </a:t>
            </a:r>
            <a:endParaRPr sz="1600" dirty="0"/>
          </a:p>
          <a:p>
            <a:pPr marL="0" marR="0" lvl="0" indent="0" algn="l" rtl="0">
              <a:lnSpc>
                <a:spcPct val="100000"/>
              </a:lnSpc>
              <a:spcBef>
                <a:spcPts val="0"/>
              </a:spcBef>
              <a:spcAft>
                <a:spcPts val="0"/>
              </a:spcAft>
              <a:buNone/>
            </a:pPr>
            <a:endParaRPr sz="2400" b="0"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None/>
            </a:pPr>
            <a:r>
              <a:rPr lang="es-CO" sz="2400" b="0" i="0" u="none" strike="noStrike" cap="none" dirty="0">
                <a:solidFill>
                  <a:schemeClr val="dk1"/>
                </a:solidFill>
                <a:latin typeface="Helvetica Neue"/>
                <a:ea typeface="Helvetica Neue"/>
                <a:cs typeface="Helvetica Neue"/>
                <a:sym typeface="Helvetica Neue"/>
              </a:rPr>
              <a:t>Roles para el momento de práctica​</a:t>
            </a:r>
            <a:endParaRPr sz="2400" b="0"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None/>
            </a:pPr>
            <a:endParaRPr sz="2400" b="0" i="0" u="none" strike="noStrike" cap="none" dirty="0">
              <a:solidFill>
                <a:schemeClr val="dk1"/>
              </a:solidFill>
              <a:latin typeface="Helvetica Neue"/>
              <a:ea typeface="Helvetica Neue"/>
              <a:cs typeface="Helvetica Neue"/>
              <a:sym typeface="Helvetica Neue"/>
            </a:endParaRPr>
          </a:p>
          <a:p>
            <a:pPr marL="342900" marR="0" lvl="0" indent="-342900" algn="l" rtl="0">
              <a:lnSpc>
                <a:spcPct val="100000"/>
              </a:lnSpc>
              <a:spcBef>
                <a:spcPts val="0"/>
              </a:spcBef>
              <a:spcAft>
                <a:spcPts val="0"/>
              </a:spcAft>
              <a:buClr>
                <a:srgbClr val="000000"/>
              </a:buClr>
              <a:buSzPts val="2000"/>
              <a:buFont typeface="Calibri"/>
              <a:buChar char="-"/>
            </a:pPr>
            <a:r>
              <a:rPr lang="es-CO" sz="2400" b="1" i="0" u="none" strike="noStrike" cap="none" dirty="0">
                <a:solidFill>
                  <a:schemeClr val="dk1"/>
                </a:solidFill>
                <a:latin typeface="Helvetica Neue"/>
                <a:ea typeface="Helvetica Neue"/>
                <a:cs typeface="Helvetica Neue"/>
                <a:sym typeface="Helvetica Neue"/>
              </a:rPr>
              <a:t>Participantes del juego:</a:t>
            </a:r>
            <a:r>
              <a:rPr lang="es-CO" sz="2400" b="0" i="0" u="none" strike="noStrike" cap="none" dirty="0">
                <a:solidFill>
                  <a:schemeClr val="dk1"/>
                </a:solidFill>
                <a:latin typeface="Helvetica Neue"/>
                <a:ea typeface="Helvetica Neue"/>
                <a:cs typeface="Helvetica Neue"/>
                <a:sym typeface="Helvetica Neue"/>
              </a:rPr>
              <a:t> </a:t>
            </a:r>
            <a:r>
              <a:rPr lang="es-CO" sz="2400" dirty="0">
                <a:solidFill>
                  <a:schemeClr val="dk1"/>
                </a:solidFill>
                <a:latin typeface="Helvetica Neue"/>
                <a:ea typeface="Helvetica Neue"/>
                <a:cs typeface="Helvetica Neue"/>
                <a:sym typeface="Helvetica Neue"/>
              </a:rPr>
              <a:t>16</a:t>
            </a:r>
            <a:r>
              <a:rPr lang="es-CO" sz="2400" b="0" i="0" u="none" strike="noStrike" cap="none" dirty="0">
                <a:solidFill>
                  <a:schemeClr val="dk1"/>
                </a:solidFill>
                <a:latin typeface="Helvetica Neue"/>
                <a:ea typeface="Helvetica Neue"/>
                <a:cs typeface="Helvetica Neue"/>
                <a:sym typeface="Helvetica Neue"/>
              </a:rPr>
              <a:t> tutores (1 por cada mesa) participarán en el juego de la rayuela africana siguiendo las orientaciones que </a:t>
            </a:r>
            <a:r>
              <a:rPr lang="es-CO" sz="2400" dirty="0">
                <a:solidFill>
                  <a:schemeClr val="dk1"/>
                </a:solidFill>
                <a:latin typeface="Helvetica Neue"/>
                <a:ea typeface="Helvetica Neue"/>
                <a:cs typeface="Helvetica Neue"/>
                <a:sym typeface="Helvetica Neue"/>
              </a:rPr>
              <a:t>se </a:t>
            </a:r>
            <a:r>
              <a:rPr lang="es-CO" sz="2400" b="0" i="0" u="none" strike="noStrike" cap="none" dirty="0">
                <a:solidFill>
                  <a:schemeClr val="dk1"/>
                </a:solidFill>
                <a:latin typeface="Helvetica Neue"/>
                <a:ea typeface="Helvetica Neue"/>
                <a:cs typeface="Helvetica Neue"/>
                <a:sym typeface="Helvetica Neue"/>
              </a:rPr>
              <a:t>les brindará. </a:t>
            </a:r>
            <a:endParaRPr sz="2400" b="0" i="0" u="none" strike="noStrike" cap="none" dirty="0">
              <a:solidFill>
                <a:schemeClr val="dk1"/>
              </a:solidFill>
              <a:latin typeface="Helvetica Neue"/>
              <a:ea typeface="Helvetica Neue"/>
              <a:cs typeface="Helvetica Neue"/>
              <a:sym typeface="Helvetica Neue"/>
            </a:endParaRPr>
          </a:p>
          <a:p>
            <a:pPr marL="342900" marR="0" lvl="0" indent="-342900" algn="l" rtl="0">
              <a:lnSpc>
                <a:spcPct val="100000"/>
              </a:lnSpc>
              <a:spcBef>
                <a:spcPts val="0"/>
              </a:spcBef>
              <a:spcAft>
                <a:spcPts val="0"/>
              </a:spcAft>
              <a:buClr>
                <a:srgbClr val="000000"/>
              </a:buClr>
              <a:buSzPts val="2000"/>
              <a:buFont typeface="Calibri"/>
              <a:buChar char="-"/>
            </a:pPr>
            <a:r>
              <a:rPr lang="es-CO" sz="2400" b="1" i="0" u="none" strike="noStrike" cap="none" dirty="0">
                <a:solidFill>
                  <a:schemeClr val="dk1"/>
                </a:solidFill>
                <a:latin typeface="Helvetica Neue"/>
                <a:ea typeface="Helvetica Neue"/>
                <a:cs typeface="Helvetica Neue"/>
                <a:sym typeface="Helvetica Neue"/>
              </a:rPr>
              <a:t>Observadores:</a:t>
            </a:r>
            <a:r>
              <a:rPr lang="es-CO" sz="2400" b="0" i="0" u="none" strike="noStrike" cap="none" dirty="0">
                <a:solidFill>
                  <a:schemeClr val="dk1"/>
                </a:solidFill>
                <a:latin typeface="Helvetica Neue"/>
                <a:ea typeface="Helvetica Neue"/>
                <a:cs typeface="Helvetica Neue"/>
                <a:sym typeface="Helvetica Neue"/>
              </a:rPr>
              <a:t> los demás tutores se reunirán con los compañeros de la mesa para observar el desarrollo del juego y tomar notas a partir de las preguntas orientadoras del Anexo Nº1</a:t>
            </a:r>
            <a:endParaRPr sz="1600" dirty="0"/>
          </a:p>
          <a:p>
            <a:pPr marL="342900" marR="0" lvl="0" indent="-342900" algn="l" rtl="0">
              <a:lnSpc>
                <a:spcPct val="100000"/>
              </a:lnSpc>
              <a:spcBef>
                <a:spcPts val="0"/>
              </a:spcBef>
              <a:spcAft>
                <a:spcPts val="0"/>
              </a:spcAft>
              <a:buClr>
                <a:srgbClr val="000000"/>
              </a:buClr>
              <a:buSzPts val="2000"/>
              <a:buFont typeface="Calibri"/>
              <a:buChar char="-"/>
            </a:pPr>
            <a:r>
              <a:rPr lang="es-CO" sz="2400" b="1" i="0" u="none" strike="noStrike" cap="none" dirty="0">
                <a:solidFill>
                  <a:schemeClr val="dk1"/>
                </a:solidFill>
                <a:latin typeface="Helvetica Neue"/>
                <a:ea typeface="Helvetica Neue"/>
                <a:cs typeface="Helvetica Neue"/>
                <a:sym typeface="Helvetica Neue"/>
              </a:rPr>
              <a:t>Relator:</a:t>
            </a:r>
            <a:r>
              <a:rPr lang="es-CO" sz="2400" b="0" i="0" u="none" strike="noStrike" cap="none" dirty="0">
                <a:solidFill>
                  <a:schemeClr val="dk1"/>
                </a:solidFill>
                <a:latin typeface="Helvetica Neue"/>
                <a:ea typeface="Helvetica Neue"/>
                <a:cs typeface="Helvetica Neue"/>
                <a:sym typeface="Helvetica Neue"/>
              </a:rPr>
              <a:t> Este tutor representará al grupo encargado la compilación de ideas para presentarlas a todo el grupo en el momento de transferencia. </a:t>
            </a:r>
            <a:endParaRPr sz="1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143"/>
        <p:cNvGrpSpPr/>
        <p:nvPr/>
      </p:nvGrpSpPr>
      <p:grpSpPr>
        <a:xfrm>
          <a:off x="0" y="0"/>
          <a:ext cx="0" cy="0"/>
          <a:chOff x="0" y="0"/>
          <a:chExt cx="0" cy="0"/>
        </a:xfrm>
      </p:grpSpPr>
      <p:sp>
        <p:nvSpPr>
          <p:cNvPr id="5146" name="Google Shape;5146;p20"/>
          <p:cNvSpPr txBox="1"/>
          <p:nvPr/>
        </p:nvSpPr>
        <p:spPr>
          <a:xfrm>
            <a:off x="2216581" y="247935"/>
            <a:ext cx="6491889" cy="646290"/>
          </a:xfrm>
          <a:prstGeom prst="rect">
            <a:avLst/>
          </a:prstGeom>
          <a:noFill/>
          <a:ln>
            <a:noFill/>
          </a:ln>
        </p:spPr>
        <p:txBody>
          <a:bodyPr spcFirstLastPara="1" wrap="square" lIns="91425" tIns="45700" rIns="91425" bIns="45700" anchor="t" anchorCtr="0">
            <a:spAutoFit/>
          </a:bodyPr>
          <a:lstStyle/>
          <a:p>
            <a:pPr>
              <a:lnSpc>
                <a:spcPct val="90000"/>
              </a:lnSpc>
              <a:buClr>
                <a:schemeClr val="dk1"/>
              </a:buClr>
              <a:buSzPct val="185185"/>
            </a:pPr>
            <a:r>
              <a:rPr lang="es-CO" sz="4000" b="1" dirty="0">
                <a:solidFill>
                  <a:srgbClr val="C00000"/>
                </a:solidFill>
                <a:latin typeface="Helvetica Neue"/>
                <a:sym typeface="Helvetica Neue"/>
              </a:rPr>
              <a:t>Vamos a jugar</a:t>
            </a:r>
            <a:endParaRPr sz="4000" b="1" dirty="0">
              <a:solidFill>
                <a:srgbClr val="C00000"/>
              </a:solidFill>
              <a:latin typeface="Helvetica Neue"/>
            </a:endParaRPr>
          </a:p>
        </p:txBody>
      </p:sp>
      <p:pic>
        <p:nvPicPr>
          <p:cNvPr id="6" name="RAYUELA AFRICANA">
            <a:hlinkClick r:id="" action="ppaction://media"/>
            <a:extLst>
              <a:ext uri="{FF2B5EF4-FFF2-40B4-BE49-F238E27FC236}">
                <a16:creationId xmlns:a16="http://schemas.microsoft.com/office/drawing/2014/main" id="{E3EDFD4D-DD5C-0775-1842-9909FEB89DCE}"/>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868029" y="1168804"/>
            <a:ext cx="8455941" cy="5441261"/>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06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repeatCount="indefinite"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992"/>
        <p:cNvGrpSpPr/>
        <p:nvPr/>
      </p:nvGrpSpPr>
      <p:grpSpPr>
        <a:xfrm>
          <a:off x="0" y="0"/>
          <a:ext cx="0" cy="0"/>
          <a:chOff x="0" y="0"/>
          <a:chExt cx="0" cy="0"/>
        </a:xfrm>
      </p:grpSpPr>
      <p:sp>
        <p:nvSpPr>
          <p:cNvPr id="4993" name="Google Shape;4993;p3"/>
          <p:cNvSpPr txBox="1">
            <a:spLocks noGrp="1"/>
          </p:cNvSpPr>
          <p:nvPr>
            <p:ph type="title"/>
          </p:nvPr>
        </p:nvSpPr>
        <p:spPr>
          <a:xfrm>
            <a:off x="2212884" y="242202"/>
            <a:ext cx="6450668" cy="7284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s-CO" sz="4000" b="1" dirty="0">
                <a:solidFill>
                  <a:srgbClr val="C00000"/>
                </a:solidFill>
              </a:rPr>
              <a:t>Objetivo general</a:t>
            </a:r>
            <a:endParaRPr sz="4000" b="1" dirty="0">
              <a:solidFill>
                <a:srgbClr val="C00000"/>
              </a:solidFill>
            </a:endParaRPr>
          </a:p>
        </p:txBody>
      </p:sp>
      <p:sp>
        <p:nvSpPr>
          <p:cNvPr id="4994" name="Google Shape;4994;p3"/>
          <p:cNvSpPr txBox="1">
            <a:spLocks noGrp="1"/>
          </p:cNvSpPr>
          <p:nvPr>
            <p:ph type="body" idx="1"/>
          </p:nvPr>
        </p:nvSpPr>
        <p:spPr>
          <a:xfrm>
            <a:off x="1053882" y="2279751"/>
            <a:ext cx="9639946" cy="2710703"/>
          </a:xfrm>
          <a:prstGeom prst="rect">
            <a:avLst/>
          </a:prstGeom>
          <a:solidFill>
            <a:schemeClr val="lt1"/>
          </a:solidFill>
          <a:ln w="25400" cap="flat" cmpd="sng">
            <a:solidFill>
              <a:srgbClr val="C00000"/>
            </a:solidFill>
            <a:prstDash val="solid"/>
            <a:round/>
            <a:headEnd type="none" w="sm" len="sm"/>
            <a:tailEnd type="none" w="sm" len="sm"/>
          </a:ln>
        </p:spPr>
        <p:txBody>
          <a:bodyPr spcFirstLastPara="1" wrap="square" lIns="91425" tIns="45700" rIns="91425" bIns="45700" anchor="t" anchorCtr="0">
            <a:noAutofit/>
          </a:bodyPr>
          <a:lstStyle/>
          <a:p>
            <a:pPr marL="0" lvl="0" indent="0" algn="ctr" rtl="0">
              <a:lnSpc>
                <a:spcPct val="150000"/>
              </a:lnSpc>
              <a:spcBef>
                <a:spcPts val="0"/>
              </a:spcBef>
              <a:spcAft>
                <a:spcPts val="0"/>
              </a:spcAft>
              <a:buSzPct val="64285"/>
              <a:buNone/>
            </a:pPr>
            <a:r>
              <a:rPr lang="es-CO" sz="3200" dirty="0">
                <a:solidFill>
                  <a:schemeClr val="dk1"/>
                </a:solidFill>
                <a:latin typeface="Helvetica Neue" panose="020B0604020202020204" charset="0"/>
                <a:ea typeface="Arial"/>
                <a:cs typeface="Arial"/>
                <a:sym typeface="Arial"/>
              </a:rPr>
              <a:t>Posicionar el juego como una actividad rectora para el fortalecimiento del desarrollo y la recuperación de aprendizajes en la trayectoria inicial. </a:t>
            </a:r>
            <a:endParaRPr sz="3200" dirty="0">
              <a:latin typeface="Helvetica Neue" panose="020B0604020202020204" charset="0"/>
            </a:endParaRPr>
          </a:p>
          <a:p>
            <a:pPr marL="0" lvl="0" indent="0" algn="ctr" rtl="0">
              <a:lnSpc>
                <a:spcPct val="150000"/>
              </a:lnSpc>
              <a:spcBef>
                <a:spcPts val="0"/>
              </a:spcBef>
              <a:spcAft>
                <a:spcPts val="0"/>
              </a:spcAft>
              <a:buSzPct val="200000"/>
              <a:buNone/>
            </a:pPr>
            <a:endParaRPr sz="3200" b="1" dirty="0">
              <a:latin typeface="Helvetica Neue" panose="020B0604020202020204" charset="0"/>
            </a:endParaRPr>
          </a:p>
          <a:p>
            <a:pPr marL="0" lvl="0" indent="0" algn="ctr" rtl="0">
              <a:lnSpc>
                <a:spcPct val="150000"/>
              </a:lnSpc>
              <a:spcBef>
                <a:spcPts val="0"/>
              </a:spcBef>
              <a:spcAft>
                <a:spcPts val="0"/>
              </a:spcAft>
              <a:buSzPct val="200000"/>
              <a:buNone/>
            </a:pPr>
            <a:endParaRPr sz="3200" dirty="0">
              <a:latin typeface="Helvetica Neue" panose="020B0604020202020204" charset="0"/>
            </a:endParaRPr>
          </a:p>
          <a:p>
            <a:pPr marL="0" lvl="0" indent="0" algn="ctr" rtl="0">
              <a:lnSpc>
                <a:spcPct val="150000"/>
              </a:lnSpc>
              <a:spcBef>
                <a:spcPts val="0"/>
              </a:spcBef>
              <a:spcAft>
                <a:spcPts val="0"/>
              </a:spcAft>
              <a:buSzPct val="200000"/>
              <a:buNone/>
            </a:pPr>
            <a:endParaRPr sz="3200" dirty="0">
              <a:latin typeface="Helvetica Neue" panose="020B0604020202020204" charset="0"/>
            </a:endParaRPr>
          </a:p>
          <a:p>
            <a:pPr marL="0" lvl="0" indent="0" algn="ctr" rtl="0">
              <a:lnSpc>
                <a:spcPct val="150000"/>
              </a:lnSpc>
              <a:spcBef>
                <a:spcPts val="0"/>
              </a:spcBef>
              <a:spcAft>
                <a:spcPts val="0"/>
              </a:spcAft>
              <a:buSzPct val="200000"/>
              <a:buNone/>
            </a:pPr>
            <a:endParaRPr sz="3200" dirty="0">
              <a:latin typeface="Helvetica Neue" panose="020B0604020202020204" charset="0"/>
            </a:endParaRPr>
          </a:p>
          <a:p>
            <a:pPr marL="0" lvl="0" indent="0" algn="ctr" rtl="0">
              <a:lnSpc>
                <a:spcPct val="150000"/>
              </a:lnSpc>
              <a:spcBef>
                <a:spcPts val="0"/>
              </a:spcBef>
              <a:spcAft>
                <a:spcPts val="0"/>
              </a:spcAft>
              <a:buSzPct val="200000"/>
              <a:buNone/>
            </a:pPr>
            <a:endParaRPr sz="3200" dirty="0">
              <a:latin typeface="Helvetica Neue" panose="020B0604020202020204" charset="0"/>
            </a:endParaRPr>
          </a:p>
          <a:p>
            <a:pPr marL="0" lvl="0" indent="0" algn="ctr" rtl="0">
              <a:lnSpc>
                <a:spcPct val="150000"/>
              </a:lnSpc>
              <a:spcBef>
                <a:spcPts val="0"/>
              </a:spcBef>
              <a:spcAft>
                <a:spcPts val="0"/>
              </a:spcAft>
              <a:buSzPct val="200000"/>
              <a:buNone/>
            </a:pPr>
            <a:endParaRPr sz="3200" dirty="0">
              <a:latin typeface="Helvetica Neue" panose="020B0604020202020204" charset="0"/>
            </a:endParaRPr>
          </a:p>
          <a:p>
            <a:pPr marL="0" lvl="0" indent="0" algn="ctr" rtl="0">
              <a:lnSpc>
                <a:spcPct val="150000"/>
              </a:lnSpc>
              <a:spcBef>
                <a:spcPts val="0"/>
              </a:spcBef>
              <a:spcAft>
                <a:spcPts val="0"/>
              </a:spcAft>
              <a:buSzPct val="200000"/>
              <a:buNone/>
            </a:pPr>
            <a:endParaRPr sz="3200" dirty="0">
              <a:latin typeface="Helvetica Neue" panose="020B0604020202020204" charset="0"/>
            </a:endParaRPr>
          </a:p>
        </p:txBody>
      </p:sp>
      <p:sp>
        <p:nvSpPr>
          <p:cNvPr id="4995" name="Google Shape;4995;p3"/>
          <p:cNvSpPr txBox="1"/>
          <p:nvPr/>
        </p:nvSpPr>
        <p:spPr>
          <a:xfrm>
            <a:off x="5099574" y="6354188"/>
            <a:ext cx="1992854"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s-CO" sz="1100" b="1" i="0" u="none" strike="noStrike" cap="none">
                <a:solidFill>
                  <a:schemeClr val="lt1"/>
                </a:solidFill>
                <a:latin typeface="Helvetica Neue"/>
                <a:ea typeface="Helvetica Neue"/>
                <a:cs typeface="Helvetica Neue"/>
                <a:sym typeface="Helvetica Neue"/>
              </a:rPr>
              <a:t>www.mineducacion.gov.co</a:t>
            </a:r>
            <a:endParaRPr sz="1100" b="1" i="0" u="none" strike="noStrike" cap="none">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150"/>
        <p:cNvGrpSpPr/>
        <p:nvPr/>
      </p:nvGrpSpPr>
      <p:grpSpPr>
        <a:xfrm>
          <a:off x="0" y="0"/>
          <a:ext cx="0" cy="0"/>
          <a:chOff x="0" y="0"/>
          <a:chExt cx="0" cy="0"/>
        </a:xfrm>
      </p:grpSpPr>
      <p:grpSp>
        <p:nvGrpSpPr>
          <p:cNvPr id="5151" name="Google Shape;5151;p50"/>
          <p:cNvGrpSpPr/>
          <p:nvPr/>
        </p:nvGrpSpPr>
        <p:grpSpPr>
          <a:xfrm>
            <a:off x="551937" y="1627322"/>
            <a:ext cx="10935914" cy="4178803"/>
            <a:chOff x="104" y="1098803"/>
            <a:chExt cx="8127790" cy="3221060"/>
          </a:xfrm>
        </p:grpSpPr>
        <p:sp>
          <p:nvSpPr>
            <p:cNvPr id="5152" name="Google Shape;5152;p50"/>
            <p:cNvSpPr/>
            <p:nvPr/>
          </p:nvSpPr>
          <p:spPr>
            <a:xfrm rot="5400000">
              <a:off x="375684" y="2267702"/>
              <a:ext cx="1131303" cy="1882463"/>
            </a:xfrm>
            <a:prstGeom prst="corner">
              <a:avLst>
                <a:gd name="adj1" fmla="val 16120"/>
                <a:gd name="adj2" fmla="val 16110"/>
              </a:avLst>
            </a:prstGeom>
            <a:solidFill>
              <a:srgbClr val="599BD5"/>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3" name="Google Shape;5153;p50"/>
            <p:cNvSpPr/>
            <p:nvPr/>
          </p:nvSpPr>
          <p:spPr>
            <a:xfrm>
              <a:off x="186842" y="2830153"/>
              <a:ext cx="1699498" cy="1489710"/>
            </a:xfrm>
            <a:prstGeom prst="rect">
              <a:avLst/>
            </a:prstGeom>
            <a:noFill/>
            <a:ln w="9525" cap="flat" cmpd="sng">
              <a:solidFill>
                <a:schemeClr val="dk1">
                  <a:alpha val="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4" name="Google Shape;5154;p50"/>
            <p:cNvSpPr txBox="1"/>
            <p:nvPr/>
          </p:nvSpPr>
          <p:spPr>
            <a:xfrm>
              <a:off x="186842" y="2830153"/>
              <a:ext cx="1699498" cy="1489710"/>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s-CO" sz="1800" b="0" i="0" u="none" strike="noStrike" cap="none">
                  <a:solidFill>
                    <a:srgbClr val="000000"/>
                  </a:solidFill>
                  <a:latin typeface="Arial"/>
                  <a:ea typeface="Arial"/>
                  <a:cs typeface="Arial"/>
                  <a:sym typeface="Arial"/>
                </a:rPr>
                <a:t>A Representar y bailar</a:t>
              </a:r>
              <a:endParaRPr sz="1800" b="0" i="0" u="none" strike="noStrike" cap="none">
                <a:solidFill>
                  <a:srgbClr val="000000"/>
                </a:solidFill>
                <a:latin typeface="Arial"/>
                <a:ea typeface="Arial"/>
                <a:cs typeface="Arial"/>
                <a:sym typeface="Arial"/>
              </a:endParaRPr>
            </a:p>
          </p:txBody>
        </p:sp>
        <p:sp>
          <p:nvSpPr>
            <p:cNvPr id="5155" name="Google Shape;5155;p50"/>
            <p:cNvSpPr/>
            <p:nvPr/>
          </p:nvSpPr>
          <p:spPr>
            <a:xfrm>
              <a:off x="1565680" y="2129113"/>
              <a:ext cx="320660" cy="320660"/>
            </a:xfrm>
            <a:prstGeom prst="triangle">
              <a:avLst>
                <a:gd name="adj" fmla="val 100000"/>
              </a:avLst>
            </a:prstGeom>
            <a:solidFill>
              <a:srgbClr val="55BACE"/>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6" name="Google Shape;5156;p50"/>
            <p:cNvSpPr/>
            <p:nvPr/>
          </p:nvSpPr>
          <p:spPr>
            <a:xfrm rot="5400000">
              <a:off x="2456202" y="1752876"/>
              <a:ext cx="1131303" cy="1882463"/>
            </a:xfrm>
            <a:prstGeom prst="corner">
              <a:avLst>
                <a:gd name="adj1" fmla="val 16120"/>
                <a:gd name="adj2" fmla="val 16110"/>
              </a:avLst>
            </a:prstGeom>
            <a:solidFill>
              <a:srgbClr val="50C9B6"/>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7" name="Google Shape;5157;p50"/>
            <p:cNvSpPr/>
            <p:nvPr/>
          </p:nvSpPr>
          <p:spPr>
            <a:xfrm>
              <a:off x="2267360" y="2315327"/>
              <a:ext cx="1699498" cy="1489710"/>
            </a:xfrm>
            <a:prstGeom prst="rect">
              <a:avLst/>
            </a:prstGeom>
            <a:noFill/>
            <a:ln w="9525" cap="flat" cmpd="sng">
              <a:solidFill>
                <a:schemeClr val="dk1">
                  <a:alpha val="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8" name="Google Shape;5158;p50"/>
            <p:cNvSpPr txBox="1"/>
            <p:nvPr/>
          </p:nvSpPr>
          <p:spPr>
            <a:xfrm>
              <a:off x="2267360" y="2315327"/>
              <a:ext cx="1699498" cy="1489710"/>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s-CO" sz="1800" b="0" i="0" u="none" strike="noStrike" cap="none">
                  <a:solidFill>
                    <a:srgbClr val="000000"/>
                  </a:solidFill>
                  <a:latin typeface="Arial"/>
                  <a:ea typeface="Arial"/>
                  <a:cs typeface="Arial"/>
                  <a:sym typeface="Arial"/>
                </a:rPr>
                <a:t>Cambiemos de rol</a:t>
              </a:r>
              <a:endParaRPr sz="1800" b="0" i="0" u="none" strike="noStrike" cap="none">
                <a:solidFill>
                  <a:srgbClr val="000000"/>
                </a:solidFill>
                <a:latin typeface="Arial"/>
                <a:ea typeface="Arial"/>
                <a:cs typeface="Arial"/>
                <a:sym typeface="Arial"/>
              </a:endParaRPr>
            </a:p>
          </p:txBody>
        </p:sp>
        <p:sp>
          <p:nvSpPr>
            <p:cNvPr id="5159" name="Google Shape;5159;p50"/>
            <p:cNvSpPr/>
            <p:nvPr/>
          </p:nvSpPr>
          <p:spPr>
            <a:xfrm>
              <a:off x="3646198" y="1614287"/>
              <a:ext cx="320660" cy="320660"/>
            </a:xfrm>
            <a:prstGeom prst="triangle">
              <a:avLst>
                <a:gd name="adj" fmla="val 100000"/>
              </a:avLst>
            </a:prstGeom>
            <a:solidFill>
              <a:srgbClr val="4CC38C"/>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0" name="Google Shape;5160;p50"/>
            <p:cNvSpPr/>
            <p:nvPr/>
          </p:nvSpPr>
          <p:spPr>
            <a:xfrm rot="5400000">
              <a:off x="4536721" y="1238049"/>
              <a:ext cx="1131303" cy="1882463"/>
            </a:xfrm>
            <a:prstGeom prst="corner">
              <a:avLst>
                <a:gd name="adj1" fmla="val 16120"/>
                <a:gd name="adj2" fmla="val 16110"/>
              </a:avLst>
            </a:prstGeom>
            <a:solidFill>
              <a:srgbClr val="48BD62"/>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1" name="Google Shape;5161;p50"/>
            <p:cNvSpPr/>
            <p:nvPr/>
          </p:nvSpPr>
          <p:spPr>
            <a:xfrm>
              <a:off x="4347878" y="1800500"/>
              <a:ext cx="1699498" cy="1489710"/>
            </a:xfrm>
            <a:prstGeom prst="rect">
              <a:avLst/>
            </a:prstGeom>
            <a:noFill/>
            <a:ln w="9525" cap="flat" cmpd="sng">
              <a:solidFill>
                <a:schemeClr val="dk1">
                  <a:alpha val="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2" name="Google Shape;5162;p50"/>
            <p:cNvSpPr txBox="1"/>
            <p:nvPr/>
          </p:nvSpPr>
          <p:spPr>
            <a:xfrm>
              <a:off x="4347878" y="1800500"/>
              <a:ext cx="1699498" cy="1489710"/>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s-CO" sz="1800" b="0" i="0" u="none" strike="noStrike" cap="none">
                  <a:solidFill>
                    <a:srgbClr val="000000"/>
                  </a:solidFill>
                  <a:latin typeface="Arial"/>
                  <a:ea typeface="Arial"/>
                  <a:cs typeface="Arial"/>
                  <a:sym typeface="Arial"/>
                </a:rPr>
                <a:t>Más retos en la rayuela</a:t>
              </a:r>
              <a:endParaRPr sz="1800" b="0" i="0" u="none" strike="noStrike" cap="none">
                <a:solidFill>
                  <a:srgbClr val="000000"/>
                </a:solidFill>
                <a:latin typeface="Arial"/>
                <a:ea typeface="Arial"/>
                <a:cs typeface="Arial"/>
                <a:sym typeface="Arial"/>
              </a:endParaRPr>
            </a:p>
          </p:txBody>
        </p:sp>
        <p:sp>
          <p:nvSpPr>
            <p:cNvPr id="5163" name="Google Shape;5163;p50"/>
            <p:cNvSpPr/>
            <p:nvPr/>
          </p:nvSpPr>
          <p:spPr>
            <a:xfrm>
              <a:off x="5726716" y="1099460"/>
              <a:ext cx="320660" cy="320660"/>
            </a:xfrm>
            <a:prstGeom prst="triangle">
              <a:avLst>
                <a:gd name="adj" fmla="val 100000"/>
              </a:avLst>
            </a:prstGeom>
            <a:solidFill>
              <a:srgbClr val="4FB546"/>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4" name="Google Shape;5164;p50"/>
            <p:cNvSpPr/>
            <p:nvPr/>
          </p:nvSpPr>
          <p:spPr>
            <a:xfrm rot="5400000">
              <a:off x="6617239" y="723223"/>
              <a:ext cx="1131303" cy="1882463"/>
            </a:xfrm>
            <a:prstGeom prst="corner">
              <a:avLst>
                <a:gd name="adj1" fmla="val 16120"/>
                <a:gd name="adj2" fmla="val 16110"/>
              </a:avLst>
            </a:prstGeom>
            <a:solidFill>
              <a:srgbClr val="6FAB46"/>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5" name="Google Shape;5165;p50"/>
            <p:cNvSpPr/>
            <p:nvPr/>
          </p:nvSpPr>
          <p:spPr>
            <a:xfrm>
              <a:off x="6428396" y="1285674"/>
              <a:ext cx="1699498" cy="1489710"/>
            </a:xfrm>
            <a:prstGeom prst="rect">
              <a:avLst/>
            </a:prstGeom>
            <a:noFill/>
            <a:ln w="9525" cap="flat" cmpd="sng">
              <a:solidFill>
                <a:schemeClr val="dk1">
                  <a:alpha val="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6" name="Google Shape;5166;p50"/>
            <p:cNvSpPr txBox="1"/>
            <p:nvPr/>
          </p:nvSpPr>
          <p:spPr>
            <a:xfrm>
              <a:off x="6428396" y="1285674"/>
              <a:ext cx="1699498" cy="1489710"/>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Arial"/>
                <a:buNone/>
              </a:pPr>
              <a:r>
                <a:rPr lang="es-CO" sz="1800" b="0" i="0" u="none" strike="noStrike" cap="none">
                  <a:solidFill>
                    <a:srgbClr val="000000"/>
                  </a:solidFill>
                  <a:latin typeface="Arial"/>
                  <a:ea typeface="Arial"/>
                  <a:cs typeface="Arial"/>
                  <a:sym typeface="Arial"/>
                </a:rPr>
                <a:t>Ahora representemos en otra cuadrícula</a:t>
              </a:r>
              <a:endParaRPr sz="1800" b="0" i="0" u="none" strike="noStrike" cap="none">
                <a:solidFill>
                  <a:srgbClr val="000000"/>
                </a:solidFill>
                <a:latin typeface="Arial"/>
                <a:ea typeface="Arial"/>
                <a:cs typeface="Arial"/>
                <a:sym typeface="Arial"/>
              </a:endParaRPr>
            </a:p>
          </p:txBody>
        </p:sp>
      </p:grpSp>
      <p:sp>
        <p:nvSpPr>
          <p:cNvPr id="5167" name="Google Shape;5167;p50"/>
          <p:cNvSpPr txBox="1"/>
          <p:nvPr/>
        </p:nvSpPr>
        <p:spPr>
          <a:xfrm>
            <a:off x="2187033" y="219559"/>
            <a:ext cx="6491889" cy="646290"/>
          </a:xfrm>
          <a:prstGeom prst="rect">
            <a:avLst/>
          </a:prstGeom>
          <a:noFill/>
          <a:ln>
            <a:noFill/>
          </a:ln>
        </p:spPr>
        <p:txBody>
          <a:bodyPr spcFirstLastPara="1" wrap="square" lIns="91425" tIns="45700" rIns="91425" bIns="45700" anchor="t" anchorCtr="0">
            <a:spAutoFit/>
          </a:bodyPr>
          <a:lstStyle/>
          <a:p>
            <a:pPr>
              <a:lnSpc>
                <a:spcPct val="90000"/>
              </a:lnSpc>
              <a:buClr>
                <a:schemeClr val="dk1"/>
              </a:buClr>
              <a:buSzPct val="185185"/>
            </a:pPr>
            <a:r>
              <a:rPr lang="es-CO" sz="4000" b="1" dirty="0">
                <a:solidFill>
                  <a:srgbClr val="C00000"/>
                </a:solidFill>
                <a:latin typeface="Helvetica Neue"/>
                <a:sym typeface="Helvetica Neue"/>
              </a:rPr>
              <a:t>Lo que haremos</a:t>
            </a:r>
            <a:endParaRPr sz="4000" b="1" dirty="0">
              <a:solidFill>
                <a:srgbClr val="C00000"/>
              </a:solidFill>
              <a:latin typeface="Helvetica Neue"/>
            </a:endParaRPr>
          </a:p>
        </p:txBody>
      </p:sp>
      <p:pic>
        <p:nvPicPr>
          <p:cNvPr id="5168" name="Google Shape;5168;p50"/>
          <p:cNvPicPr preferRelativeResize="0"/>
          <p:nvPr/>
        </p:nvPicPr>
        <p:blipFill rotWithShape="1">
          <a:blip r:embed="rId3">
            <a:alphaModFix/>
          </a:blip>
          <a:srcRect/>
          <a:stretch/>
        </p:blipFill>
        <p:spPr>
          <a:xfrm>
            <a:off x="7632864" y="4309062"/>
            <a:ext cx="4007199" cy="221921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2"/>
          <p:cNvSpPr txBox="1">
            <a:spLocks noGrp="1"/>
          </p:cNvSpPr>
          <p:nvPr>
            <p:ph type="ctrTitle"/>
          </p:nvPr>
        </p:nvSpPr>
        <p:spPr>
          <a:xfrm>
            <a:off x="957953" y="568037"/>
            <a:ext cx="10409816" cy="1426104"/>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3600"/>
              <a:buFont typeface="Helvetica Neue"/>
              <a:buNone/>
            </a:pPr>
            <a:r>
              <a:rPr lang="es-CO" sz="3600" dirty="0">
                <a:solidFill>
                  <a:srgbClr val="FF0000"/>
                </a:solidFill>
              </a:rPr>
              <a:t>Competencias socioemocionales que abordaremos:</a:t>
            </a:r>
            <a:endParaRPr sz="3600" dirty="0">
              <a:solidFill>
                <a:srgbClr val="FF0000"/>
              </a:solidFill>
            </a:endParaRPr>
          </a:p>
        </p:txBody>
      </p:sp>
      <p:sp>
        <p:nvSpPr>
          <p:cNvPr id="326" name="Google Shape;326;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342900" lvl="0" indent="-190500" algn="ctr" rtl="0">
              <a:lnSpc>
                <a:spcPct val="90000"/>
              </a:lnSpc>
              <a:spcBef>
                <a:spcPts val="0"/>
              </a:spcBef>
              <a:spcAft>
                <a:spcPts val="0"/>
              </a:spcAft>
              <a:buClr>
                <a:schemeClr val="dk1"/>
              </a:buClr>
              <a:buSzPts val="2400"/>
              <a:buFont typeface="Noto Sans Symbols"/>
              <a:buNone/>
            </a:pPr>
            <a:endParaRPr dirty="0"/>
          </a:p>
          <a:p>
            <a:pPr marL="0" lvl="0" indent="0" algn="ctr" rtl="0">
              <a:lnSpc>
                <a:spcPct val="90000"/>
              </a:lnSpc>
              <a:spcBef>
                <a:spcPts val="1000"/>
              </a:spcBef>
              <a:spcAft>
                <a:spcPts val="0"/>
              </a:spcAft>
              <a:buClr>
                <a:schemeClr val="dk1"/>
              </a:buClr>
              <a:buSzPts val="2400"/>
              <a:buNone/>
            </a:pPr>
            <a:endParaRPr dirty="0"/>
          </a:p>
        </p:txBody>
      </p:sp>
      <p:grpSp>
        <p:nvGrpSpPr>
          <p:cNvPr id="327" name="Google Shape;327;p12"/>
          <p:cNvGrpSpPr/>
          <p:nvPr/>
        </p:nvGrpSpPr>
        <p:grpSpPr>
          <a:xfrm>
            <a:off x="3964526" y="2257017"/>
            <a:ext cx="3892407" cy="3873350"/>
            <a:chOff x="1211763" y="51700"/>
            <a:chExt cx="3892407" cy="3873350"/>
          </a:xfrm>
        </p:grpSpPr>
        <p:sp>
          <p:nvSpPr>
            <p:cNvPr id="328" name="Google Shape;328;p12"/>
            <p:cNvSpPr/>
            <p:nvPr/>
          </p:nvSpPr>
          <p:spPr>
            <a:xfrm>
              <a:off x="1556444" y="258502"/>
              <a:ext cx="3340648" cy="3340648"/>
            </a:xfrm>
            <a:prstGeom prst="pie">
              <a:avLst>
                <a:gd name="adj1" fmla="val 16200000"/>
                <a:gd name="adj2" fmla="val 180000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12"/>
            <p:cNvSpPr txBox="1"/>
            <p:nvPr/>
          </p:nvSpPr>
          <p:spPr>
            <a:xfrm>
              <a:off x="3317045" y="966401"/>
              <a:ext cx="1193088" cy="99424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Helvetica Neue"/>
                <a:buNone/>
              </a:pPr>
              <a:r>
                <a:rPr lang="es-CO" sz="1800" dirty="0">
                  <a:solidFill>
                    <a:schemeClr val="lt1"/>
                  </a:solidFill>
                  <a:latin typeface="Helvetica Neue"/>
                  <a:ea typeface="Helvetica Neue"/>
                  <a:cs typeface="Helvetica Neue"/>
                  <a:sym typeface="Helvetica Neue"/>
                </a:rPr>
                <a:t>Toma de decisiones</a:t>
              </a:r>
              <a:endParaRPr sz="1800" dirty="0">
                <a:solidFill>
                  <a:schemeClr val="lt1"/>
                </a:solidFill>
                <a:latin typeface="Helvetica Neue"/>
                <a:ea typeface="Helvetica Neue"/>
                <a:cs typeface="Helvetica Neue"/>
                <a:sym typeface="Helvetica Neue"/>
              </a:endParaRPr>
            </a:p>
          </p:txBody>
        </p:sp>
        <p:sp>
          <p:nvSpPr>
            <p:cNvPr id="330" name="Google Shape;330;p12"/>
            <p:cNvSpPr/>
            <p:nvPr/>
          </p:nvSpPr>
          <p:spPr>
            <a:xfrm>
              <a:off x="1487642" y="377811"/>
              <a:ext cx="3340648" cy="3340648"/>
            </a:xfrm>
            <a:prstGeom prst="pie">
              <a:avLst>
                <a:gd name="adj1" fmla="val 1800000"/>
                <a:gd name="adj2" fmla="val 9000000"/>
              </a:avLst>
            </a:prstGeom>
            <a:solidFill>
              <a:srgbClr val="4CC38C"/>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2"/>
            <p:cNvSpPr txBox="1"/>
            <p:nvPr/>
          </p:nvSpPr>
          <p:spPr>
            <a:xfrm>
              <a:off x="2283035" y="2545255"/>
              <a:ext cx="1789632" cy="874931"/>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Helvetica Neue"/>
                <a:buNone/>
              </a:pPr>
              <a:r>
                <a:rPr lang="es-CO" sz="1800">
                  <a:solidFill>
                    <a:schemeClr val="lt1"/>
                  </a:solidFill>
                  <a:latin typeface="Helvetica Neue"/>
                  <a:ea typeface="Helvetica Neue"/>
                  <a:cs typeface="Helvetica Neue"/>
                  <a:sym typeface="Helvetica Neue"/>
                </a:rPr>
                <a:t>Escucha activa</a:t>
              </a:r>
              <a:endParaRPr sz="1800">
                <a:solidFill>
                  <a:schemeClr val="lt1"/>
                </a:solidFill>
                <a:latin typeface="Helvetica Neue"/>
                <a:ea typeface="Helvetica Neue"/>
                <a:cs typeface="Helvetica Neue"/>
                <a:sym typeface="Helvetica Neue"/>
              </a:endParaRPr>
            </a:p>
          </p:txBody>
        </p:sp>
        <p:sp>
          <p:nvSpPr>
            <p:cNvPr id="332" name="Google Shape;332;p12"/>
            <p:cNvSpPr/>
            <p:nvPr/>
          </p:nvSpPr>
          <p:spPr>
            <a:xfrm>
              <a:off x="1418841" y="258502"/>
              <a:ext cx="3340648" cy="3340648"/>
            </a:xfrm>
            <a:prstGeom prst="pie">
              <a:avLst>
                <a:gd name="adj1" fmla="val 9000000"/>
                <a:gd name="adj2" fmla="val 16200000"/>
              </a:avLst>
            </a:prstGeom>
            <a:solidFill>
              <a:srgbClr val="6FAB4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2"/>
            <p:cNvSpPr txBox="1"/>
            <p:nvPr/>
          </p:nvSpPr>
          <p:spPr>
            <a:xfrm>
              <a:off x="1805799" y="966401"/>
              <a:ext cx="1193088" cy="994240"/>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lt1"/>
                </a:buClr>
                <a:buSzPts val="1800"/>
                <a:buFont typeface="Helvetica Neue"/>
                <a:buNone/>
              </a:pPr>
              <a:r>
                <a:rPr lang="es-CO" sz="1800" dirty="0">
                  <a:solidFill>
                    <a:schemeClr val="lt1"/>
                  </a:solidFill>
                  <a:latin typeface="Helvetica Neue"/>
                  <a:ea typeface="Helvetica Neue"/>
                  <a:cs typeface="Helvetica Neue"/>
                  <a:sym typeface="Helvetica Neue"/>
                </a:rPr>
                <a:t>Regulación emocional</a:t>
              </a:r>
              <a:endParaRPr sz="1800" dirty="0">
                <a:solidFill>
                  <a:schemeClr val="lt1"/>
                </a:solidFill>
                <a:latin typeface="Helvetica Neue"/>
                <a:ea typeface="Helvetica Neue"/>
                <a:cs typeface="Helvetica Neue"/>
                <a:sym typeface="Helvetica Neue"/>
              </a:endParaRPr>
            </a:p>
          </p:txBody>
        </p:sp>
        <p:sp>
          <p:nvSpPr>
            <p:cNvPr id="334" name="Google Shape;334;p12"/>
            <p:cNvSpPr/>
            <p:nvPr/>
          </p:nvSpPr>
          <p:spPr>
            <a:xfrm>
              <a:off x="1349918" y="51700"/>
              <a:ext cx="3754252" cy="3754252"/>
            </a:xfrm>
            <a:custGeom>
              <a:avLst/>
              <a:gdLst/>
              <a:ahLst/>
              <a:cxnLst/>
              <a:rect l="l" t="t" r="r" b="b"/>
              <a:pathLst>
                <a:path w="120000" h="120000" extrusionOk="0">
                  <a:moveTo>
                    <a:pt x="59991" y="4067"/>
                  </a:moveTo>
                  <a:lnTo>
                    <a:pt x="59991" y="4067"/>
                  </a:lnTo>
                  <a:cubicBezTo>
                    <a:pt x="79078" y="4064"/>
                    <a:pt x="96849" y="13795"/>
                    <a:pt x="107129" y="29878"/>
                  </a:cubicBezTo>
                  <a:cubicBezTo>
                    <a:pt x="117408" y="45960"/>
                    <a:pt x="118776" y="66175"/>
                    <a:pt x="110758" y="83496"/>
                  </a:cubicBezTo>
                  <a:lnTo>
                    <a:pt x="114269" y="85523"/>
                  </a:lnTo>
                  <a:lnTo>
                    <a:pt x="105797" y="86441"/>
                  </a:lnTo>
                  <a:lnTo>
                    <a:pt x="101940" y="78405"/>
                  </a:lnTo>
                  <a:lnTo>
                    <a:pt x="105449" y="80431"/>
                  </a:lnTo>
                  <a:cubicBezTo>
                    <a:pt x="112382" y="65011"/>
                    <a:pt x="111022" y="47127"/>
                    <a:pt x="101838" y="32932"/>
                  </a:cubicBezTo>
                  <a:cubicBezTo>
                    <a:pt x="92654" y="18737"/>
                    <a:pt x="76899" y="10167"/>
                    <a:pt x="59992" y="10169"/>
                  </a:cubicBezTo>
                  <a:close/>
                </a:path>
              </a:pathLst>
            </a:custGeom>
            <a:solidFill>
              <a:srgbClr val="599BD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2"/>
            <p:cNvSpPr/>
            <p:nvPr/>
          </p:nvSpPr>
          <p:spPr>
            <a:xfrm>
              <a:off x="1280840" y="170798"/>
              <a:ext cx="3754252" cy="3754252"/>
            </a:xfrm>
            <a:custGeom>
              <a:avLst/>
              <a:gdLst/>
              <a:ahLst/>
              <a:cxnLst/>
              <a:rect l="l" t="t" r="r" b="b"/>
              <a:pathLst>
                <a:path w="120000" h="120000" extrusionOk="0">
                  <a:moveTo>
                    <a:pt x="108435" y="87973"/>
                  </a:moveTo>
                  <a:cubicBezTo>
                    <a:pt x="98891" y="104498"/>
                    <a:pt x="81581" y="115017"/>
                    <a:pt x="62518" y="115876"/>
                  </a:cubicBezTo>
                  <a:cubicBezTo>
                    <a:pt x="43454" y="116735"/>
                    <a:pt x="25269" y="107816"/>
                    <a:pt x="14277" y="92216"/>
                  </a:cubicBezTo>
                  <a:lnTo>
                    <a:pt x="10766" y="94244"/>
                  </a:lnTo>
                  <a:lnTo>
                    <a:pt x="14207" y="86447"/>
                  </a:lnTo>
                  <a:lnTo>
                    <a:pt x="23095" y="87124"/>
                  </a:lnTo>
                  <a:lnTo>
                    <a:pt x="19585" y="89151"/>
                  </a:lnTo>
                  <a:cubicBezTo>
                    <a:pt x="29474" y="102860"/>
                    <a:pt x="45637" y="110621"/>
                    <a:pt x="62519" y="109767"/>
                  </a:cubicBezTo>
                  <a:cubicBezTo>
                    <a:pt x="79400" y="108913"/>
                    <a:pt x="94697" y="99559"/>
                    <a:pt x="103151" y="84922"/>
                  </a:cubicBezTo>
                  <a:close/>
                </a:path>
              </a:pathLst>
            </a:custGeom>
            <a:solidFill>
              <a:srgbClr val="4CC38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2"/>
            <p:cNvSpPr/>
            <p:nvPr/>
          </p:nvSpPr>
          <p:spPr>
            <a:xfrm>
              <a:off x="1211763" y="51700"/>
              <a:ext cx="3754252" cy="3754252"/>
            </a:xfrm>
            <a:custGeom>
              <a:avLst/>
              <a:gdLst/>
              <a:ahLst/>
              <a:cxnLst/>
              <a:rect l="l" t="t" r="r" b="b"/>
              <a:pathLst>
                <a:path w="120000" h="120000" extrusionOk="0">
                  <a:moveTo>
                    <a:pt x="11561" y="87966"/>
                  </a:moveTo>
                  <a:cubicBezTo>
                    <a:pt x="2017" y="71436"/>
                    <a:pt x="1562" y="51181"/>
                    <a:pt x="10353" y="34238"/>
                  </a:cubicBezTo>
                  <a:cubicBezTo>
                    <a:pt x="19144" y="17296"/>
                    <a:pt x="35968" y="6007"/>
                    <a:pt x="54979" y="4293"/>
                  </a:cubicBezTo>
                  <a:lnTo>
                    <a:pt x="54979" y="239"/>
                  </a:lnTo>
                  <a:lnTo>
                    <a:pt x="60009" y="7118"/>
                  </a:lnTo>
                  <a:lnTo>
                    <a:pt x="54977" y="14476"/>
                  </a:lnTo>
                  <a:lnTo>
                    <a:pt x="54978" y="10423"/>
                  </a:lnTo>
                  <a:cubicBezTo>
                    <a:pt x="38157" y="12127"/>
                    <a:pt x="23347" y="22244"/>
                    <a:pt x="15643" y="37294"/>
                  </a:cubicBezTo>
                  <a:cubicBezTo>
                    <a:pt x="7939" y="52344"/>
                    <a:pt x="8392" y="70273"/>
                    <a:pt x="16845" y="84915"/>
                  </a:cubicBezTo>
                  <a:close/>
                </a:path>
              </a:pathLst>
            </a:custGeom>
            <a:solidFill>
              <a:srgbClr val="6FAB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6" name="Imagen 5">
            <a:extLst>
              <a:ext uri="{FF2B5EF4-FFF2-40B4-BE49-F238E27FC236}">
                <a16:creationId xmlns:a16="http://schemas.microsoft.com/office/drawing/2014/main" id="{09F0850C-DC2E-B82D-F8E4-C087BB571D43}"/>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8881838" y="3220064"/>
            <a:ext cx="2035517" cy="1211617"/>
          </a:xfrm>
          <a:prstGeom prst="rect">
            <a:avLst/>
          </a:prstGeom>
        </p:spPr>
      </p:pic>
      <p:pic>
        <p:nvPicPr>
          <p:cNvPr id="12" name="Imagen 11">
            <a:extLst>
              <a:ext uri="{FF2B5EF4-FFF2-40B4-BE49-F238E27FC236}">
                <a16:creationId xmlns:a16="http://schemas.microsoft.com/office/drawing/2014/main" id="{F7B827F5-EEA7-2BB0-447C-AA83A959CFE3}"/>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870012" y="2721957"/>
            <a:ext cx="2334828" cy="1948490"/>
          </a:xfrm>
          <a:prstGeom prst="rect">
            <a:avLst/>
          </a:prstGeom>
        </p:spPr>
      </p:pic>
      <p:sp>
        <p:nvSpPr>
          <p:cNvPr id="2" name="Rectángulo 1">
            <a:extLst>
              <a:ext uri="{FF2B5EF4-FFF2-40B4-BE49-F238E27FC236}">
                <a16:creationId xmlns:a16="http://schemas.microsoft.com/office/drawing/2014/main" id="{655B5771-9210-993E-ABB8-4E78F07DFA9E}"/>
              </a:ext>
            </a:extLst>
          </p:cNvPr>
          <p:cNvSpPr/>
          <p:nvPr/>
        </p:nvSpPr>
        <p:spPr>
          <a:xfrm>
            <a:off x="-18542" y="6714982"/>
            <a:ext cx="12210542" cy="182534"/>
          </a:xfrm>
          <a:prstGeom prst="rect">
            <a:avLst/>
          </a:prstGeom>
          <a:solidFill>
            <a:srgbClr val="B5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 name="Google Shape;546;p28">
            <a:extLst>
              <a:ext uri="{FF2B5EF4-FFF2-40B4-BE49-F238E27FC236}">
                <a16:creationId xmlns:a16="http://schemas.microsoft.com/office/drawing/2014/main" id="{F5F2B6EA-5116-7037-CF70-79842D2A0F5D}"/>
              </a:ext>
            </a:extLst>
          </p:cNvPr>
          <p:cNvSpPr txBox="1"/>
          <p:nvPr/>
        </p:nvSpPr>
        <p:spPr>
          <a:xfrm>
            <a:off x="4833942" y="6637590"/>
            <a:ext cx="2127491" cy="26157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100" b="1" dirty="0" err="1">
                <a:solidFill>
                  <a:schemeClr val="lt1"/>
                </a:solidFill>
                <a:latin typeface="Helvetica Neue"/>
                <a:ea typeface="Helvetica Neue"/>
                <a:cs typeface="Helvetica Neue"/>
                <a:sym typeface="Helvetica Neue"/>
              </a:rPr>
              <a:t>www.mineducacion.gov.co</a:t>
            </a:r>
            <a:endParaRPr sz="1100" b="1" dirty="0">
              <a:solidFill>
                <a:schemeClr val="lt1"/>
              </a:solidFill>
              <a:latin typeface="Helvetica Neue"/>
              <a:ea typeface="Helvetica Neue"/>
              <a:cs typeface="Helvetica Neue"/>
              <a:sym typeface="Helvetica Neue"/>
            </a:endParaRPr>
          </a:p>
        </p:txBody>
      </p:sp>
      <p:sp>
        <p:nvSpPr>
          <p:cNvPr id="7" name="Marcador de número de diapositiva 6">
            <a:extLst>
              <a:ext uri="{FF2B5EF4-FFF2-40B4-BE49-F238E27FC236}">
                <a16:creationId xmlns:a16="http://schemas.microsoft.com/office/drawing/2014/main" id="{9ADF1666-5A46-FB4B-5028-91E156AD0C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s-CO" smtClean="0"/>
              <a:t>21</a:t>
            </a:fld>
            <a:endParaRPr lang="es-CO"/>
          </a:p>
        </p:txBody>
      </p:sp>
      <p:sp>
        <p:nvSpPr>
          <p:cNvPr id="4" name="CuadroTexto 3">
            <a:extLst>
              <a:ext uri="{FF2B5EF4-FFF2-40B4-BE49-F238E27FC236}">
                <a16:creationId xmlns:a16="http://schemas.microsoft.com/office/drawing/2014/main" id="{EC64F9F0-FDF5-23D2-97E8-F8FE11CE27D0}"/>
              </a:ext>
            </a:extLst>
          </p:cNvPr>
          <p:cNvSpPr txBox="1"/>
          <p:nvPr/>
        </p:nvSpPr>
        <p:spPr>
          <a:xfrm>
            <a:off x="4833942" y="6213417"/>
            <a:ext cx="3647090" cy="246221"/>
          </a:xfrm>
          <a:prstGeom prst="rect">
            <a:avLst/>
          </a:prstGeom>
          <a:noFill/>
        </p:spPr>
        <p:txBody>
          <a:bodyPr wrap="square" rtlCol="0">
            <a:spAutoFit/>
          </a:bodyPr>
          <a:lstStyle/>
          <a:p>
            <a:r>
              <a:rPr lang="es-CO" sz="1000" dirty="0"/>
              <a:t>Fuente: elaboración propia</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C00000"/>
              </a:buClr>
              <a:buSzPts val="4400"/>
              <a:buFont typeface="Calibri"/>
              <a:buNone/>
            </a:pPr>
            <a:r>
              <a:rPr lang="es-CO" sz="4000" b="1"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rPr>
              <a:t>2. Estructuración</a:t>
            </a:r>
            <a:endParaRPr sz="4000" b="1"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378" name="Google Shape;378;p15"/>
          <p:cNvSpPr txBox="1">
            <a:spLocks noGrp="1"/>
          </p:cNvSpPr>
          <p:nvPr>
            <p:ph type="body" idx="1"/>
          </p:nvPr>
        </p:nvSpPr>
        <p:spPr>
          <a:xfrm>
            <a:off x="423508" y="1577509"/>
            <a:ext cx="7361249" cy="3682860"/>
          </a:xfrm>
          <a:prstGeom prst="rect">
            <a:avLst/>
          </a:prstGeom>
          <a:noFill/>
          <a:ln>
            <a:noFill/>
          </a:ln>
        </p:spPr>
        <p:txBody>
          <a:bodyPr spcFirstLastPara="1" wrap="square" lIns="91425" tIns="45700" rIns="91425" bIns="45700" anchor="t" anchorCtr="0">
            <a:normAutofit lnSpcReduction="10000"/>
          </a:bodyPr>
          <a:lstStyle/>
          <a:p>
            <a:pPr marL="0" lvl="0" indent="0" algn="just" rtl="0">
              <a:lnSpc>
                <a:spcPct val="115000"/>
              </a:lnSpc>
              <a:spcBef>
                <a:spcPts val="0"/>
              </a:spcBef>
              <a:spcAft>
                <a:spcPts val="0"/>
              </a:spcAft>
              <a:buClr>
                <a:srgbClr val="4A452A"/>
              </a:buClr>
              <a:buSzPts val="2000"/>
              <a:buNone/>
            </a:pPr>
            <a:r>
              <a:rPr lang="es-CO" sz="20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¿Qué es la regulación emocional?</a:t>
            </a:r>
            <a:endParaRPr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marL="0" lvl="0" indent="0" algn="just" rtl="0">
              <a:lnSpc>
                <a:spcPct val="90000"/>
              </a:lnSpc>
              <a:spcBef>
                <a:spcPts val="2000"/>
              </a:spcBef>
              <a:spcAft>
                <a:spcPts val="0"/>
              </a:spcAft>
              <a:buClr>
                <a:srgbClr val="4A452A"/>
              </a:buClr>
              <a:buSzPts val="2000"/>
              <a:buNone/>
            </a:pPr>
            <a:r>
              <a:rPr lang="es-CO" sz="20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t>
            </a:r>
            <a:r>
              <a:rPr lang="es-CO" sz="17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Es la habilidad que le permite a las personas </a:t>
            </a:r>
            <a:r>
              <a:rPr lang="es-CO" sz="1700"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identificar, modular y expresar sus emociones,</a:t>
            </a:r>
            <a:r>
              <a:rPr lang="es-CO" sz="17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mientras interactúan con otras, facilita el alcance de logros y objetivos tanto individuales como sociales y la adaptación al contexto. </a:t>
            </a:r>
          </a:p>
          <a:p>
            <a:pPr marL="0" lvl="0" indent="0" algn="just" rtl="0">
              <a:lnSpc>
                <a:spcPct val="90000"/>
              </a:lnSpc>
              <a:spcBef>
                <a:spcPts val="2000"/>
              </a:spcBef>
              <a:spcAft>
                <a:spcPts val="0"/>
              </a:spcAft>
              <a:buClr>
                <a:srgbClr val="4A452A"/>
              </a:buClr>
              <a:buSzPts val="2000"/>
              <a:buNone/>
            </a:pPr>
            <a:r>
              <a:rPr lang="es-CO" sz="17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Implica contar con recursos, herramientas y estrategias de afrontamiento y tolerancia ante la frustración o adversidad, además de discernir qué estrategia es más apropiada para enfrentar, regular o desechar la emoción que se está sintiendo en un momento determinado” (emociones conexión vital 2022).</a:t>
            </a:r>
            <a:endParaRPr sz="1700"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endParaRPr>
          </a:p>
          <a:p>
            <a:pPr marL="0" lvl="0" indent="0">
              <a:buSzPts val="2800"/>
              <a:buNone/>
            </a:pPr>
            <a:r>
              <a:rPr lang="es-CO" dirty="0"/>
              <a:t> </a:t>
            </a:r>
            <a:r>
              <a:rPr lang="es-CO"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a:t>
            </a:r>
            <a:r>
              <a:rPr lang="es-CO" b="1" dirty="0">
                <a:solidFill>
                  <a:schemeClr val="tx1"/>
                </a:solidFill>
                <a:latin typeface="Helvetica Neue" panose="02000503000000020004" pitchFamily="2" charset="0"/>
                <a:ea typeface="Helvetica Neue" panose="02000503000000020004" pitchFamily="2" charset="0"/>
                <a:cs typeface="Helvetica Neue" panose="02000503000000020004" pitchFamily="2" charset="0"/>
              </a:rPr>
              <a:t> </a:t>
            </a:r>
            <a:r>
              <a:rPr lang="es-CO" dirty="0"/>
              <a:t>por qué esta competencia tiene incidencia en el clima de aula?</a:t>
            </a:r>
            <a:endParaRPr dirty="0"/>
          </a:p>
        </p:txBody>
      </p:sp>
      <p:pic>
        <p:nvPicPr>
          <p:cNvPr id="381" name="Google Shape;381;p15"/>
          <p:cNvPicPr preferRelativeResize="0"/>
          <p:nvPr/>
        </p:nvPicPr>
        <p:blipFill rotWithShape="1">
          <a:blip r:embed="rId3">
            <a:alphaModFix/>
          </a:blip>
          <a:srcRect/>
          <a:stretch/>
        </p:blipFill>
        <p:spPr>
          <a:xfrm>
            <a:off x="10082601" y="0"/>
            <a:ext cx="2109399" cy="871804"/>
          </a:xfrm>
          <a:prstGeom prst="rect">
            <a:avLst/>
          </a:prstGeom>
          <a:noFill/>
          <a:ln>
            <a:noFill/>
          </a:ln>
        </p:spPr>
      </p:pic>
      <p:pic>
        <p:nvPicPr>
          <p:cNvPr id="382" name="Google Shape;382;p15"/>
          <p:cNvPicPr preferRelativeResize="0"/>
          <p:nvPr/>
        </p:nvPicPr>
        <p:blipFill rotWithShape="1">
          <a:blip r:embed="rId4">
            <a:alphaModFix/>
          </a:blip>
          <a:srcRect/>
          <a:stretch/>
        </p:blipFill>
        <p:spPr>
          <a:xfrm>
            <a:off x="0" y="0"/>
            <a:ext cx="2228850" cy="1143000"/>
          </a:xfrm>
          <a:prstGeom prst="rect">
            <a:avLst/>
          </a:prstGeom>
          <a:noFill/>
          <a:ln>
            <a:noFill/>
          </a:ln>
        </p:spPr>
      </p:pic>
      <p:sp>
        <p:nvSpPr>
          <p:cNvPr id="2" name="Rectángulo 1">
            <a:extLst>
              <a:ext uri="{FF2B5EF4-FFF2-40B4-BE49-F238E27FC236}">
                <a16:creationId xmlns:a16="http://schemas.microsoft.com/office/drawing/2014/main" id="{1ABB32A3-FA4C-0F39-6965-D44A2AD82F07}"/>
              </a:ext>
            </a:extLst>
          </p:cNvPr>
          <p:cNvSpPr/>
          <p:nvPr/>
        </p:nvSpPr>
        <p:spPr>
          <a:xfrm>
            <a:off x="-18542" y="6675120"/>
            <a:ext cx="12210542" cy="222395"/>
          </a:xfrm>
          <a:prstGeom prst="rect">
            <a:avLst/>
          </a:prstGeom>
          <a:solidFill>
            <a:srgbClr val="B5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 name="Google Shape;546;p28">
            <a:extLst>
              <a:ext uri="{FF2B5EF4-FFF2-40B4-BE49-F238E27FC236}">
                <a16:creationId xmlns:a16="http://schemas.microsoft.com/office/drawing/2014/main" id="{F53A0CB8-E796-409B-D588-7AEC1E8DD60A}"/>
              </a:ext>
            </a:extLst>
          </p:cNvPr>
          <p:cNvSpPr txBox="1"/>
          <p:nvPr/>
        </p:nvSpPr>
        <p:spPr>
          <a:xfrm>
            <a:off x="5285634" y="6618011"/>
            <a:ext cx="2130727" cy="26157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100" b="1" dirty="0" err="1">
                <a:solidFill>
                  <a:schemeClr val="lt1"/>
                </a:solidFill>
                <a:latin typeface="Helvetica Neue"/>
                <a:ea typeface="Helvetica Neue"/>
                <a:cs typeface="Helvetica Neue"/>
                <a:sym typeface="Helvetica Neue"/>
              </a:rPr>
              <a:t>www.mineducacion.gov.co</a:t>
            </a:r>
            <a:endParaRPr sz="1100" b="1" dirty="0">
              <a:solidFill>
                <a:schemeClr val="lt1"/>
              </a:solidFill>
              <a:latin typeface="Helvetica Neue"/>
              <a:ea typeface="Helvetica Neue"/>
              <a:cs typeface="Helvetica Neue"/>
              <a:sym typeface="Helvetica Neue"/>
            </a:endParaRPr>
          </a:p>
        </p:txBody>
      </p:sp>
      <p:sp>
        <p:nvSpPr>
          <p:cNvPr id="5" name="Marcador de número de diapositiva 4">
            <a:extLst>
              <a:ext uri="{FF2B5EF4-FFF2-40B4-BE49-F238E27FC236}">
                <a16:creationId xmlns:a16="http://schemas.microsoft.com/office/drawing/2014/main" id="{9BF92FBC-A8C2-776D-4A00-2C8B31350DC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s-CO" smtClean="0"/>
              <a:t>22</a:t>
            </a:fld>
            <a:endParaRPr lang="es-CO"/>
          </a:p>
        </p:txBody>
      </p:sp>
      <p:sp>
        <p:nvSpPr>
          <p:cNvPr id="18" name="CuadroTexto 17">
            <a:extLst>
              <a:ext uri="{FF2B5EF4-FFF2-40B4-BE49-F238E27FC236}">
                <a16:creationId xmlns:a16="http://schemas.microsoft.com/office/drawing/2014/main" id="{A79B199C-C96E-A8BF-BB1E-6202139B58BA}"/>
              </a:ext>
            </a:extLst>
          </p:cNvPr>
          <p:cNvSpPr txBox="1"/>
          <p:nvPr/>
        </p:nvSpPr>
        <p:spPr>
          <a:xfrm>
            <a:off x="423507" y="5397501"/>
            <a:ext cx="10833498" cy="523220"/>
          </a:xfrm>
          <a:prstGeom prst="rect">
            <a:avLst/>
          </a:prstGeom>
          <a:noFill/>
        </p:spPr>
        <p:txBody>
          <a:bodyPr wrap="square">
            <a:spAutoFit/>
          </a:bodyPr>
          <a:lstStyle/>
          <a:p>
            <a:pPr algn="just"/>
            <a:r>
              <a:rPr lang="es-ES" i="0" u="none" strike="noStrike" baseline="0" dirty="0">
                <a:solidFill>
                  <a:srgbClr val="000000"/>
                </a:solidFill>
                <a:latin typeface="Helvetica Neue" panose="020B0604020202020204" charset="0"/>
              </a:rPr>
              <a:t>James Gross, procesos que orientan o determinan las decisiones de los individuos respecto a cuáles emociones vivir” (Raciti,2019 citando a </a:t>
            </a:r>
            <a:r>
              <a:rPr lang="es-ES" dirty="0">
                <a:latin typeface="Helvetica Neue" panose="020B0604020202020204" charset="0"/>
              </a:rPr>
              <a:t>G</a:t>
            </a:r>
            <a:r>
              <a:rPr lang="es-ES" i="0" u="none" strike="noStrike" baseline="0" dirty="0">
                <a:solidFill>
                  <a:srgbClr val="000000"/>
                </a:solidFill>
                <a:latin typeface="Helvetica Neue" panose="020B0604020202020204" charset="0"/>
              </a:rPr>
              <a:t>ross 1998), </a:t>
            </a:r>
            <a:endParaRPr lang="es-CO" dirty="0">
              <a:latin typeface="Helvetica Neue" panose="020B0604020202020204" charset="0"/>
            </a:endParaRPr>
          </a:p>
        </p:txBody>
      </p:sp>
      <p:sp>
        <p:nvSpPr>
          <p:cNvPr id="6" name="Triángulo isósceles 5">
            <a:extLst>
              <a:ext uri="{FF2B5EF4-FFF2-40B4-BE49-F238E27FC236}">
                <a16:creationId xmlns:a16="http://schemas.microsoft.com/office/drawing/2014/main" id="{8CDD88B0-739C-A878-283C-1397845FB4C1}"/>
              </a:ext>
            </a:extLst>
          </p:cNvPr>
          <p:cNvSpPr/>
          <p:nvPr/>
        </p:nvSpPr>
        <p:spPr>
          <a:xfrm>
            <a:off x="8504779" y="1747797"/>
            <a:ext cx="2746380" cy="2840483"/>
          </a:xfrm>
          <a:prstGeom prst="triangle">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7" name="CuadroTexto 6">
            <a:extLst>
              <a:ext uri="{FF2B5EF4-FFF2-40B4-BE49-F238E27FC236}">
                <a16:creationId xmlns:a16="http://schemas.microsoft.com/office/drawing/2014/main" id="{91D48303-177D-F1CF-8993-4AF64EBC371F}"/>
              </a:ext>
            </a:extLst>
          </p:cNvPr>
          <p:cNvSpPr txBox="1"/>
          <p:nvPr/>
        </p:nvSpPr>
        <p:spPr>
          <a:xfrm>
            <a:off x="9518706" y="1460240"/>
            <a:ext cx="1618594" cy="307777"/>
          </a:xfrm>
          <a:prstGeom prst="rect">
            <a:avLst/>
          </a:prstGeom>
          <a:noFill/>
        </p:spPr>
        <p:txBody>
          <a:bodyPr wrap="square" rtlCol="0">
            <a:spAutoFit/>
          </a:bodyPr>
          <a:lstStyle/>
          <a:p>
            <a:r>
              <a:rPr lang="es-CO" b="1" dirty="0"/>
              <a:t>SIENTO</a:t>
            </a:r>
            <a:r>
              <a:rPr lang="es-CO" dirty="0"/>
              <a:t> </a:t>
            </a:r>
          </a:p>
        </p:txBody>
      </p:sp>
      <p:sp>
        <p:nvSpPr>
          <p:cNvPr id="8" name="CuadroTexto 7">
            <a:extLst>
              <a:ext uri="{FF2B5EF4-FFF2-40B4-BE49-F238E27FC236}">
                <a16:creationId xmlns:a16="http://schemas.microsoft.com/office/drawing/2014/main" id="{259A6B3C-B279-9D0E-1D5E-59ECDC834AF5}"/>
              </a:ext>
            </a:extLst>
          </p:cNvPr>
          <p:cNvSpPr txBox="1"/>
          <p:nvPr/>
        </p:nvSpPr>
        <p:spPr>
          <a:xfrm>
            <a:off x="8060354" y="4696318"/>
            <a:ext cx="1100492" cy="307777"/>
          </a:xfrm>
          <a:prstGeom prst="rect">
            <a:avLst/>
          </a:prstGeom>
          <a:noFill/>
        </p:spPr>
        <p:txBody>
          <a:bodyPr wrap="square" rtlCol="0">
            <a:spAutoFit/>
          </a:bodyPr>
          <a:lstStyle/>
          <a:p>
            <a:r>
              <a:rPr lang="es-CO" b="1" dirty="0"/>
              <a:t>ACTUO</a:t>
            </a:r>
          </a:p>
        </p:txBody>
      </p:sp>
      <p:sp>
        <p:nvSpPr>
          <p:cNvPr id="9" name="CuadroTexto 8">
            <a:extLst>
              <a:ext uri="{FF2B5EF4-FFF2-40B4-BE49-F238E27FC236}">
                <a16:creationId xmlns:a16="http://schemas.microsoft.com/office/drawing/2014/main" id="{D3334E06-43E0-971E-D02C-B6CEFFCB448A}"/>
              </a:ext>
            </a:extLst>
          </p:cNvPr>
          <p:cNvSpPr txBox="1"/>
          <p:nvPr/>
        </p:nvSpPr>
        <p:spPr>
          <a:xfrm>
            <a:off x="10771113" y="4696231"/>
            <a:ext cx="1326294" cy="307777"/>
          </a:xfrm>
          <a:prstGeom prst="rect">
            <a:avLst/>
          </a:prstGeom>
          <a:noFill/>
        </p:spPr>
        <p:txBody>
          <a:bodyPr wrap="square" rtlCol="0">
            <a:spAutoFit/>
          </a:bodyPr>
          <a:lstStyle/>
          <a:p>
            <a:r>
              <a:rPr lang="es-CO" b="1" dirty="0"/>
              <a:t>PIENSO</a:t>
            </a:r>
            <a:r>
              <a:rPr lang="es-CO" dirty="0"/>
              <a:t> </a:t>
            </a:r>
          </a:p>
        </p:txBody>
      </p:sp>
    </p:spTree>
    <p:extLst>
      <p:ext uri="{BB962C8B-B14F-4D97-AF65-F5344CB8AC3E}">
        <p14:creationId xmlns:p14="http://schemas.microsoft.com/office/powerpoint/2010/main" val="2825270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376"/>
        <p:cNvGrpSpPr/>
        <p:nvPr/>
      </p:nvGrpSpPr>
      <p:grpSpPr>
        <a:xfrm>
          <a:off x="0" y="0"/>
          <a:ext cx="0" cy="0"/>
          <a:chOff x="0" y="0"/>
          <a:chExt cx="0" cy="0"/>
        </a:xfrm>
      </p:grpSpPr>
      <p:sp>
        <p:nvSpPr>
          <p:cNvPr id="377" name="Google Shape;377;p15"/>
          <p:cNvSpPr txBox="1">
            <a:spLocks noGrp="1"/>
          </p:cNvSpPr>
          <p:nvPr>
            <p:ph type="title"/>
          </p:nvPr>
        </p:nvSpPr>
        <p:spPr>
          <a:xfrm>
            <a:off x="733097" y="100483"/>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C00000"/>
              </a:buClr>
              <a:buSzPts val="4400"/>
              <a:buFont typeface="Calibri"/>
              <a:buNone/>
            </a:pPr>
            <a:r>
              <a:rPr lang="es-CO" sz="4000" b="1"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rPr>
              <a:t>2. Estructuración</a:t>
            </a:r>
            <a:endParaRPr sz="4000" b="1"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pic>
        <p:nvPicPr>
          <p:cNvPr id="381" name="Google Shape;381;p15"/>
          <p:cNvPicPr preferRelativeResize="0"/>
          <p:nvPr/>
        </p:nvPicPr>
        <p:blipFill rotWithShape="1">
          <a:blip r:embed="rId3">
            <a:alphaModFix/>
          </a:blip>
          <a:srcRect/>
          <a:stretch/>
        </p:blipFill>
        <p:spPr>
          <a:xfrm>
            <a:off x="10082601" y="0"/>
            <a:ext cx="2109399" cy="871804"/>
          </a:xfrm>
          <a:prstGeom prst="rect">
            <a:avLst/>
          </a:prstGeom>
          <a:noFill/>
          <a:ln>
            <a:noFill/>
          </a:ln>
        </p:spPr>
      </p:pic>
      <p:pic>
        <p:nvPicPr>
          <p:cNvPr id="382" name="Google Shape;382;p15"/>
          <p:cNvPicPr preferRelativeResize="0"/>
          <p:nvPr/>
        </p:nvPicPr>
        <p:blipFill rotWithShape="1">
          <a:blip r:embed="rId4">
            <a:alphaModFix/>
          </a:blip>
          <a:srcRect/>
          <a:stretch/>
        </p:blipFill>
        <p:spPr>
          <a:xfrm>
            <a:off x="0" y="0"/>
            <a:ext cx="2228850" cy="1143000"/>
          </a:xfrm>
          <a:prstGeom prst="rect">
            <a:avLst/>
          </a:prstGeom>
          <a:noFill/>
          <a:ln>
            <a:noFill/>
          </a:ln>
        </p:spPr>
      </p:pic>
      <p:sp>
        <p:nvSpPr>
          <p:cNvPr id="2" name="Rectángulo 1">
            <a:extLst>
              <a:ext uri="{FF2B5EF4-FFF2-40B4-BE49-F238E27FC236}">
                <a16:creationId xmlns:a16="http://schemas.microsoft.com/office/drawing/2014/main" id="{1ABB32A3-FA4C-0F39-6965-D44A2AD82F07}"/>
              </a:ext>
            </a:extLst>
          </p:cNvPr>
          <p:cNvSpPr/>
          <p:nvPr/>
        </p:nvSpPr>
        <p:spPr>
          <a:xfrm>
            <a:off x="-18542" y="6675120"/>
            <a:ext cx="12210542" cy="222395"/>
          </a:xfrm>
          <a:prstGeom prst="rect">
            <a:avLst/>
          </a:prstGeom>
          <a:solidFill>
            <a:srgbClr val="B5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 name="Google Shape;546;p28">
            <a:extLst>
              <a:ext uri="{FF2B5EF4-FFF2-40B4-BE49-F238E27FC236}">
                <a16:creationId xmlns:a16="http://schemas.microsoft.com/office/drawing/2014/main" id="{F53A0CB8-E796-409B-D588-7AEC1E8DD60A}"/>
              </a:ext>
            </a:extLst>
          </p:cNvPr>
          <p:cNvSpPr txBox="1"/>
          <p:nvPr/>
        </p:nvSpPr>
        <p:spPr>
          <a:xfrm>
            <a:off x="5285634" y="6618011"/>
            <a:ext cx="2130727" cy="26157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100" b="1" dirty="0" err="1">
                <a:solidFill>
                  <a:schemeClr val="lt1"/>
                </a:solidFill>
                <a:latin typeface="Helvetica Neue"/>
                <a:ea typeface="Helvetica Neue"/>
                <a:cs typeface="Helvetica Neue"/>
                <a:sym typeface="Helvetica Neue"/>
              </a:rPr>
              <a:t>www.mineducacion.gov.co</a:t>
            </a:r>
            <a:endParaRPr sz="1100" b="1" dirty="0">
              <a:solidFill>
                <a:schemeClr val="lt1"/>
              </a:solidFill>
              <a:latin typeface="Helvetica Neue"/>
              <a:ea typeface="Helvetica Neue"/>
              <a:cs typeface="Helvetica Neue"/>
              <a:sym typeface="Helvetica Neue"/>
            </a:endParaRPr>
          </a:p>
        </p:txBody>
      </p:sp>
      <p:sp>
        <p:nvSpPr>
          <p:cNvPr id="5" name="Marcador de número de diapositiva 4">
            <a:extLst>
              <a:ext uri="{FF2B5EF4-FFF2-40B4-BE49-F238E27FC236}">
                <a16:creationId xmlns:a16="http://schemas.microsoft.com/office/drawing/2014/main" id="{9BF92FBC-A8C2-776D-4A00-2C8B31350DC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s-CO" smtClean="0"/>
              <a:t>23</a:t>
            </a:fld>
            <a:endParaRPr lang="es-CO"/>
          </a:p>
        </p:txBody>
      </p:sp>
      <p:cxnSp>
        <p:nvCxnSpPr>
          <p:cNvPr id="10" name="Conector recto de flecha 9">
            <a:extLst>
              <a:ext uri="{FF2B5EF4-FFF2-40B4-BE49-F238E27FC236}">
                <a16:creationId xmlns:a16="http://schemas.microsoft.com/office/drawing/2014/main" id="{C4507313-1B92-75CE-21B1-4320F16E8D07}"/>
              </a:ext>
            </a:extLst>
          </p:cNvPr>
          <p:cNvCxnSpPr>
            <a:cxnSpLocks/>
          </p:cNvCxnSpPr>
          <p:nvPr/>
        </p:nvCxnSpPr>
        <p:spPr>
          <a:xfrm>
            <a:off x="6096000" y="-2148962"/>
            <a:ext cx="0" cy="29741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Elipse 5">
            <a:extLst>
              <a:ext uri="{FF2B5EF4-FFF2-40B4-BE49-F238E27FC236}">
                <a16:creationId xmlns:a16="http://schemas.microsoft.com/office/drawing/2014/main" id="{C9110949-DE03-039C-7EB9-F674DF21934D}"/>
              </a:ext>
            </a:extLst>
          </p:cNvPr>
          <p:cNvSpPr/>
          <p:nvPr/>
        </p:nvSpPr>
        <p:spPr>
          <a:xfrm>
            <a:off x="4459084" y="1341010"/>
            <a:ext cx="3686986" cy="717291"/>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Situación emocionalmente relevante</a:t>
            </a:r>
          </a:p>
        </p:txBody>
      </p:sp>
      <p:sp>
        <p:nvSpPr>
          <p:cNvPr id="15" name="CuadroTexto 14">
            <a:extLst>
              <a:ext uri="{FF2B5EF4-FFF2-40B4-BE49-F238E27FC236}">
                <a16:creationId xmlns:a16="http://schemas.microsoft.com/office/drawing/2014/main" id="{466F94EF-526A-0D58-AF0E-55228A3FCF1E}"/>
              </a:ext>
            </a:extLst>
          </p:cNvPr>
          <p:cNvSpPr txBox="1"/>
          <p:nvPr/>
        </p:nvSpPr>
        <p:spPr>
          <a:xfrm>
            <a:off x="2740412" y="3160762"/>
            <a:ext cx="2654182" cy="970774"/>
          </a:xfrm>
          <a:prstGeom prst="rect">
            <a:avLst/>
          </a:prstGeom>
          <a:noFill/>
        </p:spPr>
        <p:txBody>
          <a:bodyPr wrap="square" rtlCol="0">
            <a:spAutoFit/>
          </a:bodyPr>
          <a:lstStyle/>
          <a:p>
            <a:r>
              <a:rPr lang="es-CO" dirty="0"/>
              <a:t>Selección  de la Situación</a:t>
            </a:r>
          </a:p>
          <a:p>
            <a:r>
              <a:rPr lang="es-CO" dirty="0"/>
              <a:t>Modificación de la situación</a:t>
            </a:r>
          </a:p>
        </p:txBody>
      </p:sp>
      <p:sp>
        <p:nvSpPr>
          <p:cNvPr id="16" name="CuadroTexto 15">
            <a:extLst>
              <a:ext uri="{FF2B5EF4-FFF2-40B4-BE49-F238E27FC236}">
                <a16:creationId xmlns:a16="http://schemas.microsoft.com/office/drawing/2014/main" id="{F634FFDA-EBE1-E29B-938F-3ED379574009}"/>
              </a:ext>
            </a:extLst>
          </p:cNvPr>
          <p:cNvSpPr txBox="1"/>
          <p:nvPr/>
        </p:nvSpPr>
        <p:spPr>
          <a:xfrm>
            <a:off x="7185056" y="2474652"/>
            <a:ext cx="1653294" cy="313154"/>
          </a:xfrm>
          <a:prstGeom prst="rect">
            <a:avLst/>
          </a:prstGeom>
          <a:noFill/>
        </p:spPr>
        <p:txBody>
          <a:bodyPr wrap="square" rtlCol="0">
            <a:spAutoFit/>
          </a:bodyPr>
          <a:lstStyle/>
          <a:p>
            <a:r>
              <a:rPr lang="es-CO" dirty="0"/>
              <a:t>Emoción </a:t>
            </a:r>
          </a:p>
        </p:txBody>
      </p:sp>
      <p:sp>
        <p:nvSpPr>
          <p:cNvPr id="19" name="CuadroTexto 18">
            <a:extLst>
              <a:ext uri="{FF2B5EF4-FFF2-40B4-BE49-F238E27FC236}">
                <a16:creationId xmlns:a16="http://schemas.microsoft.com/office/drawing/2014/main" id="{E59D2ED9-79E7-C545-8A78-BF5DFE410D4C}"/>
              </a:ext>
            </a:extLst>
          </p:cNvPr>
          <p:cNvSpPr txBox="1"/>
          <p:nvPr/>
        </p:nvSpPr>
        <p:spPr>
          <a:xfrm>
            <a:off x="7526302" y="3746637"/>
            <a:ext cx="3439251" cy="532360"/>
          </a:xfrm>
          <a:prstGeom prst="rect">
            <a:avLst/>
          </a:prstGeom>
          <a:noFill/>
        </p:spPr>
        <p:txBody>
          <a:bodyPr wrap="square" rtlCol="0">
            <a:spAutoFit/>
          </a:bodyPr>
          <a:lstStyle/>
          <a:p>
            <a:r>
              <a:rPr lang="es-CO" dirty="0"/>
              <a:t>1 Despliegue atencional </a:t>
            </a:r>
          </a:p>
          <a:p>
            <a:r>
              <a:rPr lang="es-CO" dirty="0"/>
              <a:t>2 cambio cognitivo </a:t>
            </a:r>
          </a:p>
        </p:txBody>
      </p:sp>
      <p:sp>
        <p:nvSpPr>
          <p:cNvPr id="20" name="CuadroTexto 19">
            <a:extLst>
              <a:ext uri="{FF2B5EF4-FFF2-40B4-BE49-F238E27FC236}">
                <a16:creationId xmlns:a16="http://schemas.microsoft.com/office/drawing/2014/main" id="{83211D72-6CC8-05F4-27A2-8C8F07117D94}"/>
              </a:ext>
            </a:extLst>
          </p:cNvPr>
          <p:cNvSpPr txBox="1"/>
          <p:nvPr/>
        </p:nvSpPr>
        <p:spPr>
          <a:xfrm>
            <a:off x="4943585" y="5946660"/>
            <a:ext cx="3507480" cy="313154"/>
          </a:xfrm>
          <a:prstGeom prst="rect">
            <a:avLst/>
          </a:prstGeom>
          <a:noFill/>
        </p:spPr>
        <p:txBody>
          <a:bodyPr wrap="square" rtlCol="0">
            <a:spAutoFit/>
          </a:bodyPr>
          <a:lstStyle/>
          <a:p>
            <a:r>
              <a:rPr lang="es-CO" dirty="0"/>
              <a:t>Modulación de la repuesta </a:t>
            </a:r>
          </a:p>
        </p:txBody>
      </p:sp>
      <p:sp>
        <p:nvSpPr>
          <p:cNvPr id="7" name="Triángulo isósceles 6">
            <a:extLst>
              <a:ext uri="{FF2B5EF4-FFF2-40B4-BE49-F238E27FC236}">
                <a16:creationId xmlns:a16="http://schemas.microsoft.com/office/drawing/2014/main" id="{0533B686-2945-7D3E-ED1D-3FBA514D5FDD}"/>
              </a:ext>
            </a:extLst>
          </p:cNvPr>
          <p:cNvSpPr/>
          <p:nvPr/>
        </p:nvSpPr>
        <p:spPr>
          <a:xfrm>
            <a:off x="4459084" y="2600043"/>
            <a:ext cx="3505578" cy="2916947"/>
          </a:xfrm>
          <a:prstGeom prst="triangle">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9" name="CuadroTexto 8">
            <a:extLst>
              <a:ext uri="{FF2B5EF4-FFF2-40B4-BE49-F238E27FC236}">
                <a16:creationId xmlns:a16="http://schemas.microsoft.com/office/drawing/2014/main" id="{9DF6DD6A-6DE7-96D3-710E-A3CDD4DDC011}"/>
              </a:ext>
            </a:extLst>
          </p:cNvPr>
          <p:cNvSpPr txBox="1"/>
          <p:nvPr/>
        </p:nvSpPr>
        <p:spPr>
          <a:xfrm>
            <a:off x="5805314" y="2143223"/>
            <a:ext cx="1520396" cy="307777"/>
          </a:xfrm>
          <a:prstGeom prst="rect">
            <a:avLst/>
          </a:prstGeom>
          <a:noFill/>
        </p:spPr>
        <p:txBody>
          <a:bodyPr wrap="square" rtlCol="0">
            <a:spAutoFit/>
          </a:bodyPr>
          <a:lstStyle/>
          <a:p>
            <a:r>
              <a:rPr lang="es-CO" b="1" dirty="0"/>
              <a:t>SIENTO </a:t>
            </a:r>
          </a:p>
        </p:txBody>
      </p:sp>
      <p:sp>
        <p:nvSpPr>
          <p:cNvPr id="12" name="CuadroTexto 11">
            <a:extLst>
              <a:ext uri="{FF2B5EF4-FFF2-40B4-BE49-F238E27FC236}">
                <a16:creationId xmlns:a16="http://schemas.microsoft.com/office/drawing/2014/main" id="{02E4B27E-55B3-B13F-FA85-10ADC91B6C0A}"/>
              </a:ext>
            </a:extLst>
          </p:cNvPr>
          <p:cNvSpPr txBox="1"/>
          <p:nvPr/>
        </p:nvSpPr>
        <p:spPr>
          <a:xfrm>
            <a:off x="7683062" y="5507421"/>
            <a:ext cx="1282262" cy="307777"/>
          </a:xfrm>
          <a:prstGeom prst="rect">
            <a:avLst/>
          </a:prstGeom>
          <a:noFill/>
        </p:spPr>
        <p:txBody>
          <a:bodyPr wrap="square" rtlCol="0">
            <a:spAutoFit/>
          </a:bodyPr>
          <a:lstStyle/>
          <a:p>
            <a:r>
              <a:rPr lang="es-CO" b="1" dirty="0"/>
              <a:t>PIENSO</a:t>
            </a:r>
            <a:r>
              <a:rPr lang="es-CO" dirty="0"/>
              <a:t> </a:t>
            </a:r>
          </a:p>
        </p:txBody>
      </p:sp>
      <p:sp>
        <p:nvSpPr>
          <p:cNvPr id="13" name="CuadroTexto 12">
            <a:extLst>
              <a:ext uri="{FF2B5EF4-FFF2-40B4-BE49-F238E27FC236}">
                <a16:creationId xmlns:a16="http://schemas.microsoft.com/office/drawing/2014/main" id="{688E804F-506F-2B58-4611-8DE8A9FB41DE}"/>
              </a:ext>
            </a:extLst>
          </p:cNvPr>
          <p:cNvSpPr txBox="1"/>
          <p:nvPr/>
        </p:nvSpPr>
        <p:spPr>
          <a:xfrm>
            <a:off x="4067503" y="5507421"/>
            <a:ext cx="1218131" cy="307777"/>
          </a:xfrm>
          <a:prstGeom prst="rect">
            <a:avLst/>
          </a:prstGeom>
          <a:noFill/>
        </p:spPr>
        <p:txBody>
          <a:bodyPr wrap="square" rtlCol="0">
            <a:spAutoFit/>
          </a:bodyPr>
          <a:lstStyle/>
          <a:p>
            <a:r>
              <a:rPr lang="es-CO" b="1" dirty="0"/>
              <a:t>ACTUO </a:t>
            </a:r>
          </a:p>
        </p:txBody>
      </p:sp>
      <p:pic>
        <p:nvPicPr>
          <p:cNvPr id="17" name="Imagen 16">
            <a:extLst>
              <a:ext uri="{FF2B5EF4-FFF2-40B4-BE49-F238E27FC236}">
                <a16:creationId xmlns:a16="http://schemas.microsoft.com/office/drawing/2014/main" id="{8A47FF48-0EBE-E322-3FEB-7FFB714FE026}"/>
              </a:ext>
            </a:extLst>
          </p:cNvPr>
          <p:cNvPicPr>
            <a:picLocks noChangeAspect="1"/>
          </p:cNvPicPr>
          <p:nvPr/>
        </p:nvPicPr>
        <p:blipFill>
          <a:blip r:embed="rId5"/>
          <a:stretch>
            <a:fillRect/>
          </a:stretch>
        </p:blipFill>
        <p:spPr>
          <a:xfrm>
            <a:off x="5852355" y="2411124"/>
            <a:ext cx="719036" cy="717291"/>
          </a:xfrm>
          <a:prstGeom prst="rect">
            <a:avLst/>
          </a:prstGeom>
        </p:spPr>
      </p:pic>
      <p:sp>
        <p:nvSpPr>
          <p:cNvPr id="18" name="CuadroTexto 17">
            <a:extLst>
              <a:ext uri="{FF2B5EF4-FFF2-40B4-BE49-F238E27FC236}">
                <a16:creationId xmlns:a16="http://schemas.microsoft.com/office/drawing/2014/main" id="{BF2C335B-2826-DD47-1B09-DC23996170E4}"/>
              </a:ext>
            </a:extLst>
          </p:cNvPr>
          <p:cNvSpPr txBox="1"/>
          <p:nvPr/>
        </p:nvSpPr>
        <p:spPr>
          <a:xfrm>
            <a:off x="231227" y="6408013"/>
            <a:ext cx="3055884" cy="215444"/>
          </a:xfrm>
          <a:prstGeom prst="rect">
            <a:avLst/>
          </a:prstGeom>
          <a:noFill/>
        </p:spPr>
        <p:txBody>
          <a:bodyPr wrap="square" rtlCol="0">
            <a:spAutoFit/>
          </a:bodyPr>
          <a:lstStyle/>
          <a:p>
            <a:r>
              <a:rPr lang="es-CO" sz="800" dirty="0"/>
              <a:t>Imágenes: freepik.com</a:t>
            </a:r>
          </a:p>
        </p:txBody>
      </p:sp>
      <p:pic>
        <p:nvPicPr>
          <p:cNvPr id="22" name="Imagen 21">
            <a:extLst>
              <a:ext uri="{FF2B5EF4-FFF2-40B4-BE49-F238E27FC236}">
                <a16:creationId xmlns:a16="http://schemas.microsoft.com/office/drawing/2014/main" id="{5943717F-91B0-6B75-4967-B349A5D28991}"/>
              </a:ext>
            </a:extLst>
          </p:cNvPr>
          <p:cNvPicPr>
            <a:picLocks noChangeAspect="1"/>
          </p:cNvPicPr>
          <p:nvPr/>
        </p:nvPicPr>
        <p:blipFill>
          <a:blip r:embed="rId6"/>
          <a:stretch>
            <a:fillRect/>
          </a:stretch>
        </p:blipFill>
        <p:spPr>
          <a:xfrm>
            <a:off x="7653384" y="4647499"/>
            <a:ext cx="901665" cy="883855"/>
          </a:xfrm>
          <a:prstGeom prst="rect">
            <a:avLst/>
          </a:prstGeom>
        </p:spPr>
      </p:pic>
      <p:pic>
        <p:nvPicPr>
          <p:cNvPr id="24" name="Imagen 23">
            <a:extLst>
              <a:ext uri="{FF2B5EF4-FFF2-40B4-BE49-F238E27FC236}">
                <a16:creationId xmlns:a16="http://schemas.microsoft.com/office/drawing/2014/main" id="{23101B8E-1DF1-E930-72AC-2E996006110E}"/>
              </a:ext>
            </a:extLst>
          </p:cNvPr>
          <p:cNvPicPr>
            <a:picLocks noChangeAspect="1"/>
          </p:cNvPicPr>
          <p:nvPr/>
        </p:nvPicPr>
        <p:blipFill>
          <a:blip r:embed="rId7"/>
          <a:stretch>
            <a:fillRect/>
          </a:stretch>
        </p:blipFill>
        <p:spPr>
          <a:xfrm>
            <a:off x="4207548" y="4798490"/>
            <a:ext cx="736037" cy="723667"/>
          </a:xfrm>
          <a:prstGeom prst="rect">
            <a:avLst/>
          </a:prstGeom>
        </p:spPr>
      </p:pic>
    </p:spTree>
    <p:extLst>
      <p:ext uri="{BB962C8B-B14F-4D97-AF65-F5344CB8AC3E}">
        <p14:creationId xmlns:p14="http://schemas.microsoft.com/office/powerpoint/2010/main" val="18281042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18"/>
          <p:cNvSpPr txBox="1">
            <a:spLocks noGrp="1"/>
          </p:cNvSpPr>
          <p:nvPr>
            <p:ph type="title"/>
          </p:nvPr>
        </p:nvSpPr>
        <p:spPr>
          <a:xfrm>
            <a:off x="897926" y="272437"/>
            <a:ext cx="10515600" cy="1325563"/>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C00000"/>
              </a:buClr>
              <a:buSzPts val="4400"/>
              <a:buFont typeface="Calibri"/>
              <a:buNone/>
            </a:pPr>
            <a:r>
              <a:rPr lang="es-CO" b="1"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rPr>
              <a:t>2. Estructuración</a:t>
            </a:r>
            <a:br>
              <a:rPr lang="es-CO"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rPr>
            </a:br>
            <a:br>
              <a:rPr lang="es-CO"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rPr>
            </a:br>
            <a:r>
              <a:rPr lang="es-CO" sz="3600"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rPr>
              <a:t>Toma de decisiones </a:t>
            </a:r>
            <a:endParaRPr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422" name="Google Shape;422;p18"/>
          <p:cNvSpPr txBox="1"/>
          <p:nvPr/>
        </p:nvSpPr>
        <p:spPr>
          <a:xfrm>
            <a:off x="4211934" y="1912272"/>
            <a:ext cx="10515600" cy="2852737"/>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400"/>
              <a:buFont typeface="Calibri"/>
              <a:buNone/>
            </a:pPr>
            <a:endParaRPr sz="4400">
              <a:solidFill>
                <a:schemeClr val="dk1"/>
              </a:solidFill>
              <a:latin typeface="Calibri"/>
              <a:ea typeface="Calibri"/>
              <a:cs typeface="Calibri"/>
              <a:sym typeface="Calibri"/>
            </a:endParaRPr>
          </a:p>
        </p:txBody>
      </p:sp>
      <p:pic>
        <p:nvPicPr>
          <p:cNvPr id="424" name="Google Shape;424;p18"/>
          <p:cNvPicPr preferRelativeResize="0"/>
          <p:nvPr/>
        </p:nvPicPr>
        <p:blipFill rotWithShape="1">
          <a:blip r:embed="rId3">
            <a:alphaModFix/>
          </a:blip>
          <a:srcRect/>
          <a:stretch/>
        </p:blipFill>
        <p:spPr>
          <a:xfrm>
            <a:off x="10082601" y="0"/>
            <a:ext cx="2109399" cy="871804"/>
          </a:xfrm>
          <a:prstGeom prst="rect">
            <a:avLst/>
          </a:prstGeom>
          <a:noFill/>
          <a:ln>
            <a:noFill/>
          </a:ln>
        </p:spPr>
      </p:pic>
      <p:pic>
        <p:nvPicPr>
          <p:cNvPr id="425" name="Google Shape;425;p18"/>
          <p:cNvPicPr preferRelativeResize="0"/>
          <p:nvPr/>
        </p:nvPicPr>
        <p:blipFill rotWithShape="1">
          <a:blip r:embed="rId4">
            <a:alphaModFix/>
          </a:blip>
          <a:srcRect/>
          <a:stretch/>
        </p:blipFill>
        <p:spPr>
          <a:xfrm>
            <a:off x="0" y="0"/>
            <a:ext cx="2228850" cy="1143000"/>
          </a:xfrm>
          <a:prstGeom prst="rect">
            <a:avLst/>
          </a:prstGeom>
          <a:noFill/>
          <a:ln>
            <a:noFill/>
          </a:ln>
        </p:spPr>
      </p:pic>
      <p:grpSp>
        <p:nvGrpSpPr>
          <p:cNvPr id="426" name="Google Shape;426;p18"/>
          <p:cNvGrpSpPr/>
          <p:nvPr/>
        </p:nvGrpSpPr>
        <p:grpSpPr>
          <a:xfrm>
            <a:off x="5887437" y="1823769"/>
            <a:ext cx="6072389" cy="4568572"/>
            <a:chOff x="-612966" y="301076"/>
            <a:chExt cx="6072389" cy="4568572"/>
          </a:xfrm>
        </p:grpSpPr>
        <p:sp>
          <p:nvSpPr>
            <p:cNvPr id="428" name="Google Shape;428;p18"/>
            <p:cNvSpPr/>
            <p:nvPr/>
          </p:nvSpPr>
          <p:spPr>
            <a:xfrm>
              <a:off x="-476937" y="3906565"/>
              <a:ext cx="3522133" cy="963083"/>
            </a:xfrm>
            <a:prstGeom prst="roundRect">
              <a:avLst>
                <a:gd name="adj" fmla="val 16667"/>
              </a:avLst>
            </a:prstGeom>
            <a:solidFill>
              <a:srgbClr val="DDEAF6">
                <a:alpha val="89803"/>
              </a:srgb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18"/>
            <p:cNvSpPr txBox="1"/>
            <p:nvPr/>
          </p:nvSpPr>
          <p:spPr>
            <a:xfrm>
              <a:off x="-429924" y="3924418"/>
              <a:ext cx="3428105" cy="869055"/>
            </a:xfrm>
            <a:prstGeom prst="rect">
              <a:avLst/>
            </a:prstGeom>
            <a:solidFill>
              <a:schemeClr val="accent2">
                <a:lumMod val="40000"/>
                <a:lumOff val="60000"/>
              </a:schemeClr>
            </a:solid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Calibri"/>
                <a:buNone/>
              </a:pPr>
              <a:r>
                <a:rPr lang="es-CO" sz="1100" b="1"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Responsabilidad</a:t>
              </a:r>
              <a:endParaRPr sz="1200" dirty="0">
                <a:latin typeface="Helvetica Neue" panose="02000503000000020004" pitchFamily="2" charset="0"/>
                <a:ea typeface="Helvetica Neue" panose="02000503000000020004" pitchFamily="2" charset="0"/>
                <a:cs typeface="Helvetica Neue" panose="02000503000000020004" pitchFamily="2" charset="0"/>
              </a:endParaRPr>
            </a:p>
            <a:p>
              <a:pPr marL="0" marR="0" lvl="0" indent="0" algn="ctr" rtl="0">
                <a:lnSpc>
                  <a:spcPct val="90000"/>
                </a:lnSpc>
                <a:spcBef>
                  <a:spcPts val="420"/>
                </a:spcBef>
                <a:spcAft>
                  <a:spcPts val="0"/>
                </a:spcAft>
                <a:buClr>
                  <a:schemeClr val="dk1"/>
                </a:buClr>
                <a:buSzPts val="1200"/>
                <a:buFont typeface="Calibri"/>
                <a:buNone/>
              </a:pPr>
              <a:r>
                <a:rPr lang="es-CO" sz="1050"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“Capacidad para evaluar cuidadosamente las repercusiones de las decisiones tomadas y aprender de la experiencia”.</a:t>
              </a:r>
            </a:p>
            <a:p>
              <a:pPr marL="0" marR="0" lvl="0" indent="0" algn="ctr" rtl="0">
                <a:lnSpc>
                  <a:spcPct val="90000"/>
                </a:lnSpc>
                <a:spcBef>
                  <a:spcPts val="420"/>
                </a:spcBef>
                <a:spcAft>
                  <a:spcPts val="0"/>
                </a:spcAft>
                <a:buClr>
                  <a:schemeClr val="dk1"/>
                </a:buClr>
                <a:buSzPts val="1200"/>
                <a:buFont typeface="Calibri"/>
                <a:buNone/>
              </a:pPr>
              <a:r>
                <a:rPr lang="es-CO" sz="1050"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Asumir las consecuencias de las acciones y decisiones </a:t>
              </a:r>
              <a:endParaRPr sz="1050"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430" name="Google Shape;430;p18"/>
            <p:cNvSpPr/>
            <p:nvPr/>
          </p:nvSpPr>
          <p:spPr>
            <a:xfrm>
              <a:off x="-612966" y="1678512"/>
              <a:ext cx="3522133" cy="963083"/>
            </a:xfrm>
            <a:prstGeom prst="roundRect">
              <a:avLst>
                <a:gd name="adj" fmla="val 16667"/>
              </a:avLst>
            </a:prstGeom>
            <a:solidFill>
              <a:srgbClr val="DDEAF6">
                <a:alpha val="89803"/>
              </a:srgb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18"/>
            <p:cNvSpPr txBox="1"/>
            <p:nvPr/>
          </p:nvSpPr>
          <p:spPr>
            <a:xfrm>
              <a:off x="-565951" y="1680829"/>
              <a:ext cx="3428105" cy="869055"/>
            </a:xfrm>
            <a:prstGeom prst="rect">
              <a:avLst/>
            </a:prstGeom>
            <a:solidFill>
              <a:schemeClr val="accent2">
                <a:lumMod val="40000"/>
                <a:lumOff val="60000"/>
              </a:schemeClr>
            </a:solid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Calibri"/>
                <a:buNone/>
              </a:pPr>
              <a:r>
                <a:rPr lang="es-CO" sz="1200" b="1"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Pensamiento creativo</a:t>
              </a:r>
              <a:endParaRPr dirty="0">
                <a:latin typeface="Helvetica Neue" panose="02000503000000020004" pitchFamily="2" charset="0"/>
                <a:ea typeface="Helvetica Neue" panose="02000503000000020004" pitchFamily="2" charset="0"/>
                <a:cs typeface="Helvetica Neue" panose="02000503000000020004" pitchFamily="2" charset="0"/>
              </a:endParaRPr>
            </a:p>
            <a:p>
              <a:pPr marL="0" marR="0" lvl="0" indent="0" algn="ctr" rtl="0">
                <a:lnSpc>
                  <a:spcPct val="90000"/>
                </a:lnSpc>
                <a:spcBef>
                  <a:spcPts val="420"/>
                </a:spcBef>
                <a:spcAft>
                  <a:spcPts val="0"/>
                </a:spcAft>
                <a:buClr>
                  <a:schemeClr val="dk1"/>
                </a:buClr>
                <a:buSzPts val="1200"/>
                <a:buFont typeface="Calibri"/>
                <a:buNone/>
              </a:pPr>
              <a:r>
                <a:rPr lang="es-CO" sz="1200"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“Capacidad para crear diferentes maneras de resolver un problema y evaluar los distintos efectos que tiene cada alternativa de acción”.</a:t>
              </a:r>
              <a:endParaRPr sz="1200"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432" name="Google Shape;432;p18"/>
            <p:cNvSpPr/>
            <p:nvPr/>
          </p:nvSpPr>
          <p:spPr>
            <a:xfrm>
              <a:off x="1937290" y="2725962"/>
              <a:ext cx="3522133" cy="963083"/>
            </a:xfrm>
            <a:prstGeom prst="roundRect">
              <a:avLst>
                <a:gd name="adj" fmla="val 16667"/>
              </a:avLst>
            </a:prstGeom>
            <a:solidFill>
              <a:srgbClr val="DDEAF6">
                <a:alpha val="89803"/>
              </a:srgb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18"/>
            <p:cNvSpPr txBox="1"/>
            <p:nvPr/>
          </p:nvSpPr>
          <p:spPr>
            <a:xfrm>
              <a:off x="1990003" y="2772977"/>
              <a:ext cx="3428105" cy="869055"/>
            </a:xfrm>
            <a:prstGeom prst="rect">
              <a:avLst/>
            </a:prstGeom>
            <a:solidFill>
              <a:schemeClr val="accent2">
                <a:lumMod val="40000"/>
                <a:lumOff val="60000"/>
              </a:schemeClr>
            </a:solid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chemeClr val="dk1"/>
                </a:buClr>
                <a:buSzPts val="1200"/>
                <a:buFont typeface="Calibri"/>
                <a:buNone/>
              </a:pPr>
              <a:r>
                <a:rPr lang="es-CO" sz="1200" b="1"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Pensamiento crítico</a:t>
              </a:r>
              <a:endParaRPr dirty="0">
                <a:latin typeface="Helvetica Neue" panose="02000503000000020004" pitchFamily="2" charset="0"/>
                <a:ea typeface="Helvetica Neue" panose="02000503000000020004" pitchFamily="2" charset="0"/>
                <a:cs typeface="Helvetica Neue" panose="02000503000000020004" pitchFamily="2" charset="0"/>
              </a:endParaRPr>
            </a:p>
            <a:p>
              <a:pPr marL="0" marR="0" lvl="0" indent="0" algn="ctr" rtl="0">
                <a:lnSpc>
                  <a:spcPct val="90000"/>
                </a:lnSpc>
                <a:spcBef>
                  <a:spcPts val="420"/>
                </a:spcBef>
                <a:spcAft>
                  <a:spcPts val="0"/>
                </a:spcAft>
                <a:buClr>
                  <a:schemeClr val="dk1"/>
                </a:buClr>
                <a:buSzPts val="1200"/>
                <a:buFont typeface="Calibri"/>
                <a:buNone/>
              </a:pPr>
              <a:r>
                <a:rPr lang="es-CO" sz="1200" b="0"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“Cuestionar las premisas que subyacen a nuestras formas habituales de pensar y actuar”.</a:t>
              </a:r>
              <a:endParaRPr sz="1200" b="0"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434" name="Google Shape;434;p18"/>
            <p:cNvSpPr/>
            <p:nvPr/>
          </p:nvSpPr>
          <p:spPr>
            <a:xfrm>
              <a:off x="916941" y="301076"/>
              <a:ext cx="3370105" cy="869149"/>
            </a:xfrm>
            <a:prstGeom prst="roundRect">
              <a:avLst>
                <a:gd name="adj" fmla="val 16667"/>
              </a:avLst>
            </a:prstGeom>
            <a:solidFill>
              <a:schemeClr val="accent2">
                <a:lumMod val="40000"/>
                <a:lumOff val="60000"/>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Helvetica Neue" panose="02000503000000020004" pitchFamily="2" charset="0"/>
                <a:ea typeface="Helvetica Neue" panose="02000503000000020004" pitchFamily="2" charset="0"/>
                <a:cs typeface="Helvetica Neue" panose="02000503000000020004" pitchFamily="2" charset="0"/>
              </a:endParaRPr>
            </a:p>
          </p:txBody>
        </p:sp>
      </p:grpSp>
      <p:sp>
        <p:nvSpPr>
          <p:cNvPr id="436" name="Google Shape;436;p18"/>
          <p:cNvSpPr txBox="1"/>
          <p:nvPr/>
        </p:nvSpPr>
        <p:spPr>
          <a:xfrm>
            <a:off x="5848497" y="6429226"/>
            <a:ext cx="2589196" cy="21540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800" b="1"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Fuente: Mejía- Rodríguez Paso a Paso ,2016</a:t>
            </a:r>
            <a:endParaRPr sz="800" b="1" dirty="0">
              <a:latin typeface="Helvetica Neue" panose="02000503000000020004" pitchFamily="2" charset="0"/>
              <a:ea typeface="Helvetica Neue" panose="02000503000000020004" pitchFamily="2" charset="0"/>
              <a:cs typeface="Helvetica Neue" panose="02000503000000020004" pitchFamily="2" charset="0"/>
            </a:endParaRPr>
          </a:p>
        </p:txBody>
      </p:sp>
      <p:sp>
        <p:nvSpPr>
          <p:cNvPr id="442" name="Google Shape;442;p18"/>
          <p:cNvSpPr txBox="1"/>
          <p:nvPr/>
        </p:nvSpPr>
        <p:spPr>
          <a:xfrm>
            <a:off x="569476" y="2183469"/>
            <a:ext cx="4484437" cy="258528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800" b="1"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Toma de decisiones: </a:t>
            </a:r>
            <a:r>
              <a:rPr lang="es-CO" sz="1800"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rPr>
              <a:t>es elegir opciones constructivas y respetuosas en nuestra conducta personal e interacciones sociales, tomando en cuenta los estándares éticos, seguridad, normas sociales, la evaluación realista de las consecuencias de diferentes acciones, y el bienestar propio y de los demás (CASEL, 2015).</a:t>
            </a:r>
            <a:endParaRPr sz="1800" dirty="0">
              <a:solidFill>
                <a:schemeClr val="dk1"/>
              </a:solidFill>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2" name="Rectángulo 1">
            <a:extLst>
              <a:ext uri="{FF2B5EF4-FFF2-40B4-BE49-F238E27FC236}">
                <a16:creationId xmlns:a16="http://schemas.microsoft.com/office/drawing/2014/main" id="{2455A3EE-DC02-D9D1-53B6-4B800C9E42A7}"/>
              </a:ext>
            </a:extLst>
          </p:cNvPr>
          <p:cNvSpPr/>
          <p:nvPr/>
        </p:nvSpPr>
        <p:spPr>
          <a:xfrm>
            <a:off x="-18542" y="6718644"/>
            <a:ext cx="12192000" cy="178871"/>
          </a:xfrm>
          <a:prstGeom prst="rect">
            <a:avLst/>
          </a:prstGeom>
          <a:solidFill>
            <a:srgbClr val="B537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3" name="Google Shape;546;p28">
            <a:extLst>
              <a:ext uri="{FF2B5EF4-FFF2-40B4-BE49-F238E27FC236}">
                <a16:creationId xmlns:a16="http://schemas.microsoft.com/office/drawing/2014/main" id="{BC07E0E9-658D-510C-EA18-E58C0432E64E}"/>
              </a:ext>
            </a:extLst>
          </p:cNvPr>
          <p:cNvSpPr txBox="1"/>
          <p:nvPr/>
        </p:nvSpPr>
        <p:spPr>
          <a:xfrm>
            <a:off x="5252583" y="6637590"/>
            <a:ext cx="2127491" cy="26157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100" b="1" dirty="0" err="1">
                <a:solidFill>
                  <a:schemeClr val="lt1"/>
                </a:solidFill>
                <a:latin typeface="Helvetica Neue"/>
                <a:ea typeface="Helvetica Neue"/>
                <a:cs typeface="Helvetica Neue"/>
                <a:sym typeface="Helvetica Neue"/>
              </a:rPr>
              <a:t>www.mineducacion.gov.co</a:t>
            </a:r>
            <a:endParaRPr sz="1100" b="1" dirty="0">
              <a:solidFill>
                <a:schemeClr val="lt1"/>
              </a:solidFill>
              <a:latin typeface="Helvetica Neue"/>
              <a:ea typeface="Helvetica Neue"/>
              <a:cs typeface="Helvetica Neue"/>
              <a:sym typeface="Helvetica Neue"/>
            </a:endParaRPr>
          </a:p>
        </p:txBody>
      </p:sp>
      <p:sp>
        <p:nvSpPr>
          <p:cNvPr id="5" name="Marcador de número de diapositiva 4">
            <a:extLst>
              <a:ext uri="{FF2B5EF4-FFF2-40B4-BE49-F238E27FC236}">
                <a16:creationId xmlns:a16="http://schemas.microsoft.com/office/drawing/2014/main" id="{0F1BAD67-CCE9-2A7E-F3CC-2092620096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s-CO" smtClean="0"/>
              <a:t>24</a:t>
            </a:fld>
            <a:endParaRPr lang="es-CO"/>
          </a:p>
        </p:txBody>
      </p:sp>
      <p:sp>
        <p:nvSpPr>
          <p:cNvPr id="4" name="CuadroTexto 3">
            <a:extLst>
              <a:ext uri="{FF2B5EF4-FFF2-40B4-BE49-F238E27FC236}">
                <a16:creationId xmlns:a16="http://schemas.microsoft.com/office/drawing/2014/main" id="{5847C523-FFB7-19EA-1D3E-A506FFEC7C43}"/>
              </a:ext>
            </a:extLst>
          </p:cNvPr>
          <p:cNvSpPr txBox="1"/>
          <p:nvPr/>
        </p:nvSpPr>
        <p:spPr>
          <a:xfrm>
            <a:off x="8044500" y="2043675"/>
            <a:ext cx="2636113" cy="307777"/>
          </a:xfrm>
          <a:prstGeom prst="rect">
            <a:avLst/>
          </a:prstGeom>
          <a:noFill/>
        </p:spPr>
        <p:txBody>
          <a:bodyPr wrap="square" rtlCol="0">
            <a:spAutoFit/>
          </a:bodyPr>
          <a:lstStyle/>
          <a:p>
            <a:r>
              <a:rPr lang="es-CO" dirty="0"/>
              <a:t>Tomar decisiones implica:</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B9D12280-EF78-7FC1-3F11-1672E3837040}"/>
              </a:ext>
            </a:extLst>
          </p:cNvPr>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s-CO" sz="1200" b="0" i="0" u="none" strike="noStrike" kern="0" cap="none" spc="0" normalizeH="0" baseline="0" noProof="0" smtClean="0">
                <a:ln>
                  <a:noFill/>
                </a:ln>
                <a:solidFill>
                  <a:srgbClr val="888888"/>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25</a:t>
            </a:fld>
            <a:endParaRPr kumimoji="0" lang="es-CO" sz="1200" b="0" i="0" u="none" strike="noStrike" kern="0" cap="none" spc="0" normalizeH="0" baseline="0" noProof="0">
              <a:ln>
                <a:noFill/>
              </a:ln>
              <a:solidFill>
                <a:srgbClr val="888888"/>
              </a:solidFill>
              <a:effectLst/>
              <a:uLnTx/>
              <a:uFillTx/>
              <a:latin typeface="Calibri"/>
              <a:ea typeface="Calibri"/>
              <a:cs typeface="Calibri"/>
              <a:sym typeface="Calibri"/>
            </a:endParaRPr>
          </a:p>
        </p:txBody>
      </p:sp>
      <p:sp>
        <p:nvSpPr>
          <p:cNvPr id="6" name="Google Shape;459;p19">
            <a:extLst>
              <a:ext uri="{FF2B5EF4-FFF2-40B4-BE49-F238E27FC236}">
                <a16:creationId xmlns:a16="http://schemas.microsoft.com/office/drawing/2014/main" id="{350ED6E1-A94A-DD9B-E443-5CA289E7A121}"/>
              </a:ext>
            </a:extLst>
          </p:cNvPr>
          <p:cNvSpPr txBox="1"/>
          <p:nvPr/>
        </p:nvSpPr>
        <p:spPr>
          <a:xfrm>
            <a:off x="2114473" y="85440"/>
            <a:ext cx="7445188" cy="871804"/>
          </a:xfrm>
          <a:prstGeom prst="rect">
            <a:avLst/>
          </a:prstGeom>
          <a:noFill/>
          <a:ln>
            <a:noFill/>
          </a:ln>
        </p:spPr>
        <p:txBody>
          <a:bodyPr spcFirstLastPara="1" wrap="square" lIns="91425" tIns="45700" rIns="91425" bIns="45700" anchor="b" anchorCtr="0">
            <a:normAutofit/>
          </a:bodyPr>
          <a:lstStyle/>
          <a:p>
            <a:pPr marL="0" marR="0" lvl="0" indent="0" algn="ctr" defTabSz="914400" rtl="0" eaLnBrk="1" fontAlgn="auto" latinLnBrk="0" hangingPunct="1">
              <a:lnSpc>
                <a:spcPct val="90000"/>
              </a:lnSpc>
              <a:spcBef>
                <a:spcPts val="0"/>
              </a:spcBef>
              <a:spcAft>
                <a:spcPts val="0"/>
              </a:spcAft>
              <a:buClr>
                <a:srgbClr val="C00000"/>
              </a:buClr>
              <a:buSzPts val="6000"/>
              <a:buFont typeface="Calibri"/>
              <a:buNone/>
              <a:tabLst/>
              <a:defRPr/>
            </a:pPr>
            <a:r>
              <a:rPr kumimoji="0" lang="es-CO" sz="4000" b="1" i="0" u="none" strike="noStrike" kern="0" cap="none" spc="0" normalizeH="0" baseline="0" noProof="0" dirty="0">
                <a:ln>
                  <a:noFill/>
                </a:ln>
                <a:solidFill>
                  <a:srgbClr val="C00000"/>
                </a:solidFill>
                <a:effectLst/>
                <a:uLnTx/>
                <a:uFillTx/>
                <a:latin typeface="Helvetica Neue" panose="02000503000000020004" pitchFamily="2" charset="0"/>
                <a:ea typeface="Helvetica Neue" panose="02000503000000020004" pitchFamily="2" charset="0"/>
                <a:cs typeface="Helvetica Neue" panose="02000503000000020004" pitchFamily="2" charset="0"/>
                <a:sym typeface="Calibri"/>
              </a:rPr>
              <a:t>2. Estructuración</a:t>
            </a:r>
            <a:endParaRPr kumimoji="0" sz="4000" b="1" i="0" u="none" strike="noStrike" kern="0" cap="none" spc="0" normalizeH="0" baseline="0" noProof="0" dirty="0">
              <a:ln>
                <a:noFill/>
              </a:ln>
              <a:solidFill>
                <a:srgbClr val="C00000"/>
              </a:solidFill>
              <a:effectLst/>
              <a:uLnTx/>
              <a:uFillTx/>
              <a:latin typeface="Helvetica Neue" panose="02000503000000020004" pitchFamily="2" charset="0"/>
              <a:ea typeface="Helvetica Neue" panose="02000503000000020004" pitchFamily="2" charset="0"/>
              <a:cs typeface="Helvetica Neue" panose="02000503000000020004" pitchFamily="2" charset="0"/>
              <a:sym typeface="Calibri"/>
            </a:endParaRPr>
          </a:p>
        </p:txBody>
      </p:sp>
      <p:sp>
        <p:nvSpPr>
          <p:cNvPr id="7" name="Google Shape;447;p19">
            <a:extLst>
              <a:ext uri="{FF2B5EF4-FFF2-40B4-BE49-F238E27FC236}">
                <a16:creationId xmlns:a16="http://schemas.microsoft.com/office/drawing/2014/main" id="{B7B61CF9-55BB-2AAC-4D87-C4EC4AB310DA}"/>
              </a:ext>
            </a:extLst>
          </p:cNvPr>
          <p:cNvSpPr txBox="1">
            <a:spLocks noGrp="1"/>
          </p:cNvSpPr>
          <p:nvPr>
            <p:ph type="ctrTitle"/>
          </p:nvPr>
        </p:nvSpPr>
        <p:spPr>
          <a:xfrm>
            <a:off x="2090356" y="1227564"/>
            <a:ext cx="9448799" cy="692458"/>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C00000"/>
              </a:buClr>
              <a:buSzPts val="3600"/>
              <a:buFont typeface="Calibri"/>
              <a:buNone/>
            </a:pPr>
            <a:r>
              <a:rPr lang="es-CO" sz="3600" dirty="0">
                <a:solidFill>
                  <a:srgbClr val="C00000"/>
                </a:solidFill>
                <a:latin typeface="Helvetica Neue" panose="02000503000000020004" pitchFamily="2" charset="0"/>
                <a:ea typeface="Helvetica Neue" panose="02000503000000020004" pitchFamily="2" charset="0"/>
                <a:cs typeface="Helvetica Neue" panose="02000503000000020004" pitchFamily="2" charset="0"/>
                <a:sym typeface="Calibri"/>
              </a:rPr>
              <a:t>      Escucha Activa: estrategias </a:t>
            </a:r>
            <a:endParaRPr dirty="0">
              <a:latin typeface="Helvetica Neue" panose="02000503000000020004" pitchFamily="2" charset="0"/>
              <a:ea typeface="Helvetica Neue" panose="02000503000000020004" pitchFamily="2" charset="0"/>
              <a:cs typeface="Helvetica Neue" panose="02000503000000020004" pitchFamily="2" charset="0"/>
            </a:endParaRPr>
          </a:p>
        </p:txBody>
      </p:sp>
      <p:pic>
        <p:nvPicPr>
          <p:cNvPr id="8" name="Google Shape;457;p19">
            <a:extLst>
              <a:ext uri="{FF2B5EF4-FFF2-40B4-BE49-F238E27FC236}">
                <a16:creationId xmlns:a16="http://schemas.microsoft.com/office/drawing/2014/main" id="{CFED24AB-099A-378F-1F81-431322027E83}"/>
              </a:ext>
            </a:extLst>
          </p:cNvPr>
          <p:cNvPicPr preferRelativeResize="0"/>
          <p:nvPr/>
        </p:nvPicPr>
        <p:blipFill rotWithShape="1">
          <a:blip r:embed="rId2">
            <a:alphaModFix/>
          </a:blip>
          <a:srcRect/>
          <a:stretch/>
        </p:blipFill>
        <p:spPr>
          <a:xfrm>
            <a:off x="77209" y="57791"/>
            <a:ext cx="2228850" cy="1143000"/>
          </a:xfrm>
          <a:prstGeom prst="rect">
            <a:avLst/>
          </a:prstGeom>
          <a:noFill/>
          <a:ln>
            <a:noFill/>
          </a:ln>
        </p:spPr>
      </p:pic>
      <p:pic>
        <p:nvPicPr>
          <p:cNvPr id="9" name="Google Shape;458;p19">
            <a:extLst>
              <a:ext uri="{FF2B5EF4-FFF2-40B4-BE49-F238E27FC236}">
                <a16:creationId xmlns:a16="http://schemas.microsoft.com/office/drawing/2014/main" id="{99AB3C4B-1E18-AA91-EFC6-B19967F4C897}"/>
              </a:ext>
            </a:extLst>
          </p:cNvPr>
          <p:cNvPicPr preferRelativeResize="0"/>
          <p:nvPr/>
        </p:nvPicPr>
        <p:blipFill rotWithShape="1">
          <a:blip r:embed="rId3">
            <a:alphaModFix/>
          </a:blip>
          <a:srcRect/>
          <a:stretch/>
        </p:blipFill>
        <p:spPr>
          <a:xfrm>
            <a:off x="10082601" y="-26731"/>
            <a:ext cx="2109399" cy="871804"/>
          </a:xfrm>
          <a:prstGeom prst="rect">
            <a:avLst/>
          </a:prstGeom>
          <a:noFill/>
          <a:ln>
            <a:noFill/>
          </a:ln>
        </p:spPr>
      </p:pic>
      <p:graphicFrame>
        <p:nvGraphicFramePr>
          <p:cNvPr id="13" name="Tabla 12">
            <a:extLst>
              <a:ext uri="{FF2B5EF4-FFF2-40B4-BE49-F238E27FC236}">
                <a16:creationId xmlns:a16="http://schemas.microsoft.com/office/drawing/2014/main" id="{E6AA39A7-7BCD-A626-BB0E-6F65C922CF7B}"/>
              </a:ext>
            </a:extLst>
          </p:cNvPr>
          <p:cNvGraphicFramePr>
            <a:graphicFrameLocks noGrp="1"/>
          </p:cNvGraphicFramePr>
          <p:nvPr/>
        </p:nvGraphicFramePr>
        <p:xfrm>
          <a:off x="1650124" y="2498120"/>
          <a:ext cx="8849710" cy="4257123"/>
        </p:xfrm>
        <a:graphic>
          <a:graphicData uri="http://schemas.openxmlformats.org/drawingml/2006/table">
            <a:tbl>
              <a:tblPr firstRow="1" firstCol="1" bandRow="1"/>
              <a:tblGrid>
                <a:gridCol w="8849710">
                  <a:extLst>
                    <a:ext uri="{9D8B030D-6E8A-4147-A177-3AD203B41FA5}">
                      <a16:colId xmlns:a16="http://schemas.microsoft.com/office/drawing/2014/main" val="1475650051"/>
                    </a:ext>
                  </a:extLst>
                </a:gridCol>
              </a:tblGrid>
              <a:tr h="1383349">
                <a:tc>
                  <a:txBody>
                    <a:bodyPr/>
                    <a:lstStyle/>
                    <a:p>
                      <a:pPr algn="just">
                        <a:lnSpc>
                          <a:spcPct val="115000"/>
                        </a:lnSpc>
                        <a:spcAft>
                          <a:spcPts val="800"/>
                        </a:spcAft>
                      </a:pPr>
                      <a:r>
                        <a:rPr lang="es-CO" sz="1400" b="1" kern="100" dirty="0">
                          <a:effectLst/>
                          <a:latin typeface="Arial" panose="020B0604020202020204" pitchFamily="34" charset="0"/>
                          <a:ea typeface="Calibri" panose="020F0502020204030204" pitchFamily="34" charset="0"/>
                          <a:cs typeface="Times New Roman" panose="02020603050405020304" pitchFamily="18" charset="0"/>
                        </a:rPr>
                        <a:t>Esfuérzate por atender y comprender:</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Wingdings" panose="05000000000000000000" pitchFamily="2" charset="2"/>
                        <a:buChar char=""/>
                      </a:pPr>
                      <a:r>
                        <a:rPr lang="es-CO" sz="1400" kern="100" dirty="0">
                          <a:effectLst/>
                          <a:latin typeface="Arial" panose="020B0604020202020204" pitchFamily="34" charset="0"/>
                          <a:ea typeface="Calibri" panose="020F0502020204030204" pitchFamily="34" charset="0"/>
                          <a:cs typeface="Times New Roman" panose="02020603050405020304" pitchFamily="18" charset="0"/>
                        </a:rPr>
                        <a:t>Presta atención a lo que la otra persona está diciendo, acalla tu voz interna que te puede distraer, y no atiendas a otras cosas.</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Wingdings" panose="05000000000000000000" pitchFamily="2" charset="2"/>
                        <a:buChar char=""/>
                      </a:pPr>
                      <a:r>
                        <a:rPr lang="es-CO" sz="1400" kern="100" dirty="0">
                          <a:effectLst/>
                          <a:latin typeface="Arial" panose="020B0604020202020204" pitchFamily="34" charset="0"/>
                          <a:ea typeface="Calibri" panose="020F0502020204030204" pitchFamily="34" charset="0"/>
                          <a:cs typeface="Times New Roman" panose="02020603050405020304" pitchFamily="18" charset="0"/>
                        </a:rPr>
                        <a:t>Espera tu turno para hablar. No interrumpas.</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Wingdings" panose="05000000000000000000" pitchFamily="2" charset="2"/>
                        <a:buChar char=""/>
                      </a:pPr>
                      <a:r>
                        <a:rPr lang="es-CO" sz="1400" kern="100" dirty="0">
                          <a:effectLst/>
                          <a:latin typeface="Arial" panose="020B0604020202020204" pitchFamily="34" charset="0"/>
                          <a:ea typeface="Calibri" panose="020F0502020204030204" pitchFamily="34" charset="0"/>
                          <a:cs typeface="Times New Roman" panose="02020603050405020304" pitchFamily="18" charset="0"/>
                        </a:rPr>
                        <a:t>Asiente con la cabeza cuando estés seguro de que comprendiste.</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2867244"/>
                  </a:ext>
                </a:extLst>
              </a:tr>
              <a:tr h="1124762">
                <a:tc>
                  <a:txBody>
                    <a:bodyPr/>
                    <a:lstStyle/>
                    <a:p>
                      <a:pPr algn="just">
                        <a:lnSpc>
                          <a:spcPct val="115000"/>
                        </a:lnSpc>
                        <a:spcAft>
                          <a:spcPts val="800"/>
                        </a:spcAft>
                      </a:pPr>
                      <a:r>
                        <a:rPr lang="es-CO" sz="1400" b="1" kern="100" dirty="0">
                          <a:effectLst/>
                          <a:latin typeface="Arial" panose="020B0604020202020204" pitchFamily="34" charset="0"/>
                          <a:ea typeface="Calibri" panose="020F0502020204030204" pitchFamily="34" charset="0"/>
                          <a:cs typeface="Times New Roman" panose="02020603050405020304" pitchFamily="18" charset="0"/>
                        </a:rPr>
                        <a:t>Confirma que lo que estas entiendo es lo que la persona quiere transmitir:</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Wingdings" panose="05000000000000000000" pitchFamily="2" charset="2"/>
                        <a:buChar char=""/>
                      </a:pPr>
                      <a:r>
                        <a:rPr lang="es-CO" sz="1400" kern="100" dirty="0">
                          <a:effectLst/>
                          <a:latin typeface="Arial" panose="020B0604020202020204" pitchFamily="34" charset="0"/>
                          <a:ea typeface="Calibri" panose="020F0502020204030204" pitchFamily="34" charset="0"/>
                          <a:cs typeface="Times New Roman" panose="02020603050405020304" pitchFamily="18" charset="0"/>
                        </a:rPr>
                        <a:t>Di en tus propias palabras lo que la otra persona dijo, para verificar si estas entendiendo bien.</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Wingdings" panose="05000000000000000000" pitchFamily="2" charset="2"/>
                        <a:buChar char=""/>
                      </a:pPr>
                      <a:r>
                        <a:rPr lang="es-CO" sz="1400" kern="100" dirty="0">
                          <a:effectLst/>
                          <a:latin typeface="Arial" panose="020B0604020202020204" pitchFamily="34" charset="0"/>
                          <a:ea typeface="Calibri" panose="020F0502020204030204" pitchFamily="34" charset="0"/>
                          <a:cs typeface="Times New Roman" panose="02020603050405020304" pitchFamily="18" charset="0"/>
                        </a:rPr>
                        <a:t>Si no entiendes lo que te dicen, has preguntas para aclarar.</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9588519"/>
                  </a:ext>
                </a:extLst>
              </a:tr>
              <a:tr h="1749012">
                <a:tc>
                  <a:txBody>
                    <a:bodyPr/>
                    <a:lstStyle/>
                    <a:p>
                      <a:pPr algn="just">
                        <a:lnSpc>
                          <a:spcPct val="115000"/>
                        </a:lnSpc>
                        <a:spcAft>
                          <a:spcPts val="800"/>
                        </a:spcAft>
                      </a:pPr>
                      <a:r>
                        <a:rPr lang="es-CO" sz="1400" b="1" kern="100" dirty="0">
                          <a:effectLst/>
                          <a:latin typeface="Arial" panose="020B0604020202020204" pitchFamily="34" charset="0"/>
                          <a:ea typeface="Calibri" panose="020F0502020204030204" pitchFamily="34" charset="0"/>
                          <a:cs typeface="Times New Roman" panose="02020603050405020304" pitchFamily="18" charset="0"/>
                        </a:rPr>
                        <a:t>Contáctate con las emociones de la persona:</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Wingdings" panose="05000000000000000000" pitchFamily="2" charset="2"/>
                        <a:buChar char=""/>
                      </a:pPr>
                      <a:r>
                        <a:rPr lang="es-CO" sz="1400" kern="100" dirty="0">
                          <a:effectLst/>
                          <a:latin typeface="Arial" panose="020B0604020202020204" pitchFamily="34" charset="0"/>
                          <a:ea typeface="Calibri" panose="020F0502020204030204" pitchFamily="34" charset="0"/>
                          <a:cs typeface="Times New Roman" panose="02020603050405020304" pitchFamily="18" charset="0"/>
                        </a:rPr>
                        <a:t>Pregúntate ¿y qué sientes? O si puedes “observar” sus emociones confirma: ¿te sientes triste?</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buFont typeface="Wingdings" panose="05000000000000000000" pitchFamily="2" charset="2"/>
                        <a:buChar char=""/>
                      </a:pPr>
                      <a:r>
                        <a:rPr lang="es-CO" sz="1400" kern="100" dirty="0">
                          <a:effectLst/>
                          <a:latin typeface="Arial" panose="020B0604020202020204" pitchFamily="34" charset="0"/>
                          <a:ea typeface="Calibri" panose="020F0502020204030204" pitchFamily="34" charset="0"/>
                          <a:cs typeface="Times New Roman" panose="02020603050405020304" pitchFamily="18" charset="0"/>
                        </a:rPr>
                        <a:t>Pregunta ¿hay algo que pueda hacer para apoyarte?</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Wingdings" panose="05000000000000000000" pitchFamily="2" charset="2"/>
                        <a:buChar char=""/>
                      </a:pPr>
                      <a:r>
                        <a:rPr lang="es-CO" sz="1400" kern="100" dirty="0">
                          <a:effectLst/>
                          <a:latin typeface="Arial" panose="020B0604020202020204" pitchFamily="34" charset="0"/>
                          <a:ea typeface="Calibri" panose="020F0502020204030204" pitchFamily="34" charset="0"/>
                          <a:cs typeface="Times New Roman" panose="02020603050405020304" pitchFamily="18" charset="0"/>
                        </a:rPr>
                        <a:t>Ofrece un gesto afectuoso de apoyo que sepas que será bien recibido por esa persona.</a:t>
                      </a:r>
                      <a:endParaRPr lang="es-CO" sz="14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s-CO" sz="1400" b="1" kern="100" dirty="0">
                          <a:effectLst/>
                          <a:latin typeface="Arial" panose="020B0604020202020204" pitchFamily="34" charset="0"/>
                          <a:ea typeface="Calibri" panose="020F0502020204030204" pitchFamily="34" charset="0"/>
                          <a:cs typeface="Times New Roman" panose="02020603050405020304" pitchFamily="18" charset="0"/>
                        </a:rPr>
                        <a:t>                                                    </a:t>
                      </a:r>
                      <a:r>
                        <a:rPr lang="es-CO" sz="1800" b="1" kern="100" dirty="0">
                          <a:solidFill>
                            <a:srgbClr val="002060"/>
                          </a:solidFill>
                          <a:effectLst/>
                          <a:latin typeface="Arial" panose="020B0604020202020204" pitchFamily="34" charset="0"/>
                          <a:ea typeface="Calibri" panose="020F0502020204030204" pitchFamily="34" charset="0"/>
                          <a:cs typeface="Times New Roman" panose="02020603050405020304" pitchFamily="18" charset="0"/>
                        </a:rPr>
                        <a:t>ACTIVIDAD</a:t>
                      </a:r>
                      <a:endParaRPr lang="es-CO" sz="1800" kern="100" dirty="0">
                        <a:solidFill>
                          <a:srgbClr val="00206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4120203"/>
                  </a:ext>
                </a:extLst>
              </a:tr>
            </a:tbl>
          </a:graphicData>
        </a:graphic>
      </p:graphicFrame>
      <p:sp>
        <p:nvSpPr>
          <p:cNvPr id="15" name="CuadroTexto 14">
            <a:extLst>
              <a:ext uri="{FF2B5EF4-FFF2-40B4-BE49-F238E27FC236}">
                <a16:creationId xmlns:a16="http://schemas.microsoft.com/office/drawing/2014/main" id="{0269D04B-B4EB-A741-BA7A-B9AB73768ABB}"/>
              </a:ext>
            </a:extLst>
          </p:cNvPr>
          <p:cNvSpPr txBox="1"/>
          <p:nvPr/>
        </p:nvSpPr>
        <p:spPr>
          <a:xfrm>
            <a:off x="3766755" y="2190342"/>
            <a:ext cx="6096000"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1400" b="1" i="0" u="none" strike="noStrike" kern="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a:sym typeface="Arial"/>
              </a:rPr>
              <a:t>ESTRATEGIAS DE ESCUCHA ACTIVA </a:t>
            </a:r>
            <a:endParaRPr kumimoji="0" lang="es-CO"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144208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215"/>
        <p:cNvGrpSpPr/>
        <p:nvPr/>
      </p:nvGrpSpPr>
      <p:grpSpPr>
        <a:xfrm>
          <a:off x="0" y="0"/>
          <a:ext cx="0" cy="0"/>
          <a:chOff x="0" y="0"/>
          <a:chExt cx="0" cy="0"/>
        </a:xfrm>
      </p:grpSpPr>
      <p:sp>
        <p:nvSpPr>
          <p:cNvPr id="5216" name="Google Shape;5216;p25"/>
          <p:cNvSpPr txBox="1">
            <a:spLocks noGrp="1"/>
          </p:cNvSpPr>
          <p:nvPr>
            <p:ph type="ctrTitle"/>
          </p:nvPr>
        </p:nvSpPr>
        <p:spPr>
          <a:xfrm>
            <a:off x="170482" y="3130658"/>
            <a:ext cx="7904136" cy="12877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4400"/>
              <a:buFont typeface="Helvetica Neue"/>
              <a:buNone/>
            </a:pPr>
            <a:r>
              <a:rPr lang="es-CO" sz="4800" b="1" dirty="0">
                <a:solidFill>
                  <a:schemeClr val="lt1"/>
                </a:solidFill>
                <a:latin typeface="Helvetica Neue"/>
                <a:ea typeface="Helvetica Neue"/>
                <a:cs typeface="Helvetica Neue"/>
                <a:sym typeface="Helvetica Neue"/>
              </a:rPr>
              <a:t>Transferencia</a:t>
            </a:r>
            <a:br>
              <a:rPr lang="es-CO" sz="4400" b="1" dirty="0">
                <a:solidFill>
                  <a:schemeClr val="lt1"/>
                </a:solidFill>
                <a:latin typeface="Helvetica Neue"/>
                <a:ea typeface="Helvetica Neue"/>
                <a:cs typeface="Helvetica Neue"/>
                <a:sym typeface="Helvetica Neue"/>
              </a:rPr>
            </a:br>
            <a:r>
              <a:rPr lang="es-CO" sz="3200" b="1" dirty="0">
                <a:solidFill>
                  <a:schemeClr val="lt1"/>
                </a:solidFill>
                <a:latin typeface="Helvetica Neue"/>
                <a:ea typeface="Helvetica Neue"/>
                <a:cs typeface="Helvetica Neue"/>
                <a:sym typeface="Helvetica Neue"/>
              </a:rPr>
              <a:t>10 min</a:t>
            </a:r>
            <a:endParaRPr sz="3200" b="1" dirty="0">
              <a:solidFill>
                <a:schemeClr val="lt1"/>
              </a:solidFill>
              <a:latin typeface="Helvetica Neue"/>
              <a:ea typeface="Helvetica Neue"/>
              <a:cs typeface="Helvetica Neue"/>
              <a:sym typeface="Helvetica Neue"/>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220"/>
        <p:cNvGrpSpPr/>
        <p:nvPr/>
      </p:nvGrpSpPr>
      <p:grpSpPr>
        <a:xfrm>
          <a:off x="0" y="0"/>
          <a:ext cx="0" cy="0"/>
          <a:chOff x="0" y="0"/>
          <a:chExt cx="0" cy="0"/>
        </a:xfrm>
      </p:grpSpPr>
      <p:sp>
        <p:nvSpPr>
          <p:cNvPr id="5221" name="Google Shape;5221;p51"/>
          <p:cNvSpPr txBox="1">
            <a:spLocks noGrp="1"/>
          </p:cNvSpPr>
          <p:nvPr>
            <p:ph type="title"/>
          </p:nvPr>
        </p:nvSpPr>
        <p:spPr>
          <a:xfrm>
            <a:off x="1720313" y="157026"/>
            <a:ext cx="8679050" cy="1325563"/>
          </a:xfrm>
          <a:prstGeom prst="rect">
            <a:avLst/>
          </a:prstGeom>
          <a:noFill/>
          <a:ln>
            <a:noFill/>
          </a:ln>
        </p:spPr>
        <p:txBody>
          <a:bodyPr spcFirstLastPara="1" wrap="square" lIns="91425" tIns="45700" rIns="91425" bIns="45700" anchor="ctr" anchorCtr="0">
            <a:normAutofit/>
          </a:bodyPr>
          <a:lstStyle/>
          <a:p>
            <a:pPr marL="0" lvl="0" indent="0" rtl="0">
              <a:lnSpc>
                <a:spcPct val="90000"/>
              </a:lnSpc>
              <a:spcBef>
                <a:spcPts val="0"/>
              </a:spcBef>
              <a:spcAft>
                <a:spcPts val="0"/>
              </a:spcAft>
              <a:buSzPts val="1800"/>
              <a:buNone/>
            </a:pPr>
            <a:r>
              <a:rPr lang="es-CO" sz="4000" b="1" dirty="0">
                <a:solidFill>
                  <a:srgbClr val="C00000"/>
                </a:solidFill>
              </a:rPr>
              <a:t>Aportes del juego al desarrollo y la recuperación de aprendizajes</a:t>
            </a:r>
            <a:endParaRPr sz="4000" dirty="0"/>
          </a:p>
        </p:txBody>
      </p:sp>
      <p:sp>
        <p:nvSpPr>
          <p:cNvPr id="5222" name="Google Shape;5222;p51"/>
          <p:cNvSpPr txBox="1">
            <a:spLocks noGrp="1"/>
          </p:cNvSpPr>
          <p:nvPr>
            <p:ph type="body" idx="1"/>
          </p:nvPr>
        </p:nvSpPr>
        <p:spPr>
          <a:xfrm>
            <a:off x="838200" y="1655146"/>
            <a:ext cx="10515600" cy="5045827"/>
          </a:xfrm>
          <a:prstGeom prst="rect">
            <a:avLst/>
          </a:prstGeom>
          <a:noFill/>
          <a:ln>
            <a:noFill/>
          </a:ln>
        </p:spPr>
        <p:txBody>
          <a:bodyPr spcFirstLastPara="1" wrap="square" lIns="91425" tIns="45700" rIns="91425" bIns="45700" anchor="t" anchorCtr="0">
            <a:noAutofit/>
          </a:bodyPr>
          <a:lstStyle/>
          <a:p>
            <a:pPr marL="114300" lvl="0" indent="0" algn="l" rtl="0">
              <a:lnSpc>
                <a:spcPct val="90000"/>
              </a:lnSpc>
              <a:spcBef>
                <a:spcPts val="1000"/>
              </a:spcBef>
              <a:spcAft>
                <a:spcPts val="0"/>
              </a:spcAft>
              <a:buSzPct val="69498"/>
              <a:buNone/>
            </a:pPr>
            <a:r>
              <a:rPr lang="es-CO" sz="2600" dirty="0"/>
              <a:t>El relator de cada uno de los grupos de trabajo presenta una cartelera con una conclusión para cada una de las preguntas sugeridas en el Anexo Nº1</a:t>
            </a:r>
            <a:endParaRPr sz="2600" dirty="0"/>
          </a:p>
          <a:p>
            <a:pPr marL="114300" lvl="0" indent="0" algn="l" rtl="0">
              <a:lnSpc>
                <a:spcPct val="90000"/>
              </a:lnSpc>
              <a:spcBef>
                <a:spcPts val="1000"/>
              </a:spcBef>
              <a:spcAft>
                <a:spcPts val="0"/>
              </a:spcAft>
              <a:buSzPct val="69498"/>
              <a:buNone/>
            </a:pPr>
            <a:endParaRPr sz="2600" dirty="0"/>
          </a:p>
          <a:p>
            <a:pPr marL="457200" lvl="0" indent="-342900" algn="l" rtl="0">
              <a:lnSpc>
                <a:spcPct val="90000"/>
              </a:lnSpc>
              <a:spcBef>
                <a:spcPts val="1000"/>
              </a:spcBef>
              <a:spcAft>
                <a:spcPts val="0"/>
              </a:spcAft>
              <a:buClr>
                <a:schemeClr val="dk1"/>
              </a:buClr>
              <a:buSzPct val="81081"/>
              <a:buChar char="•"/>
            </a:pPr>
            <a:r>
              <a:rPr lang="es-CO" sz="2600" dirty="0">
                <a:latin typeface="Helvetica Neue"/>
                <a:ea typeface="Helvetica Neue"/>
                <a:cs typeface="Helvetica Neue"/>
                <a:sym typeface="Helvetica Neue"/>
              </a:rPr>
              <a:t>¿Cuáles beneficios podría aportar este juego al desarrollo integral de los niños y las niñas?</a:t>
            </a:r>
            <a:endParaRPr sz="2600" dirty="0"/>
          </a:p>
          <a:p>
            <a:pPr marL="457200" lvl="0" indent="-342900" algn="just" rtl="0">
              <a:lnSpc>
                <a:spcPct val="90000"/>
              </a:lnSpc>
              <a:spcBef>
                <a:spcPts val="1000"/>
              </a:spcBef>
              <a:spcAft>
                <a:spcPts val="0"/>
              </a:spcAft>
              <a:buSzPct val="81081"/>
              <a:buChar char="•"/>
            </a:pPr>
            <a:r>
              <a:rPr lang="es-CO" sz="2600" dirty="0">
                <a:latin typeface="Helvetica Neue"/>
                <a:ea typeface="Helvetica Neue"/>
                <a:cs typeface="Helvetica Neue"/>
                <a:sym typeface="Helvetica Neue"/>
              </a:rPr>
              <a:t>¿Cuáles podrían ser los aportes de este juego a los aprendizajes esperados en el pensamiento lógico y matemático en la trayectoria inicial?</a:t>
            </a:r>
            <a:endParaRPr sz="2600" dirty="0"/>
          </a:p>
          <a:p>
            <a:pPr marL="457200" lvl="0" indent="-342900" algn="just" rtl="0">
              <a:lnSpc>
                <a:spcPct val="90000"/>
              </a:lnSpc>
              <a:spcBef>
                <a:spcPts val="1000"/>
              </a:spcBef>
              <a:spcAft>
                <a:spcPts val="0"/>
              </a:spcAft>
              <a:buSzPct val="81081"/>
              <a:buChar char="•"/>
            </a:pPr>
            <a:r>
              <a:rPr lang="es-CO" sz="2600" dirty="0">
                <a:latin typeface="Helvetica Neue"/>
                <a:ea typeface="Helvetica Neue"/>
                <a:cs typeface="Helvetica Neue"/>
                <a:sym typeface="Helvetica Neue"/>
              </a:rPr>
              <a:t>¿ Cuáles podrían ser los aportes de este juego a los aprendizajes esperados en el pensamiento comunicativo y lenguaje en la trayectoria inicial?</a:t>
            </a:r>
            <a:endParaRPr sz="2600" dirty="0"/>
          </a:p>
          <a:p>
            <a:pPr marL="457200" lvl="0" indent="-228600" algn="l" rtl="0">
              <a:lnSpc>
                <a:spcPct val="90000"/>
              </a:lnSpc>
              <a:spcBef>
                <a:spcPts val="1000"/>
              </a:spcBef>
              <a:spcAft>
                <a:spcPts val="0"/>
              </a:spcAft>
              <a:buClr>
                <a:schemeClr val="dk1"/>
              </a:buClr>
              <a:buSzPct val="69498"/>
              <a:buNone/>
            </a:pPr>
            <a:endParaRPr sz="26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226"/>
        <p:cNvGrpSpPr/>
        <p:nvPr/>
      </p:nvGrpSpPr>
      <p:grpSpPr>
        <a:xfrm>
          <a:off x="0" y="0"/>
          <a:ext cx="0" cy="0"/>
          <a:chOff x="0" y="0"/>
          <a:chExt cx="0" cy="0"/>
        </a:xfrm>
      </p:grpSpPr>
      <p:sp>
        <p:nvSpPr>
          <p:cNvPr id="5227" name="Google Shape;5227;p27"/>
          <p:cNvSpPr txBox="1">
            <a:spLocks noGrp="1"/>
          </p:cNvSpPr>
          <p:nvPr>
            <p:ph type="title"/>
          </p:nvPr>
        </p:nvSpPr>
        <p:spPr>
          <a:xfrm>
            <a:off x="1259519" y="1766807"/>
            <a:ext cx="9672961" cy="2727701"/>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SzPts val="4000"/>
              <a:buNone/>
            </a:pPr>
            <a:r>
              <a:rPr lang="es-CO" sz="4400" b="1" dirty="0">
                <a:solidFill>
                  <a:schemeClr val="tx1"/>
                </a:solidFill>
                <a:latin typeface="Helvetica Neue" panose="020B0604020202020204" charset="0"/>
                <a:ea typeface="Arial"/>
                <a:cs typeface="Arial"/>
                <a:sym typeface="Arial"/>
              </a:rPr>
              <a:t>¿</a:t>
            </a:r>
            <a:r>
              <a:rPr lang="es-CO" sz="4000" b="1" dirty="0">
                <a:solidFill>
                  <a:schemeClr val="tx1"/>
                </a:solidFill>
                <a:latin typeface="Helvetica Neue" panose="020B0604020202020204" charset="0"/>
                <a:ea typeface="Arial"/>
                <a:cs typeface="Arial"/>
                <a:sym typeface="Arial"/>
              </a:rPr>
              <a:t>Cómo se puede flexibilizar el currículo en la trayectoria inicial para acoger el juego en el marco de los procesos de desarrollo y aprendizaje?</a:t>
            </a:r>
            <a:endParaRPr sz="4000" b="1" dirty="0">
              <a:solidFill>
                <a:schemeClr val="tx1"/>
              </a:solidFill>
              <a:latin typeface="Helvetica Neue" panose="020B0604020202020204" charset="0"/>
              <a:ea typeface="Arial"/>
              <a:cs typeface="Arial"/>
              <a:sym typeface="Arial"/>
            </a:endParaRPr>
          </a:p>
        </p:txBody>
      </p:sp>
      <p:sp>
        <p:nvSpPr>
          <p:cNvPr id="2" name="Google Shape;5195;p23">
            <a:extLst>
              <a:ext uri="{FF2B5EF4-FFF2-40B4-BE49-F238E27FC236}">
                <a16:creationId xmlns:a16="http://schemas.microsoft.com/office/drawing/2014/main" id="{0F4DB3E1-DCCF-3C6F-DE44-1DDF38DA401D}"/>
              </a:ext>
            </a:extLst>
          </p:cNvPr>
          <p:cNvSpPr txBox="1">
            <a:spLocks/>
          </p:cNvSpPr>
          <p:nvPr/>
        </p:nvSpPr>
        <p:spPr>
          <a:xfrm>
            <a:off x="1973802" y="126426"/>
            <a:ext cx="8673534" cy="759703"/>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6000"/>
              <a:buFont typeface="Helvetica Neue"/>
              <a:buNone/>
              <a:defRPr sz="60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000"/>
            </a:pPr>
            <a:r>
              <a:rPr lang="es-MX" sz="4000" b="1" dirty="0">
                <a:solidFill>
                  <a:srgbClr val="C00000"/>
                </a:solidFill>
              </a:rPr>
              <a:t>Reflexionemos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231"/>
        <p:cNvGrpSpPr/>
        <p:nvPr/>
      </p:nvGrpSpPr>
      <p:grpSpPr>
        <a:xfrm>
          <a:off x="0" y="0"/>
          <a:ext cx="0" cy="0"/>
          <a:chOff x="0" y="0"/>
          <a:chExt cx="0" cy="0"/>
        </a:xfrm>
      </p:grpSpPr>
      <p:sp>
        <p:nvSpPr>
          <p:cNvPr id="5232" name="Google Shape;5232;p52"/>
          <p:cNvSpPr txBox="1">
            <a:spLocks noGrp="1"/>
          </p:cNvSpPr>
          <p:nvPr>
            <p:ph type="ctrTitle"/>
          </p:nvPr>
        </p:nvSpPr>
        <p:spPr>
          <a:xfrm>
            <a:off x="418453" y="3429000"/>
            <a:ext cx="7764651" cy="805123"/>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6000"/>
              <a:buFont typeface="Helvetica Neue"/>
              <a:buNone/>
            </a:pPr>
            <a:r>
              <a:rPr lang="es-CO" sz="4800" b="1" dirty="0">
                <a:solidFill>
                  <a:schemeClr val="lt1"/>
                </a:solidFill>
              </a:rPr>
              <a:t>Caja de herramientas</a:t>
            </a:r>
            <a:endParaRPr sz="4800" dirty="0"/>
          </a:p>
        </p:txBody>
      </p:sp>
    </p:spTree>
  </p:cSld>
  <p:clrMapOvr>
    <a:masterClrMapping/>
  </p:clrMapOvr>
  <mc:AlternateContent xmlns:mc="http://schemas.openxmlformats.org/markup-compatibility/2006" xmlns:p14="http://schemas.microsoft.com/office/powerpoint/2010/main">
    <mc:Choice Requires="p14">
      <p:transition spd="slow" p14:dur="2000">
        <p14:prism/>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992"/>
        <p:cNvGrpSpPr/>
        <p:nvPr/>
      </p:nvGrpSpPr>
      <p:grpSpPr>
        <a:xfrm>
          <a:off x="0" y="0"/>
          <a:ext cx="0" cy="0"/>
          <a:chOff x="0" y="0"/>
          <a:chExt cx="0" cy="0"/>
        </a:xfrm>
      </p:grpSpPr>
      <p:sp>
        <p:nvSpPr>
          <p:cNvPr id="4995" name="Google Shape;4995;p3"/>
          <p:cNvSpPr txBox="1"/>
          <p:nvPr/>
        </p:nvSpPr>
        <p:spPr>
          <a:xfrm>
            <a:off x="5099574" y="6354188"/>
            <a:ext cx="1992854" cy="2616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100"/>
              <a:buFont typeface="Arial"/>
              <a:buNone/>
            </a:pPr>
            <a:r>
              <a:rPr lang="es-CO" sz="1100" b="1" i="0" u="none" strike="noStrike" cap="none">
                <a:solidFill>
                  <a:schemeClr val="lt1"/>
                </a:solidFill>
                <a:latin typeface="Helvetica Neue"/>
                <a:ea typeface="Helvetica Neue"/>
                <a:cs typeface="Helvetica Neue"/>
                <a:sym typeface="Helvetica Neue"/>
              </a:rPr>
              <a:t>www.mineducacion.gov.co</a:t>
            </a:r>
            <a:endParaRPr sz="1100" b="1" i="0" u="none" strike="noStrike" cap="none">
              <a:solidFill>
                <a:schemeClr val="lt1"/>
              </a:solidFill>
              <a:latin typeface="Helvetica Neue"/>
              <a:ea typeface="Helvetica Neue"/>
              <a:cs typeface="Helvetica Neue"/>
              <a:sym typeface="Helvetica Neue"/>
            </a:endParaRPr>
          </a:p>
        </p:txBody>
      </p:sp>
      <p:sp>
        <p:nvSpPr>
          <p:cNvPr id="4996" name="Google Shape;4996;p3"/>
          <p:cNvSpPr txBox="1"/>
          <p:nvPr/>
        </p:nvSpPr>
        <p:spPr>
          <a:xfrm>
            <a:off x="838200" y="1301982"/>
            <a:ext cx="10243088" cy="4463387"/>
          </a:xfrm>
          <a:prstGeom prst="rect">
            <a:avLst/>
          </a:prstGeom>
          <a:solidFill>
            <a:schemeClr val="lt1"/>
          </a:solidFill>
          <a:ln w="25400" cap="flat" cmpd="sng">
            <a:solidFill>
              <a:srgbClr val="C00000"/>
            </a:solidFill>
            <a:prstDash val="solid"/>
            <a:round/>
            <a:headEnd type="none" w="sm" len="sm"/>
            <a:tailEnd type="none" w="sm" len="sm"/>
          </a:ln>
        </p:spPr>
        <p:txBody>
          <a:bodyPr spcFirstLastPara="1" wrap="square" lIns="91425" tIns="45700" rIns="91425" bIns="45700" anchor="t" anchorCtr="0">
            <a:noAutofit/>
          </a:bodyPr>
          <a:lstStyle/>
          <a:p>
            <a:pPr marR="0" lvl="0" algn="l" rtl="0">
              <a:lnSpc>
                <a:spcPct val="90000"/>
              </a:lnSpc>
              <a:spcBef>
                <a:spcPts val="0"/>
              </a:spcBef>
              <a:spcAft>
                <a:spcPts val="0"/>
              </a:spcAft>
              <a:buClr>
                <a:schemeClr val="dk1"/>
              </a:buClr>
              <a:buSzPct val="142857"/>
            </a:pPr>
            <a:endParaRPr sz="2800" dirty="0">
              <a:latin typeface="Helvetica Neue" panose="020B0604020202020204" charset="0"/>
            </a:endParaRPr>
          </a:p>
          <a:p>
            <a:pPr marL="457200" marR="0" lvl="0" indent="-457200" algn="l" rtl="0">
              <a:lnSpc>
                <a:spcPct val="90000"/>
              </a:lnSpc>
              <a:spcBef>
                <a:spcPts val="0"/>
              </a:spcBef>
              <a:spcAft>
                <a:spcPts val="0"/>
              </a:spcAft>
              <a:buClr>
                <a:schemeClr val="dk1"/>
              </a:buClr>
              <a:buSzPct val="142857"/>
              <a:buBlip>
                <a:blip r:embed="rId3"/>
              </a:buBlip>
            </a:pPr>
            <a:r>
              <a:rPr lang="es-CO" sz="2800" b="0" i="0" u="none" strike="noStrike" cap="none" dirty="0">
                <a:solidFill>
                  <a:schemeClr val="dk1"/>
                </a:solidFill>
                <a:latin typeface="Helvetica Neue" panose="020B0604020202020204" charset="0"/>
                <a:ea typeface="Helvetica Neue"/>
                <a:cs typeface="Helvetica Neue"/>
                <a:sym typeface="Helvetica Neue"/>
              </a:rPr>
              <a:t>Movilizar experiencias en torno al juego para potenciar el desarrollo y aprendizaje de los pensamientos lógico, matemático, comunicativo y del lenguaje.</a:t>
            </a:r>
            <a:endParaRPr sz="2800" dirty="0">
              <a:latin typeface="Helvetica Neue" panose="020B0604020202020204" charset="0"/>
            </a:endParaRPr>
          </a:p>
          <a:p>
            <a:pPr marL="457200" marR="0" lvl="0" indent="-457200" algn="l" rtl="0">
              <a:lnSpc>
                <a:spcPct val="90000"/>
              </a:lnSpc>
              <a:spcBef>
                <a:spcPts val="0"/>
              </a:spcBef>
              <a:spcAft>
                <a:spcPts val="0"/>
              </a:spcAft>
              <a:buClr>
                <a:schemeClr val="dk1"/>
              </a:buClr>
              <a:buSzPct val="129032"/>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457200" marR="0" lvl="0" indent="-457200" algn="l" rtl="0">
              <a:lnSpc>
                <a:spcPct val="90000"/>
              </a:lnSpc>
              <a:spcBef>
                <a:spcPts val="0"/>
              </a:spcBef>
              <a:spcAft>
                <a:spcPts val="0"/>
              </a:spcAft>
              <a:buClr>
                <a:schemeClr val="dk1"/>
              </a:buClr>
              <a:buSzPct val="129032"/>
              <a:buBlip>
                <a:blip r:embed="rId3"/>
              </a:buBlip>
            </a:pPr>
            <a:r>
              <a:rPr lang="es-CO" sz="2800" b="0" i="0" u="none" strike="noStrike" cap="none" dirty="0">
                <a:solidFill>
                  <a:schemeClr val="dk1"/>
                </a:solidFill>
                <a:latin typeface="Helvetica Neue" panose="020B0604020202020204" charset="0"/>
                <a:ea typeface="Helvetica Neue"/>
                <a:cs typeface="Helvetica Neue"/>
                <a:sym typeface="Helvetica Neue"/>
              </a:rPr>
              <a:t> Dar relevancia al juego en el marco de las propuestas pedagógicas de la trayectoria inicial.</a:t>
            </a:r>
            <a:endParaRPr sz="2800" dirty="0">
              <a:latin typeface="Helvetica Neue" panose="020B0604020202020204" charset="0"/>
            </a:endParaRPr>
          </a:p>
          <a:p>
            <a:pPr marL="457200" marR="0" lvl="0" indent="-457200" algn="l" rtl="0">
              <a:lnSpc>
                <a:spcPct val="90000"/>
              </a:lnSpc>
              <a:spcBef>
                <a:spcPts val="0"/>
              </a:spcBef>
              <a:spcAft>
                <a:spcPts val="0"/>
              </a:spcAft>
              <a:buClr>
                <a:schemeClr val="dk1"/>
              </a:buClr>
              <a:buSzPct val="129032"/>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457200" marR="0" lvl="0" indent="-457200" algn="l" rtl="0">
              <a:lnSpc>
                <a:spcPct val="90000"/>
              </a:lnSpc>
              <a:spcBef>
                <a:spcPts val="0"/>
              </a:spcBef>
              <a:spcAft>
                <a:spcPts val="0"/>
              </a:spcAft>
              <a:buClr>
                <a:schemeClr val="dk1"/>
              </a:buClr>
              <a:buSzPct val="129032"/>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457200" marR="0" lvl="0" indent="-457200" algn="l" rtl="0">
              <a:lnSpc>
                <a:spcPct val="90000"/>
              </a:lnSpc>
              <a:spcBef>
                <a:spcPts val="0"/>
              </a:spcBef>
              <a:spcAft>
                <a:spcPts val="0"/>
              </a:spcAft>
              <a:buClr>
                <a:schemeClr val="dk1"/>
              </a:buClr>
              <a:buSzPct val="129032"/>
              <a:buBlip>
                <a:blip r:embed="rId3"/>
              </a:buBlip>
            </a:pPr>
            <a:r>
              <a:rPr lang="es-CO" sz="2800" b="0" i="0" u="none" strike="noStrike" cap="none" dirty="0">
                <a:solidFill>
                  <a:schemeClr val="dk1"/>
                </a:solidFill>
                <a:latin typeface="Helvetica Neue" panose="020B0604020202020204" charset="0"/>
                <a:ea typeface="Helvetica Neue"/>
                <a:cs typeface="Helvetica Neue"/>
                <a:sym typeface="Helvetica Neue"/>
              </a:rPr>
              <a:t>Reconocer los procesos de desarrollo y aprendizaje en la trayectoria inicial como eje para la planeación pedagógica.</a:t>
            </a:r>
            <a:endParaRPr sz="2800" dirty="0">
              <a:latin typeface="Helvetica Neue" panose="020B0604020202020204" charset="0"/>
            </a:endParaRPr>
          </a:p>
          <a:p>
            <a:pPr marL="285750" marR="0" lvl="0" indent="-285750" algn="l" rtl="0">
              <a:lnSpc>
                <a:spcPct val="90000"/>
              </a:lnSpc>
              <a:spcBef>
                <a:spcPts val="0"/>
              </a:spcBef>
              <a:spcAft>
                <a:spcPts val="0"/>
              </a:spcAft>
              <a:buClr>
                <a:schemeClr val="dk1"/>
              </a:buClr>
              <a:buSzPct val="222222"/>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457200" marR="0" lvl="0" indent="-342900" algn="l" rtl="0">
              <a:lnSpc>
                <a:spcPct val="90000"/>
              </a:lnSpc>
              <a:spcBef>
                <a:spcPts val="1000"/>
              </a:spcBef>
              <a:spcAft>
                <a:spcPts val="0"/>
              </a:spcAft>
              <a:buClr>
                <a:schemeClr val="dk1"/>
              </a:buClr>
              <a:buSzPct val="222222"/>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285750" marR="0" lvl="0" indent="-285750" algn="l" rtl="0">
              <a:lnSpc>
                <a:spcPct val="90000"/>
              </a:lnSpc>
              <a:spcBef>
                <a:spcPts val="0"/>
              </a:spcBef>
              <a:spcAft>
                <a:spcPts val="0"/>
              </a:spcAft>
              <a:buClr>
                <a:schemeClr val="dk1"/>
              </a:buClr>
              <a:buSzPct val="222222"/>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285750" marR="0" lvl="0" indent="-285750" algn="l" rtl="0">
              <a:lnSpc>
                <a:spcPct val="90000"/>
              </a:lnSpc>
              <a:spcBef>
                <a:spcPts val="0"/>
              </a:spcBef>
              <a:spcAft>
                <a:spcPts val="0"/>
              </a:spcAft>
              <a:buClr>
                <a:schemeClr val="dk1"/>
              </a:buClr>
              <a:buSzPct val="222222"/>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p:txBody>
      </p:sp>
      <p:sp>
        <p:nvSpPr>
          <p:cNvPr id="4997" name="Google Shape;4997;p3"/>
          <p:cNvSpPr txBox="1"/>
          <p:nvPr/>
        </p:nvSpPr>
        <p:spPr>
          <a:xfrm>
            <a:off x="1950192" y="242202"/>
            <a:ext cx="8340683" cy="628127"/>
          </a:xfrm>
          <a:prstGeom prst="rect">
            <a:avLst/>
          </a:prstGeom>
          <a:noFill/>
          <a:ln>
            <a:noFill/>
          </a:ln>
        </p:spPr>
        <p:txBody>
          <a:bodyPr spcFirstLastPara="1" wrap="square" lIns="91425" tIns="45700" rIns="91425" bIns="45700" anchor="ctr" anchorCtr="0">
            <a:normAutofit lnSpcReduction="10000"/>
          </a:bodyPr>
          <a:lstStyle/>
          <a:p>
            <a:pPr marL="0" marR="0" lvl="0" indent="0" algn="l" rtl="0">
              <a:lnSpc>
                <a:spcPct val="90000"/>
              </a:lnSpc>
              <a:spcBef>
                <a:spcPts val="0"/>
              </a:spcBef>
              <a:spcAft>
                <a:spcPts val="0"/>
              </a:spcAft>
              <a:buClr>
                <a:schemeClr val="dk1"/>
              </a:buClr>
              <a:buSzPts val="4400"/>
              <a:buFont typeface="Helvetica Neue"/>
              <a:buNone/>
            </a:pPr>
            <a:r>
              <a:rPr lang="es-CO" sz="4000" b="1" i="0" u="none" strike="noStrike" cap="none" dirty="0">
                <a:solidFill>
                  <a:srgbClr val="C00000"/>
                </a:solidFill>
                <a:latin typeface="Helvetica Neue"/>
                <a:ea typeface="Helvetica Neue"/>
                <a:cs typeface="Helvetica Neue"/>
                <a:sym typeface="Helvetica Neue"/>
              </a:rPr>
              <a:t>Objetivos específicos</a:t>
            </a:r>
            <a:endParaRPr sz="4000" b="1" i="0" u="none" strike="noStrike" cap="none" dirty="0">
              <a:solidFill>
                <a:srgbClr val="C00000"/>
              </a:solidFill>
              <a:latin typeface="Helvetica Neue"/>
              <a:ea typeface="Helvetica Neue"/>
              <a:cs typeface="Helvetica Neue"/>
              <a:sym typeface="Helvetica Neue"/>
            </a:endParaRPr>
          </a:p>
        </p:txBody>
      </p:sp>
    </p:spTree>
    <p:extLst>
      <p:ext uri="{BB962C8B-B14F-4D97-AF65-F5344CB8AC3E}">
        <p14:creationId xmlns:p14="http://schemas.microsoft.com/office/powerpoint/2010/main" val="1252332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236"/>
        <p:cNvGrpSpPr/>
        <p:nvPr/>
      </p:nvGrpSpPr>
      <p:grpSpPr>
        <a:xfrm>
          <a:off x="0" y="0"/>
          <a:ext cx="0" cy="0"/>
          <a:chOff x="0" y="0"/>
          <a:chExt cx="0" cy="0"/>
        </a:xfrm>
      </p:grpSpPr>
      <p:sp>
        <p:nvSpPr>
          <p:cNvPr id="5237" name="Google Shape;5237;p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1800"/>
              <a:buNone/>
            </a:pPr>
            <a:r>
              <a:rPr lang="es-CO" b="1">
                <a:solidFill>
                  <a:srgbClr val="C00000"/>
                </a:solidFill>
              </a:rPr>
              <a:t>Documentos </a:t>
            </a:r>
            <a:endParaRPr/>
          </a:p>
        </p:txBody>
      </p:sp>
      <p:pic>
        <p:nvPicPr>
          <p:cNvPr id="5238" name="Google Shape;5238;p53"/>
          <p:cNvPicPr preferRelativeResize="0"/>
          <p:nvPr/>
        </p:nvPicPr>
        <p:blipFill rotWithShape="1">
          <a:blip r:embed="rId3">
            <a:alphaModFix/>
          </a:blip>
          <a:srcRect/>
          <a:stretch/>
        </p:blipFill>
        <p:spPr>
          <a:xfrm rot="-360000">
            <a:off x="1666105" y="1824058"/>
            <a:ext cx="2743200" cy="3650950"/>
          </a:xfrm>
          <a:prstGeom prst="rect">
            <a:avLst/>
          </a:prstGeom>
          <a:noFill/>
          <a:ln>
            <a:noFill/>
          </a:ln>
        </p:spPr>
      </p:pic>
      <p:pic>
        <p:nvPicPr>
          <p:cNvPr id="5239" name="Google Shape;5239;p53"/>
          <p:cNvPicPr preferRelativeResize="0"/>
          <p:nvPr/>
        </p:nvPicPr>
        <p:blipFill rotWithShape="1">
          <a:blip r:embed="rId4">
            <a:alphaModFix/>
          </a:blip>
          <a:srcRect/>
          <a:stretch/>
        </p:blipFill>
        <p:spPr>
          <a:xfrm rot="886553">
            <a:off x="7263738" y="2000415"/>
            <a:ext cx="2922373" cy="3806046"/>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243"/>
        <p:cNvGrpSpPr/>
        <p:nvPr/>
      </p:nvGrpSpPr>
      <p:grpSpPr>
        <a:xfrm>
          <a:off x="0" y="0"/>
          <a:ext cx="0" cy="0"/>
          <a:chOff x="0" y="0"/>
          <a:chExt cx="0" cy="0"/>
        </a:xfrm>
      </p:grpSpPr>
      <p:pic>
        <p:nvPicPr>
          <p:cNvPr id="5244" name="Google Shape;5244;p54" descr="Texto&#10;&#10;Descripción generada automáticamente"/>
          <p:cNvPicPr preferRelativeResize="0"/>
          <p:nvPr/>
        </p:nvPicPr>
        <p:blipFill rotWithShape="1">
          <a:blip r:embed="rId3">
            <a:alphaModFix/>
          </a:blip>
          <a:srcRect/>
          <a:stretch/>
        </p:blipFill>
        <p:spPr>
          <a:xfrm>
            <a:off x="3053165" y="856281"/>
            <a:ext cx="6323309" cy="551352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248"/>
        <p:cNvGrpSpPr/>
        <p:nvPr/>
      </p:nvGrpSpPr>
      <p:grpSpPr>
        <a:xfrm>
          <a:off x="0" y="0"/>
          <a:ext cx="0" cy="0"/>
          <a:chOff x="0" y="0"/>
          <a:chExt cx="0" cy="0"/>
        </a:xfrm>
      </p:grpSpPr>
      <p:sp>
        <p:nvSpPr>
          <p:cNvPr id="5249" name="Google Shape;5249;p55"/>
          <p:cNvSpPr txBox="1">
            <a:spLocks noGrp="1"/>
          </p:cNvSpPr>
          <p:nvPr>
            <p:ph type="title"/>
          </p:nvPr>
        </p:nvSpPr>
        <p:spPr>
          <a:xfrm>
            <a:off x="1069383" y="1053885"/>
            <a:ext cx="9716951" cy="5071964"/>
          </a:xfrm>
          <a:prstGeom prst="rect">
            <a:avLst/>
          </a:prstGeom>
          <a:noFill/>
          <a:ln w="19050">
            <a:solidFill>
              <a:srgbClr val="C00000"/>
            </a:solidFill>
          </a:ln>
        </p:spPr>
        <p:txBody>
          <a:bodyPr spcFirstLastPara="1" wrap="square" lIns="91425" tIns="45700" rIns="91425" bIns="45700" anchor="b" anchorCtr="0">
            <a:noAutofit/>
          </a:bodyPr>
          <a:lstStyle/>
          <a:p>
            <a:pPr marL="0" lvl="0" indent="0" rtl="0">
              <a:lnSpc>
                <a:spcPct val="90000"/>
              </a:lnSpc>
              <a:spcBef>
                <a:spcPts val="0"/>
              </a:spcBef>
              <a:spcAft>
                <a:spcPts val="0"/>
              </a:spcAft>
              <a:buClr>
                <a:schemeClr val="dk1"/>
              </a:buClr>
              <a:buSzPts val="6000"/>
              <a:buFont typeface="Helvetica Neue"/>
              <a:buNone/>
            </a:pPr>
            <a:br>
              <a:rPr lang="es-CO" sz="3200" dirty="0"/>
            </a:br>
            <a:br>
              <a:rPr lang="es-CO" sz="3200" dirty="0"/>
            </a:br>
            <a:r>
              <a:rPr lang="es-CO" sz="3200" dirty="0"/>
              <a:t>“... a través del juego, las niñas y los niños tienen la posibilidad de reconocer al otro en su esencia, en la expresión libre de su ser y por tanto hacer amigos, aceptar la diferencia, crear vínculos afectivos y estrechar relaciones. Además de aprender a convivir con otros, construir acuerdos, respetar los derechos de los otros, asumir las propias responsabilidades, y reconocer su lugar en la generación de soluciones a problemas individuales y colectivos.”</a:t>
            </a:r>
            <a:br>
              <a:rPr lang="es-CO" sz="3200" dirty="0"/>
            </a:br>
            <a:br>
              <a:rPr lang="es-CO" sz="3200" dirty="0"/>
            </a:br>
            <a:r>
              <a:rPr lang="es-CO" sz="3200" dirty="0"/>
              <a:t> 								</a:t>
            </a:r>
            <a:r>
              <a:rPr lang="es-CO" sz="1600" dirty="0"/>
              <a:t>(MINTIC, 2021)</a:t>
            </a:r>
            <a:endParaRPr sz="1600" dirty="0"/>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49"/>
                                        </p:tgtEl>
                                        <p:attrNameLst>
                                          <p:attrName>style.visibility</p:attrName>
                                        </p:attrNameLst>
                                      </p:cBhvr>
                                      <p:to>
                                        <p:strVal val="visible"/>
                                      </p:to>
                                    </p:set>
                                    <p:animEffect transition="in" filter="fade">
                                      <p:cBhvr>
                                        <p:cTn id="7" dur="1000"/>
                                        <p:tgtEl>
                                          <p:spTgt spid="52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253"/>
        <p:cNvGrpSpPr/>
        <p:nvPr/>
      </p:nvGrpSpPr>
      <p:grpSpPr>
        <a:xfrm>
          <a:off x="0" y="0"/>
          <a:ext cx="0" cy="0"/>
          <a:chOff x="0" y="0"/>
          <a:chExt cx="0" cy="0"/>
        </a:xfrm>
      </p:grpSpPr>
      <p:sp>
        <p:nvSpPr>
          <p:cNvPr id="5254" name="Google Shape;5254;p56"/>
          <p:cNvSpPr txBox="1">
            <a:spLocks noGrp="1"/>
          </p:cNvSpPr>
          <p:nvPr>
            <p:ph type="title"/>
          </p:nvPr>
        </p:nvSpPr>
        <p:spPr>
          <a:xfrm>
            <a:off x="804749" y="1255364"/>
            <a:ext cx="10582501" cy="5222928"/>
          </a:xfrm>
          <a:prstGeom prst="rect">
            <a:avLst/>
          </a:prstGeom>
          <a:noFill/>
          <a:ln>
            <a:noFill/>
          </a:ln>
        </p:spPr>
        <p:txBody>
          <a:bodyPr spcFirstLastPara="1" wrap="square" lIns="91425" tIns="45700" rIns="91425" bIns="45700" anchor="b" anchorCtr="0">
            <a:noAutofit/>
          </a:bodyPr>
          <a:lstStyle/>
          <a:p>
            <a:pPr marL="457200">
              <a:lnSpc>
                <a:spcPct val="100000"/>
              </a:lnSpc>
              <a:spcAft>
                <a:spcPts val="1000"/>
              </a:spcAft>
            </a:pPr>
            <a:r>
              <a:rPr lang="es-CO" sz="1600" dirty="0">
                <a:latin typeface="Helvetica Neue" panose="020B0604020202020204" charset="0"/>
              </a:rPr>
              <a:t>Bruner, J. (1986). Juego, pensamiento y lenguaje. Perspectivas, 16(1), 79-85.</a:t>
            </a:r>
            <a:br>
              <a:rPr lang="es-CO" sz="1600" dirty="0">
                <a:latin typeface="Helvetica Neue" panose="020B0604020202020204" charset="0"/>
              </a:rPr>
            </a:br>
            <a:br>
              <a:rPr lang="es-CO" sz="1600" dirty="0">
                <a:effectLst/>
                <a:latin typeface="Helvetica Neue" panose="020B0604020202020204" charset="0"/>
                <a:ea typeface="Calibri" panose="020F0502020204030204" pitchFamily="34" charset="0"/>
              </a:rPr>
            </a:br>
            <a:r>
              <a:rPr lang="es-CO" sz="1600" dirty="0" err="1">
                <a:highlight>
                  <a:srgbClr val="FFFFFF"/>
                </a:highlight>
                <a:latin typeface="Helvetica Neue" panose="020B0604020202020204" charset="0"/>
              </a:rPr>
              <a:t>Glanzer</a:t>
            </a:r>
            <a:r>
              <a:rPr lang="es-CO" sz="1600" dirty="0">
                <a:highlight>
                  <a:srgbClr val="FFFFFF"/>
                </a:highlight>
                <a:latin typeface="Helvetica Neue" panose="020B0604020202020204" charset="0"/>
              </a:rPr>
              <a:t>, M. (2000). El juego en la niñez. Buenos Aires: </a:t>
            </a:r>
            <a:r>
              <a:rPr lang="es-CO" sz="1600" dirty="0" err="1">
                <a:highlight>
                  <a:srgbClr val="FFFFFF"/>
                </a:highlight>
                <a:latin typeface="Helvetica Neue" panose="020B0604020202020204" charset="0"/>
              </a:rPr>
              <a:t>Ai</a:t>
            </a:r>
            <a:r>
              <a:rPr lang="es-CO" sz="1600" dirty="0">
                <a:highlight>
                  <a:srgbClr val="FFFFFF"/>
                </a:highlight>
                <a:latin typeface="Helvetica Neue" panose="020B0604020202020204" charset="0"/>
              </a:rPr>
              <a:t>-que.</a:t>
            </a:r>
            <a:br>
              <a:rPr lang="es-CO" sz="1600" dirty="0">
                <a:highlight>
                  <a:srgbClr val="FFFFFF"/>
                </a:highlight>
                <a:latin typeface="Helvetica Neue" panose="020B0604020202020204" charset="0"/>
              </a:rPr>
            </a:br>
            <a:r>
              <a:rPr lang="es-CO" sz="1600" dirty="0">
                <a:highlight>
                  <a:srgbClr val="FFFFFF"/>
                </a:highlight>
                <a:latin typeface="Helvetica Neue" panose="020B0604020202020204" charset="0"/>
              </a:rPr>
              <a:t> </a:t>
            </a:r>
            <a:br>
              <a:rPr lang="es-CO" sz="1600" dirty="0">
                <a:highlight>
                  <a:srgbClr val="FFFFFF"/>
                </a:highlight>
                <a:latin typeface="Helvetica Neue" panose="020B0604020202020204" charset="0"/>
              </a:rPr>
            </a:br>
            <a:r>
              <a:rPr lang="es-CO" sz="1600" dirty="0" err="1">
                <a:highlight>
                  <a:srgbClr val="FFFFFF"/>
                </a:highlight>
                <a:latin typeface="Helvetica Neue" panose="020B0604020202020204" charset="0"/>
              </a:rPr>
              <a:t>Gónzalez</a:t>
            </a:r>
            <a:r>
              <a:rPr lang="es-CO" sz="1600" dirty="0">
                <a:highlight>
                  <a:srgbClr val="FFFFFF"/>
                </a:highlight>
                <a:latin typeface="Helvetica Neue" panose="020B0604020202020204" charset="0"/>
              </a:rPr>
              <a:t>, Á. R. (2008). El juego infantil, su estudio y como abordarlo. Revista Innovación y experiencias educativas, 13, 2-4.</a:t>
            </a:r>
            <a:br>
              <a:rPr lang="es-CO" sz="1600" dirty="0">
                <a:highlight>
                  <a:srgbClr val="FFFFFF"/>
                </a:highlight>
                <a:latin typeface="Helvetica Neue" panose="020B0604020202020204" charset="0"/>
              </a:rPr>
            </a:br>
            <a:br>
              <a:rPr lang="es-CO" sz="1600" dirty="0">
                <a:highlight>
                  <a:srgbClr val="FFFFFF"/>
                </a:highlight>
                <a:latin typeface="Helvetica Neue" panose="020B0604020202020204" charset="0"/>
              </a:rPr>
            </a:br>
            <a:r>
              <a:rPr lang="es-CO" sz="1600" dirty="0">
                <a:highlight>
                  <a:srgbClr val="FFFFFF"/>
                </a:highlight>
                <a:latin typeface="Helvetica Neue" panose="020B0604020202020204" charset="0"/>
              </a:rPr>
              <a:t>Del Castillo, R. (2001). Juegos, diálogos, historia. Revista </a:t>
            </a:r>
            <a:r>
              <a:rPr lang="es-CO" sz="1600" dirty="0" err="1">
                <a:highlight>
                  <a:srgbClr val="FFFFFF"/>
                </a:highlight>
                <a:latin typeface="Helvetica Neue" panose="020B0604020202020204" charset="0"/>
              </a:rPr>
              <a:t>Volubilis</a:t>
            </a:r>
            <a:r>
              <a:rPr lang="es-CO" sz="1600" dirty="0">
                <a:highlight>
                  <a:srgbClr val="FFFFFF"/>
                </a:highlight>
                <a:latin typeface="Helvetica Neue" panose="020B0604020202020204" charset="0"/>
              </a:rPr>
              <a:t>, 9.</a:t>
            </a:r>
            <a:br>
              <a:rPr lang="es-CO" sz="1600" dirty="0">
                <a:highlight>
                  <a:srgbClr val="FFFFFF"/>
                </a:highlight>
                <a:latin typeface="Helvetica Neue" panose="020B0604020202020204" charset="0"/>
              </a:rPr>
            </a:br>
            <a:r>
              <a:rPr lang="es-CO" sz="1600" dirty="0">
                <a:highlight>
                  <a:srgbClr val="FFFFFF"/>
                </a:highlight>
                <a:latin typeface="Helvetica Neue" panose="020B0604020202020204" charset="0"/>
              </a:rPr>
              <a:t> </a:t>
            </a:r>
            <a:br>
              <a:rPr lang="es-CO" sz="1600" dirty="0">
                <a:highlight>
                  <a:srgbClr val="FFFFFF"/>
                </a:highlight>
                <a:latin typeface="Helvetica Neue" panose="020B0604020202020204" charset="0"/>
              </a:rPr>
            </a:br>
            <a:r>
              <a:rPr lang="es-CO" sz="1600" dirty="0" err="1">
                <a:highlight>
                  <a:srgbClr val="FFFFFF"/>
                </a:highlight>
                <a:latin typeface="Helvetica Neue" panose="020B0604020202020204" charset="0"/>
              </a:rPr>
              <a:t>Glanzer</a:t>
            </a:r>
            <a:r>
              <a:rPr lang="es-CO" sz="1600" dirty="0">
                <a:highlight>
                  <a:srgbClr val="FFFFFF"/>
                </a:highlight>
                <a:latin typeface="Helvetica Neue" panose="020B0604020202020204" charset="0"/>
              </a:rPr>
              <a:t>, M. (2000). El juego en la niñez. Buenos Aires: </a:t>
            </a:r>
            <a:r>
              <a:rPr lang="es-CO" sz="1600" dirty="0" err="1">
                <a:highlight>
                  <a:srgbClr val="FFFFFF"/>
                </a:highlight>
                <a:latin typeface="Helvetica Neue" panose="020B0604020202020204" charset="0"/>
              </a:rPr>
              <a:t>Ai</a:t>
            </a:r>
            <a:r>
              <a:rPr lang="es-CO" sz="1600" dirty="0">
                <a:highlight>
                  <a:srgbClr val="FFFFFF"/>
                </a:highlight>
                <a:latin typeface="Helvetica Neue" panose="020B0604020202020204" charset="0"/>
              </a:rPr>
              <a:t>-que.</a:t>
            </a:r>
            <a:br>
              <a:rPr lang="es-CO" sz="1600" dirty="0">
                <a:highlight>
                  <a:srgbClr val="FFFFFF"/>
                </a:highlight>
                <a:latin typeface="Helvetica Neue" panose="020B0604020202020204" charset="0"/>
              </a:rPr>
            </a:br>
            <a:r>
              <a:rPr lang="es-CO" sz="1600" dirty="0">
                <a:highlight>
                  <a:srgbClr val="FFFFFF"/>
                </a:highlight>
                <a:latin typeface="Helvetica Neue" panose="020B0604020202020204" charset="0"/>
              </a:rPr>
              <a:t> </a:t>
            </a:r>
            <a:br>
              <a:rPr lang="es-CO" sz="1600" dirty="0">
                <a:highlight>
                  <a:srgbClr val="FFFFFF"/>
                </a:highlight>
                <a:latin typeface="Helvetica Neue" panose="020B0604020202020204" charset="0"/>
              </a:rPr>
            </a:br>
            <a:r>
              <a:rPr lang="es-CO" sz="1600" dirty="0" err="1">
                <a:highlight>
                  <a:srgbClr val="FFFFFF"/>
                </a:highlight>
                <a:latin typeface="Helvetica Neue" panose="020B0604020202020204" charset="0"/>
              </a:rPr>
              <a:t>Gónzalez</a:t>
            </a:r>
            <a:r>
              <a:rPr lang="es-CO" sz="1600" dirty="0">
                <a:highlight>
                  <a:srgbClr val="FFFFFF"/>
                </a:highlight>
                <a:latin typeface="Helvetica Neue" panose="020B0604020202020204" charset="0"/>
              </a:rPr>
              <a:t>, Á. R. (2008). El juego infantil, su estudio y como abordarlo. Revista Innovación y experiencias educativas, 13, 2-4.</a:t>
            </a:r>
            <a:br>
              <a:rPr lang="es-CO" sz="1600" dirty="0">
                <a:highlight>
                  <a:srgbClr val="FFFFFF"/>
                </a:highlight>
                <a:latin typeface="Helvetica Neue" panose="020B0604020202020204" charset="0"/>
              </a:rPr>
            </a:br>
            <a:br>
              <a:rPr lang="es-CO" sz="1600" dirty="0">
                <a:highlight>
                  <a:srgbClr val="FFFFFF"/>
                </a:highlight>
                <a:latin typeface="Helvetica Neue" panose="020B0604020202020204" charset="0"/>
              </a:rPr>
            </a:br>
            <a:r>
              <a:rPr lang="es-CO" sz="1600" dirty="0">
                <a:highlight>
                  <a:srgbClr val="FFFFFF"/>
                </a:highlight>
                <a:latin typeface="Helvetica Neue" panose="020B0604020202020204" charset="0"/>
              </a:rPr>
              <a:t>Huizinga, A. (1954). </a:t>
            </a:r>
            <a:r>
              <a:rPr lang="es-CO" sz="1600" dirty="0" err="1">
                <a:highlight>
                  <a:srgbClr val="FFFFFF"/>
                </a:highlight>
                <a:latin typeface="Helvetica Neue" panose="020B0604020202020204" charset="0"/>
              </a:rPr>
              <a:t>Homoludens</a:t>
            </a:r>
            <a:r>
              <a:rPr lang="es-CO" sz="1600" dirty="0">
                <a:highlight>
                  <a:srgbClr val="FFFFFF"/>
                </a:highlight>
                <a:latin typeface="Helvetica Neue" panose="020B0604020202020204" charset="0"/>
              </a:rPr>
              <a:t>. Segunda reimpresión. </a:t>
            </a:r>
            <a:r>
              <a:rPr lang="es-CO" sz="1600" dirty="0" err="1">
                <a:highlight>
                  <a:srgbClr val="FFFFFF"/>
                </a:highlight>
                <a:latin typeface="Helvetica Neue" panose="020B0604020202020204" charset="0"/>
              </a:rPr>
              <a:t>Madrid.Emecé</a:t>
            </a:r>
            <a:r>
              <a:rPr lang="es-CO" sz="1600" dirty="0">
                <a:highlight>
                  <a:srgbClr val="FFFFFF"/>
                </a:highlight>
                <a:latin typeface="Helvetica Neue" panose="020B0604020202020204" charset="0"/>
              </a:rPr>
              <a:t>.</a:t>
            </a:r>
            <a:br>
              <a:rPr lang="es-CO" sz="1600" dirty="0">
                <a:highlight>
                  <a:srgbClr val="FFFFFF"/>
                </a:highlight>
                <a:latin typeface="Helvetica Neue" panose="020B0604020202020204" charset="0"/>
              </a:rPr>
            </a:br>
            <a:br>
              <a:rPr lang="es-CO" sz="1600" dirty="0">
                <a:highlight>
                  <a:srgbClr val="FFFFFF"/>
                </a:highlight>
                <a:latin typeface="Helvetica Neue" panose="020B0604020202020204" charset="0"/>
              </a:rPr>
            </a:br>
            <a:r>
              <a:rPr lang="es-CO" sz="1600" dirty="0">
                <a:highlight>
                  <a:srgbClr val="FFFFFF"/>
                </a:highlight>
                <a:latin typeface="Helvetica Neue" panose="020B0604020202020204" charset="0"/>
              </a:rPr>
              <a:t>Ministerio de Educación Nacional. (2014). El juego en la educación inicial. Referentes técnicos- Documento 22.</a:t>
            </a:r>
            <a:br>
              <a:rPr lang="es-CO" sz="1600" dirty="0">
                <a:highlight>
                  <a:srgbClr val="FFFFFF"/>
                </a:highlight>
                <a:latin typeface="Helvetica Neue" panose="020B0604020202020204" charset="0"/>
              </a:rPr>
            </a:br>
            <a:br>
              <a:rPr lang="es-CO" sz="1600" dirty="0">
                <a:highlight>
                  <a:srgbClr val="FFFFFF"/>
                </a:highlight>
                <a:latin typeface="Helvetica Neue" panose="020B0604020202020204" charset="0"/>
              </a:rPr>
            </a:br>
            <a:r>
              <a:rPr lang="es-CO" sz="1600" dirty="0">
                <a:highlight>
                  <a:srgbClr val="FFFFFF"/>
                </a:highlight>
                <a:latin typeface="Helvetica Neue" panose="020B0604020202020204" charset="0"/>
              </a:rPr>
              <a:t>Ministerio de las Tecnologías de la Información y las Comunicaciones. ( 2021). Pensamiento computacional en educación infantil. Módulo 1 y 2.</a:t>
            </a:r>
            <a:endParaRPr sz="1600" dirty="0">
              <a:highlight>
                <a:srgbClr val="FFFFFF"/>
              </a:highlight>
              <a:latin typeface="Helvetica Neue" panose="020B0604020202020204" charset="0"/>
            </a:endParaRPr>
          </a:p>
        </p:txBody>
      </p:sp>
      <p:sp>
        <p:nvSpPr>
          <p:cNvPr id="5255" name="Google Shape;5255;p56"/>
          <p:cNvSpPr txBox="1"/>
          <p:nvPr/>
        </p:nvSpPr>
        <p:spPr>
          <a:xfrm>
            <a:off x="2134195" y="247973"/>
            <a:ext cx="7204969" cy="567587"/>
          </a:xfrm>
          <a:prstGeom prst="rect">
            <a:avLst/>
          </a:prstGeom>
          <a:noFill/>
          <a:ln>
            <a:noFill/>
          </a:ln>
        </p:spPr>
        <p:txBody>
          <a:bodyPr spcFirstLastPara="1" wrap="square" lIns="91425" tIns="45700" rIns="91425" bIns="45700" anchor="b" anchorCtr="0">
            <a:normAutofit fontScale="92500" lnSpcReduction="10000"/>
          </a:bodyPr>
          <a:lstStyle/>
          <a:p>
            <a:pPr marL="0" marR="0" lvl="0" indent="0" rtl="0">
              <a:lnSpc>
                <a:spcPct val="90000"/>
              </a:lnSpc>
              <a:spcBef>
                <a:spcPts val="0"/>
              </a:spcBef>
              <a:spcAft>
                <a:spcPts val="0"/>
              </a:spcAft>
              <a:buClr>
                <a:schemeClr val="dk1"/>
              </a:buClr>
              <a:buSzPts val="6000"/>
              <a:buFont typeface="Helvetica Neue"/>
              <a:buNone/>
            </a:pPr>
            <a:r>
              <a:rPr lang="es-CO" sz="4000" b="1" i="0" u="none" strike="noStrike" cap="none" dirty="0">
                <a:solidFill>
                  <a:srgbClr val="C00000"/>
                </a:solidFill>
                <a:latin typeface="Helvetica Neue"/>
                <a:ea typeface="Helvetica Neue"/>
                <a:cs typeface="Helvetica Neue"/>
                <a:sym typeface="Helvetica Neue"/>
              </a:rPr>
              <a:t>Bibliografía</a:t>
            </a:r>
            <a:endParaRPr sz="18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259"/>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Shape 5004"/>
        <p:cNvGrpSpPr/>
        <p:nvPr/>
      </p:nvGrpSpPr>
      <p:grpSpPr>
        <a:xfrm>
          <a:off x="0" y="0"/>
          <a:ext cx="0" cy="0"/>
          <a:chOff x="0" y="0"/>
          <a:chExt cx="0" cy="0"/>
        </a:xfrm>
      </p:grpSpPr>
      <p:sp>
        <p:nvSpPr>
          <p:cNvPr id="5005" name="Google Shape;5005;p5"/>
          <p:cNvSpPr txBox="1">
            <a:spLocks noGrp="1"/>
          </p:cNvSpPr>
          <p:nvPr>
            <p:ph type="title"/>
          </p:nvPr>
        </p:nvSpPr>
        <p:spPr>
          <a:xfrm>
            <a:off x="1969576" y="219893"/>
            <a:ext cx="8476282" cy="81721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Helvetica Neue"/>
              <a:buNone/>
            </a:pPr>
            <a:r>
              <a:rPr lang="es-CO" sz="4000" b="1" dirty="0">
                <a:solidFill>
                  <a:srgbClr val="C00000"/>
                </a:solidFill>
              </a:rPr>
              <a:t>Desempeños</a:t>
            </a:r>
            <a:endParaRPr sz="4000" b="1" dirty="0">
              <a:solidFill>
                <a:srgbClr val="C00000"/>
              </a:solidFill>
            </a:endParaRPr>
          </a:p>
        </p:txBody>
      </p:sp>
      <p:sp>
        <p:nvSpPr>
          <p:cNvPr id="5006" name="Google Shape;5006;p5"/>
          <p:cNvSpPr txBox="1"/>
          <p:nvPr/>
        </p:nvSpPr>
        <p:spPr>
          <a:xfrm>
            <a:off x="949917" y="1596324"/>
            <a:ext cx="10348347" cy="3502617"/>
          </a:xfrm>
          <a:prstGeom prst="rect">
            <a:avLst/>
          </a:prstGeom>
          <a:solidFill>
            <a:schemeClr val="lt1"/>
          </a:solidFill>
          <a:ln w="25400" cap="flat" cmpd="sng">
            <a:solidFill>
              <a:srgbClr val="C00000"/>
            </a:solidFill>
            <a:prstDash val="solid"/>
            <a:round/>
            <a:headEnd type="none" w="sm" len="sm"/>
            <a:tailEnd type="none" w="sm" len="sm"/>
          </a:ln>
        </p:spPr>
        <p:txBody>
          <a:bodyPr spcFirstLastPara="1" wrap="square" lIns="91425" tIns="45700" rIns="91425" bIns="45700" anchor="t" anchorCtr="0">
            <a:noAutofit/>
          </a:bodyPr>
          <a:lstStyle/>
          <a:p>
            <a:pPr marL="177800" marR="0" lvl="0" algn="l" rtl="0">
              <a:lnSpc>
                <a:spcPct val="90000"/>
              </a:lnSpc>
              <a:spcBef>
                <a:spcPts val="0"/>
              </a:spcBef>
              <a:spcAft>
                <a:spcPts val="0"/>
              </a:spcAft>
              <a:buClr>
                <a:schemeClr val="dk1"/>
              </a:buClr>
              <a:buSzPct val="137254"/>
            </a:pPr>
            <a:endParaRPr lang="es-CO" sz="2800" b="0" i="0" u="none" strike="noStrike" cap="none" dirty="0">
              <a:solidFill>
                <a:srgbClr val="000000"/>
              </a:solidFill>
              <a:latin typeface="Helvetica Neue" panose="020B0604020202020204" charset="0"/>
              <a:ea typeface="Helvetica Neue"/>
              <a:cs typeface="Helvetica Neue"/>
              <a:sym typeface="Helvetica Neue"/>
            </a:endParaRPr>
          </a:p>
          <a:p>
            <a:pPr marL="520700" indent="-342900">
              <a:lnSpc>
                <a:spcPct val="90000"/>
              </a:lnSpc>
              <a:buClr>
                <a:schemeClr val="dk1"/>
              </a:buClr>
              <a:buSzPct val="137254"/>
              <a:buBlip>
                <a:blip r:embed="rId3"/>
              </a:buBlip>
            </a:pPr>
            <a:r>
              <a:rPr lang="es-CO" sz="2800" b="0" i="0" u="none" strike="noStrike" cap="none" dirty="0">
                <a:solidFill>
                  <a:schemeClr val="dk1"/>
                </a:solidFill>
                <a:latin typeface="Helvetica Neue" panose="020B0604020202020204" charset="0"/>
                <a:ea typeface="Helvetica Neue"/>
                <a:cs typeface="Helvetica Neue"/>
                <a:sym typeface="Helvetica Neue"/>
              </a:rPr>
              <a:t>Ampliar el conocimiento y comprensión del juego como actividad rectora que promueve el desarrollo de las niñas y los niños en la trayectoria inicial.</a:t>
            </a:r>
          </a:p>
          <a:p>
            <a:pPr marL="177800">
              <a:lnSpc>
                <a:spcPct val="90000"/>
              </a:lnSpc>
              <a:buClr>
                <a:schemeClr val="dk1"/>
              </a:buClr>
              <a:buSzPct val="137254"/>
            </a:pPr>
            <a:endParaRPr lang="es-CO" sz="2800" b="0" i="0" u="none" strike="noStrike" cap="none" dirty="0">
              <a:solidFill>
                <a:schemeClr val="dk1"/>
              </a:solidFill>
              <a:latin typeface="Helvetica Neue" panose="020B0604020202020204" charset="0"/>
              <a:ea typeface="Helvetica Neue"/>
              <a:cs typeface="Helvetica Neue"/>
              <a:sym typeface="Helvetica Neue"/>
            </a:endParaRPr>
          </a:p>
          <a:p>
            <a:pPr marL="520700" indent="-342900">
              <a:lnSpc>
                <a:spcPct val="90000"/>
              </a:lnSpc>
              <a:buClr>
                <a:schemeClr val="dk1"/>
              </a:buClr>
              <a:buSzPct val="137254"/>
              <a:buBlip>
                <a:blip r:embed="rId3"/>
              </a:buBlip>
            </a:pPr>
            <a:r>
              <a:rPr lang="es-CO" sz="2800" b="0" i="0" u="none" strike="noStrike" cap="none" dirty="0">
                <a:solidFill>
                  <a:srgbClr val="000000"/>
                </a:solidFill>
                <a:latin typeface="Helvetica Neue" panose="020B0604020202020204" charset="0"/>
                <a:ea typeface="Helvetica Neue"/>
                <a:cs typeface="Helvetica Neue"/>
                <a:sym typeface="Helvetica Neue"/>
              </a:rPr>
              <a:t>Identificar procesos de desarrollo y aprendizaje en la trayectoria inicial relacionados con los pensamientos </a:t>
            </a:r>
            <a:r>
              <a:rPr lang="es-CO" sz="2800" b="0" i="0" u="none" strike="noStrike" cap="none" dirty="0">
                <a:solidFill>
                  <a:schemeClr val="dk1"/>
                </a:solidFill>
                <a:latin typeface="Helvetica Neue" panose="020B0604020202020204" charset="0"/>
                <a:ea typeface="Helvetica Neue"/>
                <a:cs typeface="Helvetica Neue"/>
                <a:sym typeface="Helvetica Neue"/>
              </a:rPr>
              <a:t>lógico, matemático, comunicativo y del lenguaje.</a:t>
            </a:r>
          </a:p>
          <a:p>
            <a:pPr marL="520700" marR="0" lvl="0" indent="-342900" algn="l" rtl="0">
              <a:lnSpc>
                <a:spcPct val="90000"/>
              </a:lnSpc>
              <a:spcBef>
                <a:spcPts val="0"/>
              </a:spcBef>
              <a:spcAft>
                <a:spcPts val="0"/>
              </a:spcAft>
              <a:buClr>
                <a:schemeClr val="dk1"/>
              </a:buClr>
              <a:buSzPct val="137254"/>
              <a:buBlip>
                <a:blip r:embed="rId3"/>
              </a:buBlip>
            </a:pPr>
            <a:endParaRPr lang="es-CO" sz="2800" b="0" i="0" u="none" strike="noStrike" cap="none" dirty="0">
              <a:solidFill>
                <a:schemeClr val="dk1"/>
              </a:solidFill>
              <a:latin typeface="Helvetica Neue" panose="020B0604020202020204" charset="0"/>
              <a:ea typeface="Helvetica Neue"/>
              <a:cs typeface="Helvetica Neue"/>
              <a:sym typeface="Helvetica Neue"/>
            </a:endParaRPr>
          </a:p>
          <a:p>
            <a:pPr marL="520700" marR="0" lvl="0" indent="-342900" algn="l" rtl="0">
              <a:lnSpc>
                <a:spcPct val="90000"/>
              </a:lnSpc>
              <a:spcBef>
                <a:spcPts val="0"/>
              </a:spcBef>
              <a:spcAft>
                <a:spcPts val="0"/>
              </a:spcAft>
              <a:buClr>
                <a:schemeClr val="dk1"/>
              </a:buClr>
              <a:buSzPct val="137254"/>
              <a:buBlip>
                <a:blip r:embed="rId3"/>
              </a:buBlip>
            </a:pPr>
            <a:endParaRPr sz="2800" dirty="0">
              <a:latin typeface="Helvetica Neue" panose="020B0604020202020204" charset="0"/>
            </a:endParaRPr>
          </a:p>
          <a:p>
            <a:pPr marL="520700" marR="0" lvl="0" indent="-342900" algn="l" rtl="0">
              <a:lnSpc>
                <a:spcPct val="90000"/>
              </a:lnSpc>
              <a:spcBef>
                <a:spcPts val="0"/>
              </a:spcBef>
              <a:spcAft>
                <a:spcPts val="0"/>
              </a:spcAft>
              <a:buClr>
                <a:schemeClr val="dk1"/>
              </a:buClr>
              <a:buSzPct val="137254"/>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520700" marR="0" lvl="0" indent="-342900" algn="l" rtl="0">
              <a:lnSpc>
                <a:spcPct val="90000"/>
              </a:lnSpc>
              <a:spcBef>
                <a:spcPts val="0"/>
              </a:spcBef>
              <a:spcAft>
                <a:spcPts val="0"/>
              </a:spcAft>
              <a:buClr>
                <a:schemeClr val="dk1"/>
              </a:buClr>
              <a:buSzPct val="137254"/>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342900" marR="0" lvl="0" indent="-342900" algn="just" rtl="0">
              <a:lnSpc>
                <a:spcPct val="90000"/>
              </a:lnSpc>
              <a:spcBef>
                <a:spcPts val="0"/>
              </a:spcBef>
              <a:spcAft>
                <a:spcPts val="0"/>
              </a:spcAft>
              <a:buClr>
                <a:schemeClr val="dk1"/>
              </a:buClr>
              <a:buSzPct val="218750"/>
              <a:buBlip>
                <a:blip r:embed="rId3"/>
              </a:buBlip>
            </a:pPr>
            <a:endParaRPr sz="2800" b="1" i="0" u="none" strike="noStrike" cap="none" dirty="0">
              <a:solidFill>
                <a:schemeClr val="dk1"/>
              </a:solidFill>
              <a:latin typeface="Helvetica Neue" panose="020B0604020202020204" charset="0"/>
              <a:ea typeface="Helvetica Neue"/>
              <a:cs typeface="Helvetica Neue"/>
              <a:sym typeface="Helvetica Neue"/>
            </a:endParaRPr>
          </a:p>
          <a:p>
            <a:pPr marL="342900" marR="0" lvl="0" indent="-342900" algn="just" rtl="0">
              <a:lnSpc>
                <a:spcPct val="90000"/>
              </a:lnSpc>
              <a:spcBef>
                <a:spcPts val="0"/>
              </a:spcBef>
              <a:spcAft>
                <a:spcPts val="0"/>
              </a:spcAft>
              <a:buClr>
                <a:schemeClr val="dk1"/>
              </a:buClr>
              <a:buSzPct val="218750"/>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342900" marR="0" lvl="0" indent="-342900" algn="just" rtl="0">
              <a:lnSpc>
                <a:spcPct val="90000"/>
              </a:lnSpc>
              <a:spcBef>
                <a:spcPts val="0"/>
              </a:spcBef>
              <a:spcAft>
                <a:spcPts val="0"/>
              </a:spcAft>
              <a:buClr>
                <a:schemeClr val="dk1"/>
              </a:buClr>
              <a:buSzPct val="350000"/>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342900" marR="0" lvl="0" indent="-342900" algn="just" rtl="0">
              <a:lnSpc>
                <a:spcPct val="90000"/>
              </a:lnSpc>
              <a:spcBef>
                <a:spcPts val="0"/>
              </a:spcBef>
              <a:spcAft>
                <a:spcPts val="0"/>
              </a:spcAft>
              <a:buClr>
                <a:schemeClr val="dk1"/>
              </a:buClr>
              <a:buSzPct val="350000"/>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342900" marR="0" lvl="0" indent="-342900" algn="just" rtl="0">
              <a:lnSpc>
                <a:spcPct val="90000"/>
              </a:lnSpc>
              <a:spcBef>
                <a:spcPts val="0"/>
              </a:spcBef>
              <a:spcAft>
                <a:spcPts val="0"/>
              </a:spcAft>
              <a:buClr>
                <a:schemeClr val="dk1"/>
              </a:buClr>
              <a:buSzPct val="350000"/>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342900" marR="0" lvl="0" indent="-342900" algn="just" rtl="0">
              <a:lnSpc>
                <a:spcPct val="90000"/>
              </a:lnSpc>
              <a:spcBef>
                <a:spcPts val="0"/>
              </a:spcBef>
              <a:spcAft>
                <a:spcPts val="0"/>
              </a:spcAft>
              <a:buClr>
                <a:schemeClr val="dk1"/>
              </a:buClr>
              <a:buSzPct val="350000"/>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a:p>
            <a:pPr marL="342900" marR="0" lvl="0" indent="-342900" algn="just" rtl="0">
              <a:lnSpc>
                <a:spcPct val="90000"/>
              </a:lnSpc>
              <a:spcBef>
                <a:spcPts val="0"/>
              </a:spcBef>
              <a:spcAft>
                <a:spcPts val="0"/>
              </a:spcAft>
              <a:buClr>
                <a:schemeClr val="dk1"/>
              </a:buClr>
              <a:buSzPct val="350000"/>
              <a:buBlip>
                <a:blip r:embed="rId3"/>
              </a:buBlip>
            </a:pPr>
            <a:endParaRPr sz="2800" b="0" i="0" u="none" strike="noStrike" cap="none" dirty="0">
              <a:solidFill>
                <a:schemeClr val="dk1"/>
              </a:solidFill>
              <a:latin typeface="Helvetica Neue" panose="020B0604020202020204" charset="0"/>
              <a:ea typeface="Helvetica Neue"/>
              <a:cs typeface="Helvetica Neue"/>
              <a:sym typeface="Helvetica Neue"/>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012"/>
        <p:cNvGrpSpPr/>
        <p:nvPr/>
      </p:nvGrpSpPr>
      <p:grpSpPr>
        <a:xfrm>
          <a:off x="0" y="0"/>
          <a:ext cx="0" cy="0"/>
          <a:chOff x="0" y="0"/>
          <a:chExt cx="0" cy="0"/>
        </a:xfrm>
      </p:grpSpPr>
      <p:sp>
        <p:nvSpPr>
          <p:cNvPr id="5013" name="Google Shape;5013;p6"/>
          <p:cNvSpPr txBox="1">
            <a:spLocks noGrp="1"/>
          </p:cNvSpPr>
          <p:nvPr>
            <p:ph type="ctrTitle"/>
          </p:nvPr>
        </p:nvSpPr>
        <p:spPr>
          <a:xfrm>
            <a:off x="0" y="3208148"/>
            <a:ext cx="8560904" cy="1225707"/>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4400"/>
              <a:buFont typeface="Helvetica Neue"/>
              <a:buNone/>
            </a:pPr>
            <a:r>
              <a:rPr lang="es-CO" sz="4800" b="1" dirty="0">
                <a:solidFill>
                  <a:schemeClr val="lt1"/>
                </a:solidFill>
                <a:latin typeface="Helvetica Neue"/>
                <a:ea typeface="Helvetica Neue"/>
                <a:cs typeface="Helvetica Neue"/>
                <a:sym typeface="Helvetica Neue"/>
              </a:rPr>
              <a:t>Exploración </a:t>
            </a:r>
            <a:br>
              <a:rPr lang="es-CO" sz="4800" b="1" dirty="0">
                <a:solidFill>
                  <a:schemeClr val="lt1"/>
                </a:solidFill>
                <a:latin typeface="Helvetica Neue"/>
                <a:ea typeface="Helvetica Neue"/>
                <a:cs typeface="Helvetica Neue"/>
                <a:sym typeface="Helvetica Neue"/>
              </a:rPr>
            </a:br>
            <a:r>
              <a:rPr lang="es-CO" sz="3200" b="1" dirty="0">
                <a:solidFill>
                  <a:schemeClr val="lt1"/>
                </a:solidFill>
                <a:latin typeface="Helvetica Neue"/>
                <a:ea typeface="Helvetica Neue"/>
                <a:cs typeface="Helvetica Neue"/>
                <a:sym typeface="Helvetica Neue"/>
              </a:rPr>
              <a:t>10 MINUTOS</a:t>
            </a:r>
            <a:endParaRPr sz="3200" b="1" dirty="0">
              <a:solidFill>
                <a:schemeClr val="lt1"/>
              </a:solidFill>
              <a:latin typeface="Helvetica Neue"/>
              <a:ea typeface="Helvetica Neue"/>
              <a:cs typeface="Helvetica Neue"/>
              <a:sym typeface="Helvetica Neue"/>
            </a:endParaRPr>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5023"/>
        <p:cNvGrpSpPr/>
        <p:nvPr/>
      </p:nvGrpSpPr>
      <p:grpSpPr>
        <a:xfrm>
          <a:off x="0" y="0"/>
          <a:ext cx="0" cy="0"/>
          <a:chOff x="0" y="0"/>
          <a:chExt cx="0" cy="0"/>
        </a:xfrm>
      </p:grpSpPr>
      <p:sp>
        <p:nvSpPr>
          <p:cNvPr id="5024" name="Google Shape;5024;p43"/>
          <p:cNvSpPr txBox="1"/>
          <p:nvPr/>
        </p:nvSpPr>
        <p:spPr>
          <a:xfrm>
            <a:off x="1984295" y="239987"/>
            <a:ext cx="7355504" cy="70784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None/>
            </a:pPr>
            <a:r>
              <a:rPr lang="es-CO" sz="4000" b="1" i="0" u="none" strike="noStrike" cap="none" dirty="0">
                <a:solidFill>
                  <a:srgbClr val="C00000"/>
                </a:solidFill>
                <a:latin typeface="Helvetica Neue"/>
                <a:ea typeface="Helvetica Neue"/>
                <a:cs typeface="Helvetica Neue"/>
                <a:sym typeface="Helvetica Neue"/>
              </a:rPr>
              <a:t>Hagamos memoria </a:t>
            </a:r>
            <a:endParaRPr sz="1800" dirty="0"/>
          </a:p>
        </p:txBody>
      </p:sp>
      <p:sp>
        <p:nvSpPr>
          <p:cNvPr id="5025" name="Google Shape;5025;p43"/>
          <p:cNvSpPr txBox="1"/>
          <p:nvPr/>
        </p:nvSpPr>
        <p:spPr>
          <a:xfrm>
            <a:off x="847034" y="3891818"/>
            <a:ext cx="5972219" cy="1938952"/>
          </a:xfrm>
          <a:prstGeom prst="rect">
            <a:avLst/>
          </a:prstGeom>
          <a:solidFill>
            <a:schemeClr val="lt1"/>
          </a:solidFill>
          <a:ln w="25400" cap="flat" cmpd="sng">
            <a:solidFill>
              <a:srgbClr val="C00000"/>
            </a:solidFill>
            <a:prstDash val="solid"/>
            <a:round/>
            <a:headEnd type="none" w="sm" len="sm"/>
            <a:tailEnd type="none" w="sm" len="sm"/>
          </a:ln>
        </p:spPr>
        <p:txBody>
          <a:bodyPr spcFirstLastPara="1" wrap="square" lIns="91425" tIns="45700" rIns="91425" bIns="45700" anchor="t" anchorCtr="0">
            <a:spAutoFit/>
          </a:bodyPr>
          <a:lstStyle/>
          <a:p>
            <a:pPr lvl="0"/>
            <a:r>
              <a:rPr lang="es-CO" sz="2400" b="0" i="0" u="none" strike="noStrike" cap="none" dirty="0">
                <a:solidFill>
                  <a:schemeClr val="dk1"/>
                </a:solidFill>
                <a:latin typeface="Helvetica Neue" panose="020B0604020202020204" charset="0"/>
                <a:sym typeface="Arial"/>
              </a:rPr>
              <a:t>Ingresemos al siguiente link</a:t>
            </a:r>
          </a:p>
          <a:p>
            <a:pPr lvl="0"/>
            <a:r>
              <a:rPr lang="es-CO" sz="2400" b="0" i="0" u="none" strike="noStrike" cap="none" dirty="0">
                <a:solidFill>
                  <a:schemeClr val="dk1"/>
                </a:solidFill>
                <a:latin typeface="Helvetica Neue" panose="020B0604020202020204" charset="0"/>
                <a:sym typeface="Arial"/>
              </a:rPr>
              <a:t> </a:t>
            </a:r>
            <a:r>
              <a:rPr lang="es-CO" sz="2400" dirty="0">
                <a:solidFill>
                  <a:schemeClr val="dk1"/>
                </a:solidFill>
                <a:latin typeface="Helvetica Neue" panose="020B0604020202020204" charset="0"/>
                <a:hlinkClick r:id="rId3"/>
              </a:rPr>
              <a:t>https://www.menti.com/aldz5n429mn3</a:t>
            </a:r>
            <a:endParaRPr lang="es-CO" sz="2400" dirty="0">
              <a:solidFill>
                <a:schemeClr val="dk1"/>
              </a:solidFill>
              <a:latin typeface="Helvetica Neue" panose="020B0604020202020204" charset="0"/>
            </a:endParaRPr>
          </a:p>
          <a:p>
            <a:pPr lvl="0"/>
            <a:endParaRPr lang="es-CO" sz="2400" b="0" i="0" u="none" strike="noStrike" cap="none" dirty="0">
              <a:solidFill>
                <a:schemeClr val="dk1"/>
              </a:solidFill>
              <a:latin typeface="Helvetica Neue" panose="020B0604020202020204" charset="0"/>
              <a:sym typeface="Arial"/>
            </a:endParaRPr>
          </a:p>
          <a:p>
            <a:pPr marL="0" marR="0" lvl="0" indent="0" algn="l" rtl="0">
              <a:lnSpc>
                <a:spcPct val="100000"/>
              </a:lnSpc>
              <a:spcBef>
                <a:spcPts val="0"/>
              </a:spcBef>
              <a:spcAft>
                <a:spcPts val="0"/>
              </a:spcAft>
              <a:buNone/>
            </a:pPr>
            <a:endParaRPr lang="es-CO" sz="2400" dirty="0">
              <a:solidFill>
                <a:schemeClr val="dk1"/>
              </a:solidFill>
              <a:latin typeface="Helvetica Neue" panose="020B0604020202020204" charset="0"/>
            </a:endParaRPr>
          </a:p>
          <a:p>
            <a:pPr marL="0" marR="0" lvl="0" indent="0" algn="l" rtl="0">
              <a:lnSpc>
                <a:spcPct val="100000"/>
              </a:lnSpc>
              <a:spcBef>
                <a:spcPts val="0"/>
              </a:spcBef>
              <a:spcAft>
                <a:spcPts val="0"/>
              </a:spcAft>
              <a:buNone/>
            </a:pPr>
            <a:r>
              <a:rPr lang="es-CO" sz="2400" b="0" i="0" u="none" strike="noStrike" cap="none" dirty="0">
                <a:solidFill>
                  <a:schemeClr val="dk1"/>
                </a:solidFill>
                <a:latin typeface="Helvetica Neue" panose="020B0604020202020204" charset="0"/>
                <a:sym typeface="Arial"/>
              </a:rPr>
              <a:t>QR para participar:</a:t>
            </a:r>
            <a:endParaRPr sz="1600" b="0" i="0" u="none" strike="noStrike" cap="none" dirty="0">
              <a:solidFill>
                <a:schemeClr val="dk1"/>
              </a:solidFill>
              <a:latin typeface="Helvetica Neue" panose="020B0604020202020204" charset="0"/>
              <a:sym typeface="Arial"/>
            </a:endParaRPr>
          </a:p>
        </p:txBody>
      </p:sp>
      <p:sp>
        <p:nvSpPr>
          <p:cNvPr id="5026" name="Google Shape;5026;p43"/>
          <p:cNvSpPr txBox="1"/>
          <p:nvPr/>
        </p:nvSpPr>
        <p:spPr>
          <a:xfrm>
            <a:off x="955523" y="1511905"/>
            <a:ext cx="10389809" cy="1815841"/>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s-CO" sz="2800" b="0" i="0" u="none" strike="noStrike" cap="none" dirty="0">
                <a:solidFill>
                  <a:srgbClr val="000000"/>
                </a:solidFill>
                <a:latin typeface="Helvetica Neue" panose="020B0604020202020204" charset="0"/>
                <a:sym typeface="Arial"/>
              </a:rPr>
              <a:t>Vamos a reflexionar sobre los procesos de desarrollo y aprendizajes acudiendo a nuestros recuerdos de la infancia y a las memorias que hemos reconstruido en diálogo con el quehacer pedagógico. </a:t>
            </a:r>
            <a:endParaRPr sz="1800" b="0" i="0" u="none" strike="noStrike" cap="none" dirty="0">
              <a:solidFill>
                <a:srgbClr val="000000"/>
              </a:solidFill>
              <a:latin typeface="Helvetica Neue" panose="020B0604020202020204" charset="0"/>
              <a:sym typeface="Arial"/>
            </a:endParaRPr>
          </a:p>
        </p:txBody>
      </p:sp>
      <p:pic>
        <p:nvPicPr>
          <p:cNvPr id="2" name="Imagen 1">
            <a:extLst>
              <a:ext uri="{FF2B5EF4-FFF2-40B4-BE49-F238E27FC236}">
                <a16:creationId xmlns:a16="http://schemas.microsoft.com/office/drawing/2014/main" id="{91626DFF-66A0-4961-D909-A8EB2122C255}"/>
              </a:ext>
            </a:extLst>
          </p:cNvPr>
          <p:cNvPicPr>
            <a:picLocks noChangeAspect="1"/>
          </p:cNvPicPr>
          <p:nvPr/>
        </p:nvPicPr>
        <p:blipFill>
          <a:blip r:embed="rId4"/>
          <a:stretch>
            <a:fillRect/>
          </a:stretch>
        </p:blipFill>
        <p:spPr>
          <a:xfrm>
            <a:off x="7356851" y="2814235"/>
            <a:ext cx="3522958" cy="352295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0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017"/>
        <p:cNvGrpSpPr/>
        <p:nvPr/>
      </p:nvGrpSpPr>
      <p:grpSpPr>
        <a:xfrm>
          <a:off x="0" y="0"/>
          <a:ext cx="0" cy="0"/>
          <a:chOff x="0" y="0"/>
          <a:chExt cx="0" cy="0"/>
        </a:xfrm>
      </p:grpSpPr>
      <p:sp>
        <p:nvSpPr>
          <p:cNvPr id="5018" name="Google Shape;5018;p7"/>
          <p:cNvSpPr txBox="1"/>
          <p:nvPr/>
        </p:nvSpPr>
        <p:spPr>
          <a:xfrm>
            <a:off x="1986615" y="254744"/>
            <a:ext cx="8397251" cy="70784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None/>
            </a:pPr>
            <a:r>
              <a:rPr lang="es-CO" sz="4000" b="1" i="0" u="none" strike="noStrike" cap="none" dirty="0">
                <a:solidFill>
                  <a:srgbClr val="C00000"/>
                </a:solidFill>
                <a:latin typeface="Helvetica Neue"/>
                <a:ea typeface="Helvetica Neue"/>
                <a:cs typeface="Helvetica Neue"/>
                <a:sym typeface="Helvetica Neue"/>
              </a:rPr>
              <a:t>Hagamos memoria </a:t>
            </a:r>
            <a:endParaRPr sz="1800" dirty="0"/>
          </a:p>
        </p:txBody>
      </p:sp>
      <p:sp>
        <p:nvSpPr>
          <p:cNvPr id="5019" name="Google Shape;5019;p7"/>
          <p:cNvSpPr txBox="1"/>
          <p:nvPr/>
        </p:nvSpPr>
        <p:spPr>
          <a:xfrm>
            <a:off x="1017654" y="1179509"/>
            <a:ext cx="10335172" cy="3108503"/>
          </a:xfrm>
          <a:prstGeom prst="rect">
            <a:avLst/>
          </a:prstGeom>
          <a:solidFill>
            <a:schemeClr val="lt1"/>
          </a:solidFill>
          <a:ln w="25400" cap="flat" cmpd="sng">
            <a:solidFill>
              <a:srgbClr val="C00000"/>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s-CO" sz="2800" b="0" i="0" u="none" strike="noStrike" cap="none" dirty="0">
                <a:solidFill>
                  <a:schemeClr val="dk1"/>
                </a:solidFill>
                <a:latin typeface="Helvetica Neue" panose="020B0604020202020204" charset="0"/>
                <a:sym typeface="Arial"/>
              </a:rPr>
              <a:t>Vamos a seguir reflexionando sobre el juego y su relación con los procesos de desarrollo y aprendizaje en la trayectoria inicial</a:t>
            </a:r>
            <a:endParaRPr sz="2800" dirty="0">
              <a:latin typeface="Helvetica Neue" panose="020B0604020202020204" charset="0"/>
            </a:endParaRPr>
          </a:p>
          <a:p>
            <a:pPr marL="0" marR="0" lvl="0" indent="0" algn="l" rtl="0">
              <a:lnSpc>
                <a:spcPct val="100000"/>
              </a:lnSpc>
              <a:spcBef>
                <a:spcPts val="0"/>
              </a:spcBef>
              <a:spcAft>
                <a:spcPts val="0"/>
              </a:spcAft>
              <a:buNone/>
            </a:pPr>
            <a:endParaRPr sz="2800" b="0" i="0" u="none" strike="noStrike" cap="none" dirty="0">
              <a:solidFill>
                <a:schemeClr val="dk1"/>
              </a:solidFill>
              <a:latin typeface="Helvetica Neue" panose="020B0604020202020204" charset="0"/>
              <a:sym typeface="Arial"/>
            </a:endParaRPr>
          </a:p>
          <a:p>
            <a:pPr marL="0" marR="0" lvl="0" indent="0" algn="l" rtl="0">
              <a:lnSpc>
                <a:spcPct val="100000"/>
              </a:lnSpc>
              <a:spcBef>
                <a:spcPts val="0"/>
              </a:spcBef>
              <a:spcAft>
                <a:spcPts val="0"/>
              </a:spcAft>
              <a:buNone/>
            </a:pPr>
            <a:r>
              <a:rPr lang="es-CO" sz="2800" b="0" i="0" u="none" strike="noStrike" cap="none" dirty="0">
                <a:solidFill>
                  <a:schemeClr val="dk1"/>
                </a:solidFill>
                <a:latin typeface="Helvetica Neue" panose="020B0604020202020204" charset="0"/>
                <a:sym typeface="Arial"/>
              </a:rPr>
              <a:t>Con una mímica vamos a representar: </a:t>
            </a:r>
            <a:endParaRPr sz="2800" dirty="0">
              <a:latin typeface="Helvetica Neue" panose="020B0604020202020204" charset="0"/>
            </a:endParaRPr>
          </a:p>
          <a:p>
            <a:pPr marL="0" marR="0" lvl="0" indent="0" algn="l" rtl="0">
              <a:lnSpc>
                <a:spcPct val="100000"/>
              </a:lnSpc>
              <a:spcBef>
                <a:spcPts val="0"/>
              </a:spcBef>
              <a:spcAft>
                <a:spcPts val="0"/>
              </a:spcAft>
              <a:buNone/>
            </a:pPr>
            <a:endParaRPr sz="2800" b="0" i="0" u="none" strike="noStrike" cap="none" dirty="0">
              <a:solidFill>
                <a:schemeClr val="dk1"/>
              </a:solidFill>
              <a:latin typeface="Helvetica Neue" panose="020B0604020202020204" charset="0"/>
              <a:sym typeface="Arial"/>
            </a:endParaRPr>
          </a:p>
          <a:p>
            <a:pPr marL="342900" marR="0" lvl="0" indent="-342900" algn="l" rtl="0">
              <a:lnSpc>
                <a:spcPct val="100000"/>
              </a:lnSpc>
              <a:spcBef>
                <a:spcPts val="0"/>
              </a:spcBef>
              <a:spcAft>
                <a:spcPts val="0"/>
              </a:spcAft>
              <a:buBlip>
                <a:blip r:embed="rId3"/>
              </a:buBlip>
            </a:pPr>
            <a:r>
              <a:rPr lang="es-CO" sz="2800" b="0" i="0" u="none" strike="noStrike" cap="none" dirty="0">
                <a:solidFill>
                  <a:schemeClr val="dk1"/>
                </a:solidFill>
                <a:latin typeface="Helvetica Neue" panose="020B0604020202020204" charset="0"/>
                <a:sym typeface="Arial"/>
              </a:rPr>
              <a:t>¿Qué les gusta jugar a las niñas y los niños en la trayectoria inicial? </a:t>
            </a:r>
            <a:endParaRPr sz="2800" dirty="0">
              <a:latin typeface="Helvetica Neue" panose="020B0604020202020204" charset="0"/>
            </a:endParaRPr>
          </a:p>
        </p:txBody>
      </p:sp>
      <p:pic>
        <p:nvPicPr>
          <p:cNvPr id="2" name="Imagen 1">
            <a:extLst>
              <a:ext uri="{FF2B5EF4-FFF2-40B4-BE49-F238E27FC236}">
                <a16:creationId xmlns:a16="http://schemas.microsoft.com/office/drawing/2014/main" id="{512B6A3E-58D5-4C10-5A13-5B5B46A7A314}"/>
              </a:ext>
            </a:extLst>
          </p:cNvPr>
          <p:cNvPicPr>
            <a:picLocks noChangeAspect="1"/>
          </p:cNvPicPr>
          <p:nvPr/>
        </p:nvPicPr>
        <p:blipFill>
          <a:blip r:embed="rId4"/>
          <a:stretch>
            <a:fillRect/>
          </a:stretch>
        </p:blipFill>
        <p:spPr>
          <a:xfrm>
            <a:off x="4169046" y="4350894"/>
            <a:ext cx="3378544" cy="2252362"/>
          </a:xfrm>
          <a:prstGeom prst="rect">
            <a:avLst/>
          </a:prstGeom>
          <a:ln>
            <a:noFill/>
          </a:ln>
          <a:effectLst>
            <a:softEdge rad="112500"/>
          </a:effectLst>
        </p:spPr>
      </p:pic>
    </p:spTree>
  </p:cSld>
  <p:clrMapOvr>
    <a:masterClrMapping/>
  </p:clrMapOvr>
  <mc:AlternateContent xmlns:mc="http://schemas.openxmlformats.org/markup-compatibility/2006" xmlns:p14="http://schemas.microsoft.com/office/powerpoint/2010/main">
    <mc:Choice Requires="p14">
      <p:transition spd="slow" p14:dur="1600">
        <p14:prism/>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031"/>
        <p:cNvGrpSpPr/>
        <p:nvPr/>
      </p:nvGrpSpPr>
      <p:grpSpPr>
        <a:xfrm>
          <a:off x="0" y="0"/>
          <a:ext cx="0" cy="0"/>
          <a:chOff x="0" y="0"/>
          <a:chExt cx="0" cy="0"/>
        </a:xfrm>
      </p:grpSpPr>
      <p:sp>
        <p:nvSpPr>
          <p:cNvPr id="5032" name="Google Shape;5032;p9"/>
          <p:cNvSpPr txBox="1">
            <a:spLocks noGrp="1"/>
          </p:cNvSpPr>
          <p:nvPr>
            <p:ph type="ctrTitle"/>
          </p:nvPr>
        </p:nvSpPr>
        <p:spPr>
          <a:xfrm>
            <a:off x="-46494" y="3177152"/>
            <a:ext cx="8560904" cy="1210209"/>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4400"/>
              <a:buFont typeface="Helvetica Neue"/>
              <a:buNone/>
            </a:pPr>
            <a:r>
              <a:rPr lang="es-CO" sz="4800" b="1" dirty="0">
                <a:solidFill>
                  <a:schemeClr val="lt1"/>
                </a:solidFill>
                <a:latin typeface="Helvetica Neue"/>
                <a:ea typeface="Helvetica Neue"/>
                <a:cs typeface="Helvetica Neue"/>
                <a:sym typeface="Helvetica Neue"/>
              </a:rPr>
              <a:t>Fundamentación </a:t>
            </a:r>
            <a:br>
              <a:rPr lang="es-CO" sz="4800" b="1" dirty="0">
                <a:solidFill>
                  <a:schemeClr val="lt1"/>
                </a:solidFill>
                <a:latin typeface="Helvetica Neue"/>
                <a:ea typeface="Helvetica Neue"/>
                <a:cs typeface="Helvetica Neue"/>
                <a:sym typeface="Helvetica Neue"/>
              </a:rPr>
            </a:br>
            <a:r>
              <a:rPr lang="es-CO" sz="3200" b="1" dirty="0">
                <a:solidFill>
                  <a:schemeClr val="lt1"/>
                </a:solidFill>
              </a:rPr>
              <a:t>30</a:t>
            </a:r>
            <a:r>
              <a:rPr lang="es-CO" sz="3200" b="1" dirty="0">
                <a:solidFill>
                  <a:schemeClr val="lt1"/>
                </a:solidFill>
                <a:latin typeface="Helvetica Neue"/>
                <a:ea typeface="Helvetica Neue"/>
                <a:cs typeface="Helvetica Neue"/>
                <a:sym typeface="Helvetica Neue"/>
              </a:rPr>
              <a:t> min</a:t>
            </a:r>
            <a:endParaRPr sz="3200" b="1" dirty="0">
              <a:solidFill>
                <a:schemeClr val="lt1"/>
              </a:solidFill>
              <a:latin typeface="Helvetica Neue"/>
              <a:ea typeface="Helvetica Neue"/>
              <a:cs typeface="Helvetica Neue"/>
              <a:sym typeface="Helvetica Neue"/>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036"/>
        <p:cNvGrpSpPr/>
        <p:nvPr/>
      </p:nvGrpSpPr>
      <p:grpSpPr>
        <a:xfrm>
          <a:off x="0" y="0"/>
          <a:ext cx="0" cy="0"/>
          <a:chOff x="0" y="0"/>
          <a:chExt cx="0" cy="0"/>
        </a:xfrm>
      </p:grpSpPr>
      <p:sp>
        <p:nvSpPr>
          <p:cNvPr id="5038" name="Google Shape;5038;p44"/>
          <p:cNvSpPr txBox="1"/>
          <p:nvPr/>
        </p:nvSpPr>
        <p:spPr>
          <a:xfrm>
            <a:off x="1837127" y="46498"/>
            <a:ext cx="9011687" cy="1195337"/>
          </a:xfrm>
          <a:prstGeom prst="rect">
            <a:avLst/>
          </a:prstGeom>
          <a:noFill/>
          <a:ln>
            <a:noFill/>
          </a:ln>
        </p:spPr>
        <p:txBody>
          <a:bodyPr spcFirstLastPara="1" wrap="square" lIns="91400" tIns="45675" rIns="91400" bIns="45675" anchor="b" anchorCtr="0">
            <a:noAutofit/>
          </a:bodyPr>
          <a:lstStyle/>
          <a:p>
            <a:r>
              <a:rPr lang="es-CO" sz="3600" b="1" dirty="0">
                <a:solidFill>
                  <a:srgbClr val="C00000"/>
                </a:solidFill>
                <a:latin typeface="Helvetica Neue"/>
              </a:rPr>
              <a:t>¿</a:t>
            </a:r>
            <a:r>
              <a:rPr lang="es-CO" sz="3600" b="1" dirty="0">
                <a:solidFill>
                  <a:srgbClr val="C00000"/>
                </a:solidFill>
                <a:latin typeface="Helvetica Neue"/>
                <a:sym typeface="Helvetica Neue"/>
              </a:rPr>
              <a:t>Cómo se relaciona el juego con los procesos de desarrollo y aprendizaje?</a:t>
            </a:r>
            <a:endParaRPr sz="3600" b="1" dirty="0">
              <a:solidFill>
                <a:srgbClr val="C00000"/>
              </a:solidFill>
              <a:latin typeface="Helvetica Neue"/>
              <a:sym typeface="Helvetica Neue"/>
            </a:endParaRPr>
          </a:p>
        </p:txBody>
      </p:sp>
      <p:grpSp>
        <p:nvGrpSpPr>
          <p:cNvPr id="5039" name="Google Shape;5039;p44"/>
          <p:cNvGrpSpPr/>
          <p:nvPr/>
        </p:nvGrpSpPr>
        <p:grpSpPr>
          <a:xfrm>
            <a:off x="1267679" y="1669874"/>
            <a:ext cx="6063019" cy="4188485"/>
            <a:chOff x="151567" y="1921771"/>
            <a:chExt cx="5667072" cy="4379306"/>
          </a:xfrm>
        </p:grpSpPr>
        <p:pic>
          <p:nvPicPr>
            <p:cNvPr id="5040" name="Google Shape;5040;p44"/>
            <p:cNvPicPr preferRelativeResize="0"/>
            <p:nvPr/>
          </p:nvPicPr>
          <p:blipFill rotWithShape="1">
            <a:blip r:embed="rId3">
              <a:alphaModFix/>
            </a:blip>
            <a:srcRect/>
            <a:stretch/>
          </p:blipFill>
          <p:spPr>
            <a:xfrm>
              <a:off x="2146150" y="3128287"/>
              <a:ext cx="1902645" cy="3164066"/>
            </a:xfrm>
            <a:prstGeom prst="rect">
              <a:avLst/>
            </a:prstGeom>
            <a:noFill/>
            <a:ln>
              <a:noFill/>
            </a:ln>
          </p:spPr>
        </p:pic>
        <p:pic>
          <p:nvPicPr>
            <p:cNvPr id="5041" name="Google Shape;5041;p44"/>
            <p:cNvPicPr preferRelativeResize="0"/>
            <p:nvPr/>
          </p:nvPicPr>
          <p:blipFill rotWithShape="1">
            <a:blip r:embed="rId4">
              <a:alphaModFix/>
            </a:blip>
            <a:srcRect/>
            <a:stretch/>
          </p:blipFill>
          <p:spPr>
            <a:xfrm>
              <a:off x="151567" y="2192017"/>
              <a:ext cx="2432515" cy="4109060"/>
            </a:xfrm>
            <a:prstGeom prst="rect">
              <a:avLst/>
            </a:prstGeom>
            <a:noFill/>
            <a:ln>
              <a:noFill/>
            </a:ln>
          </p:spPr>
        </p:pic>
        <p:pic>
          <p:nvPicPr>
            <p:cNvPr id="5042" name="Google Shape;5042;p44"/>
            <p:cNvPicPr preferRelativeResize="0"/>
            <p:nvPr/>
          </p:nvPicPr>
          <p:blipFill rotWithShape="1">
            <a:blip r:embed="rId5">
              <a:alphaModFix/>
            </a:blip>
            <a:srcRect/>
            <a:stretch/>
          </p:blipFill>
          <p:spPr>
            <a:xfrm>
              <a:off x="3747718" y="1921771"/>
              <a:ext cx="2070921" cy="4294037"/>
            </a:xfrm>
            <a:prstGeom prst="rect">
              <a:avLst/>
            </a:prstGeom>
            <a:noFill/>
            <a:ln>
              <a:noFill/>
            </a:ln>
          </p:spPr>
        </p:pic>
      </p:grpSp>
      <p:sp>
        <p:nvSpPr>
          <p:cNvPr id="5043" name="Google Shape;5043;p44"/>
          <p:cNvSpPr/>
          <p:nvPr/>
        </p:nvSpPr>
        <p:spPr>
          <a:xfrm>
            <a:off x="5108677" y="3336585"/>
            <a:ext cx="1079738" cy="1079738"/>
          </a:xfrm>
          <a:prstGeom prst="rect">
            <a:avLst/>
          </a:prstGeom>
          <a:noFill/>
          <a:ln>
            <a:noFill/>
          </a:ln>
        </p:spPr>
        <p:txBody>
          <a:bodyPr spcFirstLastPara="1" wrap="square" lIns="55425" tIns="27725" rIns="55425" bIns="27725" anchor="t" anchorCtr="0">
            <a:noAutofit/>
          </a:bodyPr>
          <a:lstStyle/>
          <a:p>
            <a:pPr marL="0" marR="0" lvl="0" indent="0" algn="l" rtl="0">
              <a:lnSpc>
                <a:spcPct val="100000"/>
              </a:lnSpc>
              <a:spcBef>
                <a:spcPts val="0"/>
              </a:spcBef>
              <a:spcAft>
                <a:spcPts val="0"/>
              </a:spcAft>
              <a:buNone/>
            </a:pPr>
            <a:endParaRPr sz="1092" b="0" i="0" u="none" strike="noStrike" cap="none">
              <a:solidFill>
                <a:srgbClr val="000000"/>
              </a:solidFill>
              <a:latin typeface="Calibri"/>
              <a:ea typeface="Calibri"/>
              <a:cs typeface="Calibri"/>
              <a:sym typeface="Calibri"/>
            </a:endParaRPr>
          </a:p>
        </p:txBody>
      </p:sp>
      <p:sp>
        <p:nvSpPr>
          <p:cNvPr id="2" name="CuadroTexto 1">
            <a:extLst>
              <a:ext uri="{FF2B5EF4-FFF2-40B4-BE49-F238E27FC236}">
                <a16:creationId xmlns:a16="http://schemas.microsoft.com/office/drawing/2014/main" id="{B4257D72-1DF2-93DB-8176-26E1D98B06F2}"/>
              </a:ext>
            </a:extLst>
          </p:cNvPr>
          <p:cNvSpPr txBox="1"/>
          <p:nvPr/>
        </p:nvSpPr>
        <p:spPr>
          <a:xfrm>
            <a:off x="7571140" y="2199845"/>
            <a:ext cx="4440046" cy="3416320"/>
          </a:xfrm>
          <a:prstGeom prst="rect">
            <a:avLst/>
          </a:prstGeom>
          <a:noFill/>
        </p:spPr>
        <p:txBody>
          <a:bodyPr wrap="square" rtlCol="0">
            <a:spAutoFit/>
          </a:bodyPr>
          <a:lstStyle/>
          <a:p>
            <a:pPr marL="285750" indent="-285750">
              <a:buFont typeface="Arial" panose="020B0604020202020204" pitchFamily="34" charset="0"/>
              <a:buChar char="•"/>
            </a:pPr>
            <a:r>
              <a:rPr lang="es-CO" sz="2400" dirty="0">
                <a:effectLst/>
                <a:latin typeface="Helvetica Neue" panose="020B0604020202020204" charset="0"/>
                <a:ea typeface="Verdana Pro" panose="020B0604030504040204" pitchFamily="34" charset="0"/>
                <a:cs typeface="Verdana Pro" panose="020B0604030504040204" pitchFamily="34" charset="0"/>
              </a:rPr>
              <a:t>Huizinga, A. (1954)</a:t>
            </a:r>
          </a:p>
          <a:p>
            <a:pPr marL="285750" indent="-285750">
              <a:buFont typeface="Arial" panose="020B0604020202020204" pitchFamily="34" charset="0"/>
              <a:buChar char="•"/>
            </a:pPr>
            <a:endParaRPr lang="es-CO" sz="2400" dirty="0">
              <a:effectLst/>
              <a:latin typeface="Helvetica Neue" panose="020B0604020202020204" charset="0"/>
              <a:ea typeface="Verdana Pro" panose="020B0604030504040204" pitchFamily="34" charset="0"/>
              <a:cs typeface="Verdana Pro" panose="020B0604030504040204" pitchFamily="34" charset="0"/>
            </a:endParaRPr>
          </a:p>
          <a:p>
            <a:pPr marL="285750" indent="-285750">
              <a:buFont typeface="Arial" panose="020B0604020202020204" pitchFamily="34" charset="0"/>
              <a:buChar char="•"/>
            </a:pPr>
            <a:r>
              <a:rPr lang="es-CO" sz="2400" kern="0" dirty="0" err="1">
                <a:effectLst/>
                <a:latin typeface="Helvetica Neue" panose="020B0604020202020204" charset="0"/>
                <a:ea typeface="Verdana Pro" panose="020B0604030504040204" pitchFamily="34" charset="0"/>
              </a:rPr>
              <a:t>Glanzer</a:t>
            </a:r>
            <a:r>
              <a:rPr lang="es-CO" sz="2400" kern="0" dirty="0">
                <a:effectLst/>
                <a:latin typeface="Helvetica Neue" panose="020B0604020202020204" charset="0"/>
                <a:ea typeface="Verdana Pro" panose="020B0604030504040204" pitchFamily="34" charset="0"/>
              </a:rPr>
              <a:t>, M. (2000) </a:t>
            </a:r>
          </a:p>
          <a:p>
            <a:pPr marL="285750" indent="-285750">
              <a:buFont typeface="Arial" panose="020B0604020202020204" pitchFamily="34" charset="0"/>
              <a:buChar char="•"/>
            </a:pPr>
            <a:endParaRPr lang="es-CO" sz="2400" kern="0" dirty="0">
              <a:latin typeface="Helvetica Neue" panose="020B0604020202020204" charset="0"/>
              <a:ea typeface="Verdana Pro" panose="020B0604030504040204" pitchFamily="34" charset="0"/>
            </a:endParaRPr>
          </a:p>
          <a:p>
            <a:pPr marL="285750" indent="-285750">
              <a:buFont typeface="Arial" panose="020B0604020202020204" pitchFamily="34" charset="0"/>
              <a:buChar char="•"/>
            </a:pPr>
            <a:r>
              <a:rPr lang="es-CO" sz="2400" dirty="0">
                <a:latin typeface="Helvetica Neue" panose="020B0604020202020204" charset="0"/>
                <a:ea typeface="Verdana Pro" panose="020B0604030504040204" pitchFamily="34" charset="0"/>
              </a:rPr>
              <a:t>D</a:t>
            </a:r>
            <a:r>
              <a:rPr lang="es-CO" sz="2400" kern="0" dirty="0">
                <a:effectLst/>
                <a:latin typeface="Helvetica Neue" panose="020B0604020202020204" charset="0"/>
                <a:ea typeface="Verdana Pro" panose="020B0604030504040204" pitchFamily="34" charset="0"/>
              </a:rPr>
              <a:t>el Castillo, R. (2001)</a:t>
            </a:r>
          </a:p>
          <a:p>
            <a:endParaRPr lang="es-CO" sz="2400" kern="0" dirty="0">
              <a:effectLst/>
              <a:latin typeface="Helvetica Neue" panose="020B0604020202020204" charset="0"/>
              <a:ea typeface="Verdana Pro" panose="020B0604030504040204" pitchFamily="34" charset="0"/>
            </a:endParaRPr>
          </a:p>
          <a:p>
            <a:pPr marL="285750" indent="-285750">
              <a:buFont typeface="Arial" panose="020B0604020202020204" pitchFamily="34" charset="0"/>
              <a:buChar char="•"/>
            </a:pPr>
            <a:r>
              <a:rPr lang="es-CO" sz="2400" dirty="0">
                <a:latin typeface="Helvetica Neue" panose="020B0604020202020204" charset="0"/>
              </a:rPr>
              <a:t>MEN - Cartilla Ideas para jugar con el movimiento.  (2020)</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1473</TotalTime>
  <Words>1983</Words>
  <Application>Microsoft Office PowerPoint</Application>
  <PresentationFormat>Panorámica</PresentationFormat>
  <Paragraphs>196</Paragraphs>
  <Slides>34</Slides>
  <Notes>33</Notes>
  <HiddenSlides>3</HiddenSlides>
  <MMClips>1</MMClips>
  <ScaleCrop>false</ScaleCrop>
  <HeadingPairs>
    <vt:vector size="6" baseType="variant">
      <vt:variant>
        <vt:lpstr>Fuentes usadas</vt:lpstr>
      </vt:variant>
      <vt:variant>
        <vt:i4>6</vt:i4>
      </vt:variant>
      <vt:variant>
        <vt:lpstr>Tema</vt:lpstr>
      </vt:variant>
      <vt:variant>
        <vt:i4>4</vt:i4>
      </vt:variant>
      <vt:variant>
        <vt:lpstr>Títulos de diapositiva</vt:lpstr>
      </vt:variant>
      <vt:variant>
        <vt:i4>34</vt:i4>
      </vt:variant>
    </vt:vector>
  </HeadingPairs>
  <TitlesOfParts>
    <vt:vector size="44" baseType="lpstr">
      <vt:lpstr>Wingdings</vt:lpstr>
      <vt:lpstr>Helvetica Neue</vt:lpstr>
      <vt:lpstr>Noto Sans Symbols</vt:lpstr>
      <vt:lpstr>Bitter</vt:lpstr>
      <vt:lpstr>Arial</vt:lpstr>
      <vt:lpstr>Calibri</vt:lpstr>
      <vt:lpstr>Tema de Office</vt:lpstr>
      <vt:lpstr>Office Theme</vt:lpstr>
      <vt:lpstr>2_Tema de Office</vt:lpstr>
      <vt:lpstr>1_Tema de Office</vt:lpstr>
      <vt:lpstr>Trayectoria inicial  Fortalecimiento del desarrollo y recuperación de aprendizajes –  JUGANDO Y BAILANDO REPRESENTO MIS MOVIMIENTOS</vt:lpstr>
      <vt:lpstr>Objetivo general</vt:lpstr>
      <vt:lpstr>Presentación de PowerPoint</vt:lpstr>
      <vt:lpstr>Desempeños</vt:lpstr>
      <vt:lpstr>Exploración  10 MINUTOS</vt:lpstr>
      <vt:lpstr>Presentación de PowerPoint</vt:lpstr>
      <vt:lpstr>Presentación de PowerPoint</vt:lpstr>
      <vt:lpstr>Fundamentación  30 min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Práctica  60 min</vt:lpstr>
      <vt:lpstr>Vamos a jugar</vt:lpstr>
      <vt:lpstr>Presentación de PowerPoint</vt:lpstr>
      <vt:lpstr>Presentación de PowerPoint</vt:lpstr>
      <vt:lpstr>Competencias socioemocionales que abordaremos:</vt:lpstr>
      <vt:lpstr>2. Estructuración</vt:lpstr>
      <vt:lpstr>2. Estructuración</vt:lpstr>
      <vt:lpstr>2. Estructuración  Toma de decisiones </vt:lpstr>
      <vt:lpstr>      Escucha Activa: estrategias </vt:lpstr>
      <vt:lpstr>Transferencia 10 min</vt:lpstr>
      <vt:lpstr>Aportes del juego al desarrollo y la recuperación de aprendizajes</vt:lpstr>
      <vt:lpstr>¿Cómo se puede flexibilizar el currículo en la trayectoria inicial para acoger el juego en el marco de los procesos de desarrollo y aprendizaje?</vt:lpstr>
      <vt:lpstr>Caja de herramientas</vt:lpstr>
      <vt:lpstr>Documentos </vt:lpstr>
      <vt:lpstr>Presentación de PowerPoint</vt:lpstr>
      <vt:lpstr>  “... a través del juego, las niñas y los niños tienen la posibilidad de reconocer al otro en su esencia, en la expresión libre de su ser y por tanto hacer amigos, aceptar la diferencia, crear vínculos afectivos y estrechar relaciones. Además de aprender a convivir con otros, construir acuerdos, respetar los derechos de los otros, asumir las propias responsabilidades, y reconocer su lugar en la generación de soluciones a problemas individuales y colectivos.”           (MINTIC, 2021)</vt:lpstr>
      <vt:lpstr>Bruner, J. (1986). Juego, pensamiento y lenguaje. Perspectivas, 16(1), 79-85.  Glanzer, M. (2000). El juego en la niñez. Buenos Aires: Ai-que.   Gónzalez, Á. R. (2008). El juego infantil, su estudio y como abordarlo. Revista Innovación y experiencias educativas, 13, 2-4.  Del Castillo, R. (2001). Juegos, diálogos, historia. Revista Volubilis, 9.   Glanzer, M. (2000). El juego en la niñez. Buenos Aires: Ai-que.   Gónzalez, Á. R. (2008). El juego infantil, su estudio y como abordarlo. Revista Innovación y experiencias educativas, 13, 2-4.  Huizinga, A. (1954). Homoludens. Segunda reimpresión. Madrid.Emecé.  Ministerio de Educación Nacional. (2014). El juego en la educación inicial. Referentes técnicos- Documento 22.  Ministerio de las Tecnologías de la Información y las Comunicaciones. ( 2021). Pensamiento computacional en educación infantil. Módulo 1 y 2.</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Trayectoria inicial  Fortalecimiento del desarrollo y recuperación de aprendizajes –  JUGANDO Y BAILANDO REPRESENTO MIS MOVIMIENTOS</dc:title>
  <dc:creator>William Camilo  Baracaldo Godoy</dc:creator>
  <cp:lastModifiedBy>Lida Saenz</cp:lastModifiedBy>
  <cp:revision>31</cp:revision>
  <cp:lastPrinted>2023-10-09T23:16:42Z</cp:lastPrinted>
  <dcterms:created xsi:type="dcterms:W3CDTF">2023-05-08T00:34:42Z</dcterms:created>
  <dcterms:modified xsi:type="dcterms:W3CDTF">2023-10-30T16:33:20Z</dcterms:modified>
</cp:coreProperties>
</file>