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52" r:id="rId2"/>
    <p:sldId id="348" r:id="rId3"/>
    <p:sldId id="351" r:id="rId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hanavm2007@outlook.es" initials="y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3281"/>
    <a:srgbClr val="00A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3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843AD-614A-48E1-9415-7DB440192FDA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2049A-78FE-4030-9221-36AFE59BCF6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4224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E2B984-832B-4C69-879F-4E8A209454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B3B9FA-6507-4606-A361-3DD1508F0C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C70489-8511-4DD7-B88C-25C922BB0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F7B218-70C8-4F9F-8B7B-5C968FC3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11CC8B-0452-4D29-8A4C-668CBC1A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5156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538E6F-BD90-4CA0-AD22-3355EE2EF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3A5485F-0D39-40C0-AD60-B3CDC2A970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668E20-1978-4318-939D-112AE77A3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0F0495-A2C7-4381-A14E-5A48E276A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F22CAE-CA02-479D-8AC9-117A5A6AA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616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F69A27C-BF27-48F3-BC46-590A3E9987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E7EB6A3-6611-4A9E-8B0C-C641AF0E3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CEF716-1C8B-4188-8F0E-7684F4CB0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EF1286-FB8A-4E66-9ECC-C3D454E71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0F0679-4861-41BB-88E4-47BE6A9F9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1445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D6DD45-9386-4273-8BAF-FE978D5F0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33E9BE-CCA9-4C99-9798-40DF68945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348C39-55E9-47EB-AC9D-0FCE7E06C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FB0C8F-91B1-4BF3-BD29-80F30C39B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8EB58E-4E6E-48C9-B977-616F9D25E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879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7537CA-3F41-4ED1-B5B7-490F66323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7DF1CB7-F32A-4C14-A413-DB1D2E0A8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1DD017-4842-4901-A266-524F91A55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7B4D1E-3C7F-47C8-B393-7876AA7CA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DA79D7-4932-4F19-A291-5700B8530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1892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C047E3-7304-4828-86DA-26115591D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31536B-43A3-45C3-8AAB-15DCB82E88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665EC7F-1552-490A-8660-4B2011A130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5A800AD-70F8-436C-878F-E328DB9D7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ED523CF-93E6-43D8-B6F4-D1E6662C1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C2F2D01-19E0-4430-BF78-2AF86C2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075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ECBCF6-9998-4066-A72C-0081C0AA1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6EB600E-09F6-477F-96F9-1087687F4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DC517-FAE9-4529-944A-7EC019227C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1BCD679-E4C9-4099-B189-6975AE6215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F4D6C6E-21EC-43C3-9B40-61D1C47D2E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5CC8AE8-D3B3-49B3-B75C-5127492D0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30C6CB7-CED7-4CF6-A57B-FF35591B1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2ACED17-C76A-43B6-ABAF-74721958F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6571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008F2E-B84B-4309-A580-F712A0FAB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4EB8326-DF9E-4DCD-9558-691EFBA86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7165099-48B1-427C-B35E-DCCE3DF31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6401A22-B748-4EF1-891D-8F7364D49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745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5188D3-401A-44E0-8C69-B3EBDE53E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732B116-D41D-483E-A326-2AF9CDF75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61E4E4-C03A-4889-8D52-2C47F0D91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106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E37062-313E-437C-B674-06F2C1602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0BCDE4-E340-4FBB-BEC4-19E963017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3C26DE5-6D66-46B2-8E91-D2EE1A5550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705EFE3-23A6-48F5-8EE1-587390942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1E03581-635E-4223-834D-D30CDAE92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7DCAA49-3DC5-47D1-B448-1C53177C9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5510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C25288-5DF6-4634-9FFF-8CA5AAE8F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4BE4EAF-D4B4-4A78-BC2C-94971CBE89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D448BC3-27A9-405E-BEC2-7F66F4EE1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C634034-3C2D-42AF-A81D-A7CB2AD0E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C3DE70C-CA6F-43D3-B495-BC216E41A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F5828E-20ED-4548-890E-D42E3E6DC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5172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95135F-581C-4DC2-9EE6-6A98391C9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F7E991D-DA7A-4C92-AC45-FAFF32209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6E5CB0-92C4-4C21-952E-66A6055900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DA4CB-8467-4A1D-AC88-EFABE06FCDE3}" type="datetimeFigureOut">
              <a:rPr lang="es-CO" smtClean="0"/>
              <a:t>11/09/2023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D48E11-143F-4B19-901B-BE6CC1BB31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B36F1C-DFA2-4C88-9436-9E1A9A3D5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B8F78-6504-4FF7-8B4A-F604920DE50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362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62" b="98413" l="11966" r="98291">
                        <a14:foregroundMark x1="50427" y1="14921" x2="28205" y2="15873"/>
                        <a14:foregroundMark x1="28205" y1="18095" x2="40598" y2="42540"/>
                        <a14:foregroundMark x1="40598" y1="44444" x2="49573" y2="41270"/>
                        <a14:foregroundMark x1="41453" y1="23175" x2="41453" y2="23175"/>
                        <a14:foregroundMark x1="48291" y1="26032" x2="48291" y2="26032"/>
                        <a14:foregroundMark x1="33333" y1="23175" x2="33333" y2="23175"/>
                        <a14:foregroundMark x1="55128" y1="36508" x2="55128" y2="36508"/>
                        <a14:foregroundMark x1="81624" y1="22540" x2="82906" y2="23175"/>
                        <a14:foregroundMark x1="85897" y1="28254" x2="70513" y2="33333"/>
                        <a14:foregroundMark x1="83761" y1="22222" x2="83761" y2="22222"/>
                        <a14:foregroundMark x1="77778" y1="24127" x2="86752" y2="20635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81371" y="1250671"/>
            <a:ext cx="2998799" cy="4036845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B8A6D719-C760-AD7F-B84F-12CA90BC7383}"/>
              </a:ext>
            </a:extLst>
          </p:cNvPr>
          <p:cNvSpPr/>
          <p:nvPr/>
        </p:nvSpPr>
        <p:spPr>
          <a:xfrm>
            <a:off x="1446972" y="2715736"/>
            <a:ext cx="6252224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Secretaría de </a:t>
            </a:r>
            <a:r>
              <a:rPr lang="es-CO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Educación Territorial Tunja </a:t>
            </a:r>
            <a:endParaRPr lang="es-CO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98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781800" y="203007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24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36" y="444501"/>
            <a:ext cx="10840764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7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1619" y="2129753"/>
            <a:ext cx="9688871" cy="13234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oudy Stout" panose="0202090407030B020401" pitchFamily="18" charset="0"/>
              </a:rPr>
              <a:t>¡</a:t>
            </a:r>
            <a:r>
              <a:rPr lang="es-E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oudy Stout" panose="0202090407030B020401" pitchFamily="18" charset="0"/>
              </a:rPr>
              <a:t>G</a:t>
            </a:r>
            <a:r>
              <a:rPr lang="es-E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oudy Stout" panose="0202090407030B020401" pitchFamily="18" charset="0"/>
              </a:rPr>
              <a:t>R</a:t>
            </a:r>
            <a:r>
              <a:rPr lang="es-E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oudy Stout" panose="0202090407030B020401" pitchFamily="18" charset="0"/>
              </a:rPr>
              <a:t>A</a:t>
            </a:r>
            <a:r>
              <a:rPr lang="es-E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oudy Stout" panose="0202090407030B020401" pitchFamily="18" charset="0"/>
              </a:rPr>
              <a:t>C</a:t>
            </a:r>
            <a:r>
              <a:rPr lang="es-E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oudy Stout" panose="0202090407030B020401" pitchFamily="18" charset="0"/>
              </a:rPr>
              <a:t>I</a:t>
            </a:r>
            <a:r>
              <a:rPr lang="es-E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oudy Stout" panose="0202090407030B020401" pitchFamily="18" charset="0"/>
              </a:rPr>
              <a:t>A</a:t>
            </a:r>
            <a:r>
              <a:rPr lang="es-E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oudy Stout" panose="0202090407030B020401" pitchFamily="18" charset="0"/>
              </a:rPr>
              <a:t>S</a:t>
            </a:r>
            <a:r>
              <a:rPr lang="es-E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oudy Stout" panose="0202090407030B020401" pitchFamily="18" charset="0"/>
              </a:rPr>
              <a:t>!</a:t>
            </a:r>
            <a:endParaRPr lang="es-ES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Goudy Stout" panose="0202090407030B020401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C8E62DA-3CA2-4535-A6F0-4481F18EFAF4}"/>
              </a:ext>
            </a:extLst>
          </p:cNvPr>
          <p:cNvSpPr txBox="1"/>
          <p:nvPr/>
        </p:nvSpPr>
        <p:spPr>
          <a:xfrm>
            <a:off x="137197" y="3710800"/>
            <a:ext cx="120548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600" dirty="0" smtClean="0">
                <a:solidFill>
                  <a:srgbClr val="00B0F0"/>
                </a:solidFill>
              </a:rPr>
              <a:t>“</a:t>
            </a:r>
            <a:r>
              <a:rPr lang="es-MX" sz="3600" b="1" dirty="0">
                <a:solidFill>
                  <a:srgbClr val="00B0F0"/>
                </a:solidFill>
              </a:rPr>
              <a:t>Se debe enseñar a los niños cómo pensar, no qué </a:t>
            </a:r>
            <a:r>
              <a:rPr lang="es-MX" sz="3600" b="1" dirty="0" smtClean="0">
                <a:solidFill>
                  <a:srgbClr val="00B0F0"/>
                </a:solidFill>
              </a:rPr>
              <a:t>pensar” </a:t>
            </a:r>
            <a:r>
              <a:rPr lang="es-MX" sz="3600" b="1" dirty="0">
                <a:solidFill>
                  <a:srgbClr val="00B0F0"/>
                </a:solidFill>
              </a:rPr>
              <a:t>(Margaret Mead)</a:t>
            </a:r>
          </a:p>
        </p:txBody>
      </p:sp>
    </p:spTree>
    <p:extLst>
      <p:ext uri="{BB962C8B-B14F-4D97-AF65-F5344CB8AC3E}">
        <p14:creationId xmlns:p14="http://schemas.microsoft.com/office/powerpoint/2010/main" val="21856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5556</TotalTime>
  <Words>26</Words>
  <Application>Microsoft Office PowerPoint</Application>
  <PresentationFormat>Panorámica</PresentationFormat>
  <Paragraphs>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Goudy Stout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Tunja la capital que nos une</dc:title>
  <dc:creator>Brandon Parra</dc:creator>
  <cp:lastModifiedBy>ingrid rocio roberto</cp:lastModifiedBy>
  <cp:revision>758</cp:revision>
  <dcterms:created xsi:type="dcterms:W3CDTF">2021-02-12T16:14:10Z</dcterms:created>
  <dcterms:modified xsi:type="dcterms:W3CDTF">2023-09-11T21:14:55Z</dcterms:modified>
</cp:coreProperties>
</file>