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8.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9.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4"/>
    <p:sldMasterId id="2147483648" r:id="rId5"/>
  </p:sldMasterIdLst>
  <p:notesMasterIdLst>
    <p:notesMasterId r:id="rId42"/>
  </p:notesMasterIdLst>
  <p:sldIdLst>
    <p:sldId id="1377" r:id="rId6"/>
    <p:sldId id="2134804254" r:id="rId7"/>
    <p:sldId id="257" r:id="rId8"/>
    <p:sldId id="2134804212" r:id="rId9"/>
    <p:sldId id="256" r:id="rId10"/>
    <p:sldId id="2134804247" r:id="rId11"/>
    <p:sldId id="2134804248" r:id="rId12"/>
    <p:sldId id="261" r:id="rId13"/>
    <p:sldId id="2134804213" r:id="rId14"/>
    <p:sldId id="2134804253" r:id="rId15"/>
    <p:sldId id="2134804214" r:id="rId16"/>
    <p:sldId id="2134804215" r:id="rId17"/>
    <p:sldId id="2134804244" r:id="rId18"/>
    <p:sldId id="260" r:id="rId19"/>
    <p:sldId id="259" r:id="rId20"/>
    <p:sldId id="2134804217" r:id="rId21"/>
    <p:sldId id="1358" r:id="rId22"/>
    <p:sldId id="1363" r:id="rId23"/>
    <p:sldId id="1368" r:id="rId24"/>
    <p:sldId id="1369" r:id="rId25"/>
    <p:sldId id="1370" r:id="rId26"/>
    <p:sldId id="1374" r:id="rId27"/>
    <p:sldId id="1371" r:id="rId28"/>
    <p:sldId id="1375" r:id="rId29"/>
    <p:sldId id="1376" r:id="rId30"/>
    <p:sldId id="2147374706" r:id="rId31"/>
    <p:sldId id="2147374711" r:id="rId32"/>
    <p:sldId id="2134804250" r:id="rId33"/>
    <p:sldId id="2134804251" r:id="rId34"/>
    <p:sldId id="2134804252" r:id="rId35"/>
    <p:sldId id="2147374690" r:id="rId36"/>
    <p:sldId id="2147374682" r:id="rId37"/>
    <p:sldId id="4892" r:id="rId38"/>
    <p:sldId id="2147374683" r:id="rId39"/>
    <p:sldId id="2147374697" r:id="rId40"/>
    <p:sldId id="258" r:id="rId41"/>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B244B6FE-453E-8714-5F71-7CB62C76FF36}" name="Lina Maria Lopez Niño" initials="LN" userId="S::llopezn@mineducacion.gov.co::0edaf496-1a84-4060-9fa8-333b305a0e5b"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36CB7"/>
    <a:srgbClr val="513CA6"/>
    <a:srgbClr val="7D5FFF"/>
    <a:srgbClr val="3F65AA"/>
    <a:srgbClr val="4874C5"/>
    <a:srgbClr val="D1CCFF"/>
    <a:srgbClr val="E43866"/>
    <a:srgbClr val="E3ECF8"/>
    <a:srgbClr val="6F91C8"/>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72D9C54-D05D-4C59-BC6A-CBB2BD608F14}" v="8" dt="2023-05-15T12:32:52.476"/>
  </p1510:revLst>
</p1510:revInfo>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vertBarState="minimized" horzBarState="maximized">
    <p:restoredLeft sz="0" autoAdjust="0"/>
    <p:restoredTop sz="90239" autoAdjust="0"/>
  </p:normalViewPr>
  <p:slideViewPr>
    <p:cSldViewPr snapToGrid="0">
      <p:cViewPr>
        <p:scale>
          <a:sx n="70" d="100"/>
          <a:sy n="70" d="100"/>
        </p:scale>
        <p:origin x="1086" y="120"/>
      </p:cViewPr>
      <p:guideLst/>
    </p:cSldViewPr>
  </p:slideViewPr>
  <p:notesTextViewPr>
    <p:cViewPr>
      <p:scale>
        <a:sx n="1" d="1"/>
        <a:sy n="1" d="1"/>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notesMaster" Target="notesMasters/notesMaster1.xml"/><Relationship Id="rId47" Type="http://schemas.microsoft.com/office/2015/10/relationships/revisionInfo" Target="revisionInfo.xml"/><Relationship Id="rId7" Type="http://schemas.openxmlformats.org/officeDocument/2006/relationships/slide" Target="slides/slide2.xml"/><Relationship Id="rId2" Type="http://schemas.openxmlformats.org/officeDocument/2006/relationships/customXml" Target="../customXml/item2.xml"/><Relationship Id="rId16" Type="http://schemas.openxmlformats.org/officeDocument/2006/relationships/slide" Target="slides/slide11.xml"/><Relationship Id="rId29" Type="http://schemas.openxmlformats.org/officeDocument/2006/relationships/slide" Target="slides/slide24.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theme" Target="theme/theme1.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presProps" Target="presProps.xml"/><Relationship Id="rId48" Type="http://schemas.microsoft.com/office/2018/10/relationships/authors" Target="authors.xml"/><Relationship Id="rId8" Type="http://schemas.openxmlformats.org/officeDocument/2006/relationships/slide" Target="slides/slide3.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tableStyles" Target="tableStyles.xml"/><Relationship Id="rId20" Type="http://schemas.openxmlformats.org/officeDocument/2006/relationships/slide" Target="slides/slide15.xml"/><Relationship Id="rId41" Type="http://schemas.openxmlformats.org/officeDocument/2006/relationships/slide" Target="slides/slide36.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3">
  <dgm:title val=""/>
  <dgm:desc val=""/>
  <dgm:catLst>
    <dgm:cat type="accent1" pri="11300"/>
  </dgm:catLst>
  <dgm:styleLbl name="node0">
    <dgm:fillClrLst meth="repeat">
      <a:schemeClr val="accent1">
        <a:shade val="80000"/>
      </a:schemeClr>
    </dgm:fillClrLst>
    <dgm:linClrLst meth="repeat">
      <a:schemeClr val="lt1"/>
    </dgm:linClrLst>
    <dgm:effectClrLst/>
    <dgm:txLinClrLst/>
    <dgm:txFillClrLst/>
    <dgm:txEffectClrLst/>
  </dgm:styleLbl>
  <dgm:styleLbl name="alignNode1">
    <dgm:fillClrLst>
      <a:schemeClr val="accent1">
        <a:shade val="80000"/>
      </a:schemeClr>
      <a:schemeClr val="accent1">
        <a:tint val="70000"/>
      </a:schemeClr>
    </dgm:fillClrLst>
    <dgm:linClrLst>
      <a:schemeClr val="accent1">
        <a:shade val="80000"/>
      </a:schemeClr>
      <a:schemeClr val="accent1">
        <a:tint val="70000"/>
      </a:schemeClr>
    </dgm:linClrLst>
    <dgm:effectClrLst/>
    <dgm:txLinClrLst/>
    <dgm:txFillClrLst/>
    <dgm:txEffectClrLst/>
  </dgm:styleLbl>
  <dgm:styleLbl name="node1">
    <dgm:fillClrLst>
      <a:schemeClr val="accent1">
        <a:shade val="80000"/>
      </a:schemeClr>
      <a:schemeClr val="accent1">
        <a:tint val="70000"/>
      </a:schemeClr>
    </dgm:fillClrLst>
    <dgm:linClrLst meth="repeat">
      <a:schemeClr val="lt1"/>
    </dgm:linClrLst>
    <dgm:effectClrLst/>
    <dgm:txLinClrLst/>
    <dgm:txFillClrLst/>
    <dgm:txEffectClrLst/>
  </dgm:styleLbl>
  <dgm:styleLbl name="lnNode1">
    <dgm:fillClrLst>
      <a:schemeClr val="accent1">
        <a:shade val="80000"/>
      </a:schemeClr>
      <a:schemeClr val="accent1">
        <a:tint val="70000"/>
      </a:schemeClr>
    </dgm:fillClrLst>
    <dgm:linClrLst meth="repeat">
      <a:schemeClr val="lt1"/>
    </dgm:linClrLst>
    <dgm:effectClrLst/>
    <dgm:txLinClrLst/>
    <dgm:txFillClrLst/>
    <dgm:txEffectClrLst/>
  </dgm:styleLbl>
  <dgm:styleLbl name="vennNode1">
    <dgm:fillClrLst>
      <a:schemeClr val="accent1">
        <a:shade val="80000"/>
        <a:alpha val="50000"/>
      </a:schemeClr>
      <a:schemeClr val="accent1">
        <a:tint val="70000"/>
        <a:alpha val="50000"/>
      </a:schemeClr>
    </dgm:fillClrLst>
    <dgm:linClrLst meth="repeat">
      <a:schemeClr val="lt1"/>
    </dgm:linClrLst>
    <dgm:effectClrLst/>
    <dgm:txLinClrLst/>
    <dgm:txFillClrLst/>
    <dgm:txEffectClrLst/>
  </dgm:styleLbl>
  <dgm:styleLbl name="node2">
    <dgm:fillClrLst>
      <a:schemeClr val="accent1">
        <a:tint val="99000"/>
      </a:schemeClr>
    </dgm:fillClrLst>
    <dgm:linClrLst meth="repeat">
      <a:schemeClr val="lt1"/>
    </dgm:linClrLst>
    <dgm:effectClrLst/>
    <dgm:txLinClrLst/>
    <dgm:txFillClrLst/>
    <dgm:txEffectClrLst/>
  </dgm:styleLbl>
  <dgm:styleLbl name="node3">
    <dgm:fillClrLst>
      <a:schemeClr val="accent1">
        <a:tint val="80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dgm:txEffectClrLst/>
  </dgm:styleLbl>
  <dgm:styleLbl name="f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b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sibTrans1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9000"/>
      </a:schemeClr>
    </dgm:fillClrLst>
    <dgm:linClrLst meth="repeat">
      <a:schemeClr val="lt1"/>
    </dgm:linClrLst>
    <dgm:effectClrLst/>
    <dgm:txLinClrLst/>
    <dgm:txFillClrLst/>
    <dgm:txEffectClrLst/>
  </dgm:styleLbl>
  <dgm:styleLbl name="asst3">
    <dgm:fillClrLst>
      <a:schemeClr val="accent1">
        <a:tint val="80000"/>
      </a:schemeClr>
    </dgm:fillClrLst>
    <dgm:linClrLst meth="repeat">
      <a:schemeClr val="lt1"/>
    </dgm:linClrLst>
    <dgm:effectClrLst/>
    <dgm:txLinClrLst/>
    <dgm:txFillClrLst/>
    <dgm:txEffectClrLst/>
  </dgm:styleLbl>
  <dgm:styleLbl name="asst4">
    <dgm:fillClrLst>
      <a:schemeClr val="accent1">
        <a:tint val="7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lt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9000"/>
      </a:schemeClr>
    </dgm:fillClrLst>
    <dgm:linClrLst meth="repeat">
      <a:schemeClr val="accent1">
        <a:tint val="99000"/>
      </a:schemeClr>
    </dgm:linClrLst>
    <dgm:effectClrLst/>
    <dgm:txLinClrLst/>
    <dgm:txFillClrLst meth="repeat">
      <a:schemeClr val="tx1"/>
    </dgm:txFillClrLst>
    <dgm:txEffectClrLst/>
  </dgm:styleLbl>
  <dgm:styleLbl name="parChTrans1D3">
    <dgm:fillClrLst meth="repeat">
      <a:schemeClr val="accent1">
        <a:tint val="80000"/>
      </a:schemeClr>
    </dgm:fillClrLst>
    <dgm:linClrLst meth="repeat">
      <a:schemeClr val="accent1">
        <a:tint val="80000"/>
      </a:schemeClr>
    </dgm:linClrLst>
    <dgm:effectClrLst/>
    <dgm:txLinClrLst/>
    <dgm:txFillClrLst meth="repeat">
      <a:schemeClr val="tx1"/>
    </dgm:txFillClrLst>
    <dgm:txEffectClrLst/>
  </dgm:styleLbl>
  <dgm:styleLbl name="parChTrans1D4">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42076723-E49F-43A5-8AFC-C7AE9D94EB1D}" type="doc">
      <dgm:prSet loTypeId="urn:microsoft.com/office/officeart/2005/8/layout/hierarchy6" loCatId="hierarchy" qsTypeId="urn:microsoft.com/office/officeart/2005/8/quickstyle/simple1" qsCatId="simple" csTypeId="urn:microsoft.com/office/officeart/2005/8/colors/accent1_2" csCatId="accent1" phldr="1"/>
      <dgm:spPr/>
      <dgm:t>
        <a:bodyPr/>
        <a:lstStyle/>
        <a:p>
          <a:endParaRPr lang="es-CO"/>
        </a:p>
      </dgm:t>
    </dgm:pt>
    <dgm:pt modelId="{038344D5-5610-4185-AAF9-B6F0F6CF9D5F}">
      <dgm:prSet phldrT="[Texto]" custT="1"/>
      <dgm:spPr>
        <a:solidFill>
          <a:srgbClr val="7030A0"/>
        </a:solidFill>
      </dgm:spPr>
      <dgm:t>
        <a:bodyPr/>
        <a:lstStyle/>
        <a:p>
          <a:r>
            <a:rPr lang="es-MX" sz="1600" b="1" dirty="0"/>
            <a:t>Decreto 1075</a:t>
          </a:r>
          <a:endParaRPr lang="es-CO" sz="1600" b="1" dirty="0"/>
        </a:p>
      </dgm:t>
    </dgm:pt>
    <dgm:pt modelId="{87D19747-70A0-489D-89B6-B5C9C406334D}" type="parTrans" cxnId="{BFC5042A-4414-4CDA-A14A-387665C892BA}">
      <dgm:prSet/>
      <dgm:spPr/>
      <dgm:t>
        <a:bodyPr/>
        <a:lstStyle/>
        <a:p>
          <a:endParaRPr lang="es-CO"/>
        </a:p>
      </dgm:t>
    </dgm:pt>
    <dgm:pt modelId="{02D73ECB-B1B6-4F52-A77D-C9FBDD51CD9B}" type="sibTrans" cxnId="{BFC5042A-4414-4CDA-A14A-387665C892BA}">
      <dgm:prSet/>
      <dgm:spPr/>
      <dgm:t>
        <a:bodyPr/>
        <a:lstStyle/>
        <a:p>
          <a:endParaRPr lang="es-CO"/>
        </a:p>
      </dgm:t>
    </dgm:pt>
    <dgm:pt modelId="{3498E748-A027-4D8F-A7EB-C4673AE1EF91}">
      <dgm:prSet phldrT="[Texto]"/>
      <dgm:spPr>
        <a:solidFill>
          <a:schemeClr val="accent1">
            <a:lumMod val="60000"/>
            <a:lumOff val="40000"/>
          </a:schemeClr>
        </a:solidFill>
      </dgm:spPr>
      <dgm:t>
        <a:bodyPr/>
        <a:lstStyle/>
        <a:p>
          <a:r>
            <a:rPr lang="es-MX" dirty="0">
              <a:solidFill>
                <a:schemeClr val="tx1"/>
              </a:solidFill>
            </a:rPr>
            <a:t>Libro 1: Estructura del sector</a:t>
          </a:r>
          <a:endParaRPr lang="es-CO" dirty="0">
            <a:solidFill>
              <a:schemeClr val="tx1"/>
            </a:solidFill>
          </a:endParaRPr>
        </a:p>
      </dgm:t>
    </dgm:pt>
    <dgm:pt modelId="{50EBB63C-6A3F-40B4-BA85-ECD3012C6F1A}" type="parTrans" cxnId="{A9CF7B9F-2133-4F7D-A1CD-7B7E24D4DBFD}">
      <dgm:prSet/>
      <dgm:spPr/>
      <dgm:t>
        <a:bodyPr/>
        <a:lstStyle/>
        <a:p>
          <a:endParaRPr lang="es-CO"/>
        </a:p>
      </dgm:t>
    </dgm:pt>
    <dgm:pt modelId="{86668E37-538C-4FBF-A739-21DB1CDC9BE1}" type="sibTrans" cxnId="{A9CF7B9F-2133-4F7D-A1CD-7B7E24D4DBFD}">
      <dgm:prSet/>
      <dgm:spPr/>
      <dgm:t>
        <a:bodyPr/>
        <a:lstStyle/>
        <a:p>
          <a:endParaRPr lang="es-CO"/>
        </a:p>
      </dgm:t>
    </dgm:pt>
    <dgm:pt modelId="{B3F900D1-803D-428C-9F91-B67B41A991FC}">
      <dgm:prSet phldrT="[Texto]"/>
      <dgm:spPr>
        <a:solidFill>
          <a:srgbClr val="7030A0"/>
        </a:solidFill>
      </dgm:spPr>
      <dgm:t>
        <a:bodyPr/>
        <a:lstStyle/>
        <a:p>
          <a:r>
            <a:rPr lang="es-MX" dirty="0">
              <a:solidFill>
                <a:schemeClr val="bg1"/>
              </a:solidFill>
            </a:rPr>
            <a:t>Libro 2: Régimen reglamentario del sector</a:t>
          </a:r>
          <a:endParaRPr lang="es-CO" dirty="0">
            <a:solidFill>
              <a:schemeClr val="bg1"/>
            </a:solidFill>
          </a:endParaRPr>
        </a:p>
      </dgm:t>
    </dgm:pt>
    <dgm:pt modelId="{63015060-2D79-4FE9-9F52-CDB6C70BC5CE}" type="parTrans" cxnId="{09243B03-4483-45DD-96D5-D24DC5F30B99}">
      <dgm:prSet/>
      <dgm:spPr/>
      <dgm:t>
        <a:bodyPr/>
        <a:lstStyle/>
        <a:p>
          <a:endParaRPr lang="es-CO"/>
        </a:p>
      </dgm:t>
    </dgm:pt>
    <dgm:pt modelId="{3C36F5E6-5224-4D3E-AF57-15807A05D0A3}" type="sibTrans" cxnId="{09243B03-4483-45DD-96D5-D24DC5F30B99}">
      <dgm:prSet/>
      <dgm:spPr/>
      <dgm:t>
        <a:bodyPr/>
        <a:lstStyle/>
        <a:p>
          <a:endParaRPr lang="es-CO"/>
        </a:p>
      </dgm:t>
    </dgm:pt>
    <dgm:pt modelId="{1D28BD6D-0536-4217-BC5F-732F78B5F899}">
      <dgm:prSet phldrT="[Texto]"/>
      <dgm:spPr>
        <a:solidFill>
          <a:schemeClr val="accent1">
            <a:lumMod val="60000"/>
            <a:lumOff val="40000"/>
          </a:schemeClr>
        </a:solidFill>
      </dgm:spPr>
      <dgm:t>
        <a:bodyPr/>
        <a:lstStyle/>
        <a:p>
          <a:r>
            <a:rPr lang="es-MX" dirty="0">
              <a:solidFill>
                <a:schemeClr val="tx1"/>
              </a:solidFill>
            </a:rPr>
            <a:t>Parte 1: Disposiciones generales</a:t>
          </a:r>
          <a:endParaRPr lang="es-CO" dirty="0">
            <a:solidFill>
              <a:schemeClr val="tx1"/>
            </a:solidFill>
          </a:endParaRPr>
        </a:p>
      </dgm:t>
    </dgm:pt>
    <dgm:pt modelId="{B58F2BEC-5197-4122-A1FC-E832153E0E87}" type="parTrans" cxnId="{DC0F3754-26CE-4FFC-A6F0-A9B300F26A02}">
      <dgm:prSet/>
      <dgm:spPr/>
      <dgm:t>
        <a:bodyPr/>
        <a:lstStyle/>
        <a:p>
          <a:endParaRPr lang="es-CO"/>
        </a:p>
      </dgm:t>
    </dgm:pt>
    <dgm:pt modelId="{DDF09098-B114-455F-82E5-570C7793BBF8}" type="sibTrans" cxnId="{DC0F3754-26CE-4FFC-A6F0-A9B300F26A02}">
      <dgm:prSet/>
      <dgm:spPr/>
      <dgm:t>
        <a:bodyPr/>
        <a:lstStyle/>
        <a:p>
          <a:endParaRPr lang="es-CO"/>
        </a:p>
      </dgm:t>
    </dgm:pt>
    <dgm:pt modelId="{7EE853E3-464D-4218-8B6A-8947D5E45D2C}">
      <dgm:prSet phldrT="[Texto]"/>
      <dgm:spPr>
        <a:solidFill>
          <a:schemeClr val="accent1">
            <a:lumMod val="60000"/>
            <a:lumOff val="40000"/>
          </a:schemeClr>
        </a:solidFill>
      </dgm:spPr>
      <dgm:t>
        <a:bodyPr/>
        <a:lstStyle/>
        <a:p>
          <a:r>
            <a:rPr lang="es-MX" dirty="0">
              <a:solidFill>
                <a:schemeClr val="tx1"/>
              </a:solidFill>
            </a:rPr>
            <a:t>Parte 2: Disposiciones específicas Ministerio de Educación Nacional </a:t>
          </a:r>
          <a:endParaRPr lang="es-CO" dirty="0">
            <a:solidFill>
              <a:schemeClr val="tx1"/>
            </a:solidFill>
          </a:endParaRPr>
        </a:p>
      </dgm:t>
    </dgm:pt>
    <dgm:pt modelId="{E017A932-5D5A-4D7E-B82F-F91893170D9D}" type="parTrans" cxnId="{D72EDE47-CB95-42EE-AE86-6FEF66ADEBDC}">
      <dgm:prSet/>
      <dgm:spPr/>
      <dgm:t>
        <a:bodyPr/>
        <a:lstStyle/>
        <a:p>
          <a:endParaRPr lang="es-CO"/>
        </a:p>
      </dgm:t>
    </dgm:pt>
    <dgm:pt modelId="{25C95B68-0CC3-47C5-8704-CFDD0B1FDA19}" type="sibTrans" cxnId="{D72EDE47-CB95-42EE-AE86-6FEF66ADEBDC}">
      <dgm:prSet/>
      <dgm:spPr/>
      <dgm:t>
        <a:bodyPr/>
        <a:lstStyle/>
        <a:p>
          <a:endParaRPr lang="es-CO"/>
        </a:p>
      </dgm:t>
    </dgm:pt>
    <dgm:pt modelId="{57978416-B5D5-44E0-AC0D-14EB02ED995A}">
      <dgm:prSet phldrT="[Texto]"/>
      <dgm:spPr>
        <a:solidFill>
          <a:schemeClr val="accent2"/>
        </a:solidFill>
      </dgm:spPr>
      <dgm:t>
        <a:bodyPr/>
        <a:lstStyle/>
        <a:p>
          <a:r>
            <a:rPr lang="es-MX" dirty="0"/>
            <a:t>Parte 3: Reglamentación de la Educación Preescolar Básica y Media</a:t>
          </a:r>
          <a:endParaRPr lang="es-CO" dirty="0"/>
        </a:p>
      </dgm:t>
    </dgm:pt>
    <dgm:pt modelId="{3C3D227C-87FA-47C9-B5C2-025EA31C6EFA}" type="parTrans" cxnId="{E012C873-C3E9-4521-9CB1-B34CF95D5178}">
      <dgm:prSet/>
      <dgm:spPr/>
      <dgm:t>
        <a:bodyPr/>
        <a:lstStyle/>
        <a:p>
          <a:endParaRPr lang="es-CO"/>
        </a:p>
      </dgm:t>
    </dgm:pt>
    <dgm:pt modelId="{8921DDFA-C700-47B8-9D72-BF2AEB69C75A}" type="sibTrans" cxnId="{E012C873-C3E9-4521-9CB1-B34CF95D5178}">
      <dgm:prSet/>
      <dgm:spPr/>
      <dgm:t>
        <a:bodyPr/>
        <a:lstStyle/>
        <a:p>
          <a:endParaRPr lang="es-CO"/>
        </a:p>
      </dgm:t>
    </dgm:pt>
    <dgm:pt modelId="{79B922DE-A4DA-44F3-81E3-38B31F310281}">
      <dgm:prSet phldrT="[Texto]"/>
      <dgm:spPr>
        <a:solidFill>
          <a:schemeClr val="accent1">
            <a:lumMod val="60000"/>
            <a:lumOff val="40000"/>
          </a:schemeClr>
        </a:solidFill>
      </dgm:spPr>
      <dgm:t>
        <a:bodyPr/>
        <a:lstStyle/>
        <a:p>
          <a:r>
            <a:rPr lang="es-MX" dirty="0">
              <a:solidFill>
                <a:schemeClr val="tx1"/>
              </a:solidFill>
            </a:rPr>
            <a:t>Parte 4: Docentes de Educación Preescolar Básica y Media</a:t>
          </a:r>
          <a:endParaRPr lang="es-CO" dirty="0">
            <a:solidFill>
              <a:schemeClr val="tx1"/>
            </a:solidFill>
          </a:endParaRPr>
        </a:p>
      </dgm:t>
    </dgm:pt>
    <dgm:pt modelId="{828F9520-9110-4FF7-ABCB-D6086EF77C2F}" type="parTrans" cxnId="{D7E93948-7F69-457D-9741-0ABE98926436}">
      <dgm:prSet/>
      <dgm:spPr/>
      <dgm:t>
        <a:bodyPr/>
        <a:lstStyle/>
        <a:p>
          <a:endParaRPr lang="es-CO"/>
        </a:p>
      </dgm:t>
    </dgm:pt>
    <dgm:pt modelId="{21A48C9D-DC11-42DB-BB5D-1E7913AD8280}" type="sibTrans" cxnId="{D7E93948-7F69-457D-9741-0ABE98926436}">
      <dgm:prSet/>
      <dgm:spPr/>
      <dgm:t>
        <a:bodyPr/>
        <a:lstStyle/>
        <a:p>
          <a:endParaRPr lang="es-CO"/>
        </a:p>
      </dgm:t>
    </dgm:pt>
    <dgm:pt modelId="{80D16409-6575-45E6-84E2-788272549C12}">
      <dgm:prSet phldrT="[Texto]"/>
      <dgm:spPr>
        <a:solidFill>
          <a:schemeClr val="accent1">
            <a:lumMod val="60000"/>
            <a:lumOff val="40000"/>
          </a:schemeClr>
        </a:solidFill>
      </dgm:spPr>
      <dgm:t>
        <a:bodyPr/>
        <a:lstStyle/>
        <a:p>
          <a:r>
            <a:rPr lang="es-MX" dirty="0">
              <a:solidFill>
                <a:schemeClr val="tx1"/>
              </a:solidFill>
            </a:rPr>
            <a:t>Parte 5: Educación Superior</a:t>
          </a:r>
          <a:endParaRPr lang="es-CO" dirty="0">
            <a:solidFill>
              <a:schemeClr val="tx1"/>
            </a:solidFill>
          </a:endParaRPr>
        </a:p>
      </dgm:t>
    </dgm:pt>
    <dgm:pt modelId="{868E525E-5CE4-42AB-BE87-DE38020DCCEC}" type="parTrans" cxnId="{3016D142-88F2-4102-BB14-835B571C3E77}">
      <dgm:prSet/>
      <dgm:spPr/>
      <dgm:t>
        <a:bodyPr/>
        <a:lstStyle/>
        <a:p>
          <a:endParaRPr lang="es-CO"/>
        </a:p>
      </dgm:t>
    </dgm:pt>
    <dgm:pt modelId="{BD395B60-CBDC-4AF0-98C6-389A19580F20}" type="sibTrans" cxnId="{3016D142-88F2-4102-BB14-835B571C3E77}">
      <dgm:prSet/>
      <dgm:spPr/>
      <dgm:t>
        <a:bodyPr/>
        <a:lstStyle/>
        <a:p>
          <a:endParaRPr lang="es-CO"/>
        </a:p>
      </dgm:t>
    </dgm:pt>
    <dgm:pt modelId="{AD6C5F26-2A45-48FE-81F9-E44D8D373E8C}">
      <dgm:prSet phldrT="[Texto]"/>
      <dgm:spPr>
        <a:solidFill>
          <a:schemeClr val="accent1">
            <a:lumMod val="60000"/>
            <a:lumOff val="40000"/>
          </a:schemeClr>
        </a:solidFill>
      </dgm:spPr>
      <dgm:t>
        <a:bodyPr/>
        <a:lstStyle/>
        <a:p>
          <a:r>
            <a:rPr lang="es-MX" dirty="0">
              <a:solidFill>
                <a:schemeClr val="tx1"/>
              </a:solidFill>
            </a:rPr>
            <a:t>Parte 6: Educación para el  Trabajo y el Desarrollo Humano</a:t>
          </a:r>
          <a:endParaRPr lang="es-CO" dirty="0">
            <a:solidFill>
              <a:schemeClr val="tx1"/>
            </a:solidFill>
          </a:endParaRPr>
        </a:p>
      </dgm:t>
    </dgm:pt>
    <dgm:pt modelId="{C3D0A662-A129-4D54-B79F-6E604DBE7508}" type="parTrans" cxnId="{03313B56-DF16-4A4F-A041-A831BFEC02A6}">
      <dgm:prSet/>
      <dgm:spPr/>
      <dgm:t>
        <a:bodyPr/>
        <a:lstStyle/>
        <a:p>
          <a:endParaRPr lang="es-CO"/>
        </a:p>
      </dgm:t>
    </dgm:pt>
    <dgm:pt modelId="{22911465-1970-4EAE-933A-5F6F5C75CB79}" type="sibTrans" cxnId="{03313B56-DF16-4A4F-A041-A831BFEC02A6}">
      <dgm:prSet/>
      <dgm:spPr/>
      <dgm:t>
        <a:bodyPr/>
        <a:lstStyle/>
        <a:p>
          <a:endParaRPr lang="es-CO"/>
        </a:p>
      </dgm:t>
    </dgm:pt>
    <dgm:pt modelId="{251393A7-449C-400B-9089-5EC69F3410DD}" type="pres">
      <dgm:prSet presAssocID="{42076723-E49F-43A5-8AFC-C7AE9D94EB1D}" presName="mainComposite" presStyleCnt="0">
        <dgm:presLayoutVars>
          <dgm:chPref val="1"/>
          <dgm:dir/>
          <dgm:animOne val="branch"/>
          <dgm:animLvl val="lvl"/>
          <dgm:resizeHandles val="exact"/>
        </dgm:presLayoutVars>
      </dgm:prSet>
      <dgm:spPr/>
    </dgm:pt>
    <dgm:pt modelId="{FE78A259-33EB-4476-865D-6FBA81886E63}" type="pres">
      <dgm:prSet presAssocID="{42076723-E49F-43A5-8AFC-C7AE9D94EB1D}" presName="hierFlow" presStyleCnt="0"/>
      <dgm:spPr/>
    </dgm:pt>
    <dgm:pt modelId="{D78E5C49-86D0-4605-BEC4-ACB338945589}" type="pres">
      <dgm:prSet presAssocID="{42076723-E49F-43A5-8AFC-C7AE9D94EB1D}" presName="hierChild1" presStyleCnt="0">
        <dgm:presLayoutVars>
          <dgm:chPref val="1"/>
          <dgm:animOne val="branch"/>
          <dgm:animLvl val="lvl"/>
        </dgm:presLayoutVars>
      </dgm:prSet>
      <dgm:spPr/>
    </dgm:pt>
    <dgm:pt modelId="{106F55F8-3208-4487-9582-C458E3D5DA8B}" type="pres">
      <dgm:prSet presAssocID="{038344D5-5610-4185-AAF9-B6F0F6CF9D5F}" presName="Name14" presStyleCnt="0"/>
      <dgm:spPr/>
    </dgm:pt>
    <dgm:pt modelId="{348395EC-C4E7-4364-9992-77625DC5DFA9}" type="pres">
      <dgm:prSet presAssocID="{038344D5-5610-4185-AAF9-B6F0F6CF9D5F}" presName="level1Shape" presStyleLbl="node0" presStyleIdx="0" presStyleCnt="1">
        <dgm:presLayoutVars>
          <dgm:chPref val="3"/>
        </dgm:presLayoutVars>
      </dgm:prSet>
      <dgm:spPr/>
    </dgm:pt>
    <dgm:pt modelId="{4DE1A6E7-6835-4439-B2D5-A779D96D2C2F}" type="pres">
      <dgm:prSet presAssocID="{038344D5-5610-4185-AAF9-B6F0F6CF9D5F}" presName="hierChild2" presStyleCnt="0"/>
      <dgm:spPr/>
    </dgm:pt>
    <dgm:pt modelId="{FC9DE6E5-AB52-4858-96AF-937AC76EC675}" type="pres">
      <dgm:prSet presAssocID="{50EBB63C-6A3F-40B4-BA85-ECD3012C6F1A}" presName="Name19" presStyleLbl="parChTrans1D2" presStyleIdx="0" presStyleCnt="2"/>
      <dgm:spPr/>
    </dgm:pt>
    <dgm:pt modelId="{43C5546F-C7A5-463E-9948-1BD21FD6066C}" type="pres">
      <dgm:prSet presAssocID="{3498E748-A027-4D8F-A7EB-C4673AE1EF91}" presName="Name21" presStyleCnt="0"/>
      <dgm:spPr/>
    </dgm:pt>
    <dgm:pt modelId="{08D7681F-FA7E-45EA-B86A-673BF05D1629}" type="pres">
      <dgm:prSet presAssocID="{3498E748-A027-4D8F-A7EB-C4673AE1EF91}" presName="level2Shape" presStyleLbl="node2" presStyleIdx="0" presStyleCnt="2"/>
      <dgm:spPr/>
    </dgm:pt>
    <dgm:pt modelId="{47BA1BD1-F258-4C6A-8DE3-D0552AD6022C}" type="pres">
      <dgm:prSet presAssocID="{3498E748-A027-4D8F-A7EB-C4673AE1EF91}" presName="hierChild3" presStyleCnt="0"/>
      <dgm:spPr/>
    </dgm:pt>
    <dgm:pt modelId="{B960FEFF-76F7-4088-BF97-8430B1D5C62D}" type="pres">
      <dgm:prSet presAssocID="{63015060-2D79-4FE9-9F52-CDB6C70BC5CE}" presName="Name19" presStyleLbl="parChTrans1D2" presStyleIdx="1" presStyleCnt="2"/>
      <dgm:spPr/>
    </dgm:pt>
    <dgm:pt modelId="{778DE8D2-5E5B-4155-8C32-C870A4F0B082}" type="pres">
      <dgm:prSet presAssocID="{B3F900D1-803D-428C-9F91-B67B41A991FC}" presName="Name21" presStyleCnt="0"/>
      <dgm:spPr/>
    </dgm:pt>
    <dgm:pt modelId="{0B37227A-6D29-4CED-B6EC-D905FBC44E95}" type="pres">
      <dgm:prSet presAssocID="{B3F900D1-803D-428C-9F91-B67B41A991FC}" presName="level2Shape" presStyleLbl="node2" presStyleIdx="1" presStyleCnt="2"/>
      <dgm:spPr/>
    </dgm:pt>
    <dgm:pt modelId="{999ED8DE-674B-4854-AF67-DCED5545AE13}" type="pres">
      <dgm:prSet presAssocID="{B3F900D1-803D-428C-9F91-B67B41A991FC}" presName="hierChild3" presStyleCnt="0"/>
      <dgm:spPr/>
    </dgm:pt>
    <dgm:pt modelId="{E392C5AE-8846-4448-ACF3-C9B3E4ADA303}" type="pres">
      <dgm:prSet presAssocID="{B58F2BEC-5197-4122-A1FC-E832153E0E87}" presName="Name19" presStyleLbl="parChTrans1D3" presStyleIdx="0" presStyleCnt="6"/>
      <dgm:spPr/>
    </dgm:pt>
    <dgm:pt modelId="{525BF459-4FFE-41AB-8A09-91760B974635}" type="pres">
      <dgm:prSet presAssocID="{1D28BD6D-0536-4217-BC5F-732F78B5F899}" presName="Name21" presStyleCnt="0"/>
      <dgm:spPr/>
    </dgm:pt>
    <dgm:pt modelId="{20176EBD-5CBC-4076-B3EC-0236EE68347F}" type="pres">
      <dgm:prSet presAssocID="{1D28BD6D-0536-4217-BC5F-732F78B5F899}" presName="level2Shape" presStyleLbl="node3" presStyleIdx="0" presStyleCnt="6"/>
      <dgm:spPr/>
    </dgm:pt>
    <dgm:pt modelId="{60DD523D-AFEC-4011-A899-DABDB2B34A79}" type="pres">
      <dgm:prSet presAssocID="{1D28BD6D-0536-4217-BC5F-732F78B5F899}" presName="hierChild3" presStyleCnt="0"/>
      <dgm:spPr/>
    </dgm:pt>
    <dgm:pt modelId="{5D04D663-6298-4C42-AE40-365E125F654F}" type="pres">
      <dgm:prSet presAssocID="{E017A932-5D5A-4D7E-B82F-F91893170D9D}" presName="Name19" presStyleLbl="parChTrans1D3" presStyleIdx="1" presStyleCnt="6"/>
      <dgm:spPr/>
    </dgm:pt>
    <dgm:pt modelId="{C7CC0F4D-0A1D-4928-8CB3-A51A3DE1160C}" type="pres">
      <dgm:prSet presAssocID="{7EE853E3-464D-4218-8B6A-8947D5E45D2C}" presName="Name21" presStyleCnt="0"/>
      <dgm:spPr/>
    </dgm:pt>
    <dgm:pt modelId="{792D66E8-2FC2-4AE1-8BB3-028773A77656}" type="pres">
      <dgm:prSet presAssocID="{7EE853E3-464D-4218-8B6A-8947D5E45D2C}" presName="level2Shape" presStyleLbl="node3" presStyleIdx="1" presStyleCnt="6"/>
      <dgm:spPr/>
    </dgm:pt>
    <dgm:pt modelId="{062B3B38-C6AB-4DB4-9293-4CA10282C93C}" type="pres">
      <dgm:prSet presAssocID="{7EE853E3-464D-4218-8B6A-8947D5E45D2C}" presName="hierChild3" presStyleCnt="0"/>
      <dgm:spPr/>
    </dgm:pt>
    <dgm:pt modelId="{AAEF0680-7B70-41F4-A64B-54A2D0D7072E}" type="pres">
      <dgm:prSet presAssocID="{3C3D227C-87FA-47C9-B5C2-025EA31C6EFA}" presName="Name19" presStyleLbl="parChTrans1D3" presStyleIdx="2" presStyleCnt="6"/>
      <dgm:spPr/>
    </dgm:pt>
    <dgm:pt modelId="{DED295A3-20AE-4BC9-86A7-76F5ADB6E98F}" type="pres">
      <dgm:prSet presAssocID="{57978416-B5D5-44E0-AC0D-14EB02ED995A}" presName="Name21" presStyleCnt="0"/>
      <dgm:spPr/>
    </dgm:pt>
    <dgm:pt modelId="{C228E805-011A-4D06-8CB0-BBBF436CC134}" type="pres">
      <dgm:prSet presAssocID="{57978416-B5D5-44E0-AC0D-14EB02ED995A}" presName="level2Shape" presStyleLbl="node3" presStyleIdx="2" presStyleCnt="6"/>
      <dgm:spPr>
        <a:solidFill>
          <a:srgbClr val="7030A0"/>
        </a:solidFill>
      </dgm:spPr>
    </dgm:pt>
    <dgm:pt modelId="{C68CDA46-6D0C-4E3C-B4F7-BC2DEDC1DB46}" type="pres">
      <dgm:prSet presAssocID="{57978416-B5D5-44E0-AC0D-14EB02ED995A}" presName="hierChild3" presStyleCnt="0"/>
      <dgm:spPr/>
    </dgm:pt>
    <dgm:pt modelId="{ABF3C53D-C625-44DB-ACDD-E52B8F53AF5F}" type="pres">
      <dgm:prSet presAssocID="{828F9520-9110-4FF7-ABCB-D6086EF77C2F}" presName="Name19" presStyleLbl="parChTrans1D3" presStyleIdx="3" presStyleCnt="6"/>
      <dgm:spPr/>
    </dgm:pt>
    <dgm:pt modelId="{5F9D0845-10FD-48F0-87E2-6042B609A63B}" type="pres">
      <dgm:prSet presAssocID="{79B922DE-A4DA-44F3-81E3-38B31F310281}" presName="Name21" presStyleCnt="0"/>
      <dgm:spPr/>
    </dgm:pt>
    <dgm:pt modelId="{C87ECC92-6499-4CDA-87B9-0AD76B25E1A1}" type="pres">
      <dgm:prSet presAssocID="{79B922DE-A4DA-44F3-81E3-38B31F310281}" presName="level2Shape" presStyleLbl="node3" presStyleIdx="3" presStyleCnt="6"/>
      <dgm:spPr/>
    </dgm:pt>
    <dgm:pt modelId="{DED8AE85-EDD6-4389-AC8B-89E3321EC9E6}" type="pres">
      <dgm:prSet presAssocID="{79B922DE-A4DA-44F3-81E3-38B31F310281}" presName="hierChild3" presStyleCnt="0"/>
      <dgm:spPr/>
    </dgm:pt>
    <dgm:pt modelId="{59CB7C2F-7265-4D52-9885-B8D16037CB9E}" type="pres">
      <dgm:prSet presAssocID="{868E525E-5CE4-42AB-BE87-DE38020DCCEC}" presName="Name19" presStyleLbl="parChTrans1D3" presStyleIdx="4" presStyleCnt="6"/>
      <dgm:spPr/>
    </dgm:pt>
    <dgm:pt modelId="{BCEEF5F6-E056-420E-B453-9C7B5D018CD1}" type="pres">
      <dgm:prSet presAssocID="{80D16409-6575-45E6-84E2-788272549C12}" presName="Name21" presStyleCnt="0"/>
      <dgm:spPr/>
    </dgm:pt>
    <dgm:pt modelId="{31029AB0-5C99-4D09-97BE-9BF05E2EEE0E}" type="pres">
      <dgm:prSet presAssocID="{80D16409-6575-45E6-84E2-788272549C12}" presName="level2Shape" presStyleLbl="node3" presStyleIdx="4" presStyleCnt="6"/>
      <dgm:spPr/>
    </dgm:pt>
    <dgm:pt modelId="{36A46D1F-AD23-44C0-8E15-7FAD37978294}" type="pres">
      <dgm:prSet presAssocID="{80D16409-6575-45E6-84E2-788272549C12}" presName="hierChild3" presStyleCnt="0"/>
      <dgm:spPr/>
    </dgm:pt>
    <dgm:pt modelId="{2DFA1C5C-921E-4B08-8DA8-988B6F509FBB}" type="pres">
      <dgm:prSet presAssocID="{C3D0A662-A129-4D54-B79F-6E604DBE7508}" presName="Name19" presStyleLbl="parChTrans1D3" presStyleIdx="5" presStyleCnt="6"/>
      <dgm:spPr/>
    </dgm:pt>
    <dgm:pt modelId="{759C458A-E308-4114-ADF1-BE5B8FCB36CB}" type="pres">
      <dgm:prSet presAssocID="{AD6C5F26-2A45-48FE-81F9-E44D8D373E8C}" presName="Name21" presStyleCnt="0"/>
      <dgm:spPr/>
    </dgm:pt>
    <dgm:pt modelId="{9FD16AAC-FA1C-439D-9D4C-1D13E8AAB2C7}" type="pres">
      <dgm:prSet presAssocID="{AD6C5F26-2A45-48FE-81F9-E44D8D373E8C}" presName="level2Shape" presStyleLbl="node3" presStyleIdx="5" presStyleCnt="6"/>
      <dgm:spPr/>
    </dgm:pt>
    <dgm:pt modelId="{07259ECC-0DBB-4628-AEA8-500BC0CBF863}" type="pres">
      <dgm:prSet presAssocID="{AD6C5F26-2A45-48FE-81F9-E44D8D373E8C}" presName="hierChild3" presStyleCnt="0"/>
      <dgm:spPr/>
    </dgm:pt>
    <dgm:pt modelId="{CDF83538-013A-44D3-AE35-B2BBFFF74FA2}" type="pres">
      <dgm:prSet presAssocID="{42076723-E49F-43A5-8AFC-C7AE9D94EB1D}" presName="bgShapesFlow" presStyleCnt="0"/>
      <dgm:spPr/>
    </dgm:pt>
  </dgm:ptLst>
  <dgm:cxnLst>
    <dgm:cxn modelId="{14A34901-B970-4301-A11B-6DAEB8CE4A21}" type="presOf" srcId="{AD6C5F26-2A45-48FE-81F9-E44D8D373E8C}" destId="{9FD16AAC-FA1C-439D-9D4C-1D13E8AAB2C7}" srcOrd="0" destOrd="0" presId="urn:microsoft.com/office/officeart/2005/8/layout/hierarchy6"/>
    <dgm:cxn modelId="{09243B03-4483-45DD-96D5-D24DC5F30B99}" srcId="{038344D5-5610-4185-AAF9-B6F0F6CF9D5F}" destId="{B3F900D1-803D-428C-9F91-B67B41A991FC}" srcOrd="1" destOrd="0" parTransId="{63015060-2D79-4FE9-9F52-CDB6C70BC5CE}" sibTransId="{3C36F5E6-5224-4D3E-AF57-15807A05D0A3}"/>
    <dgm:cxn modelId="{DFC7B40D-4F40-4813-B5D0-D334B3B1B31B}" type="presOf" srcId="{42076723-E49F-43A5-8AFC-C7AE9D94EB1D}" destId="{251393A7-449C-400B-9089-5EC69F3410DD}" srcOrd="0" destOrd="0" presId="urn:microsoft.com/office/officeart/2005/8/layout/hierarchy6"/>
    <dgm:cxn modelId="{7CBE5511-72A9-4F59-B76E-15746C1AF22A}" type="presOf" srcId="{1D28BD6D-0536-4217-BC5F-732F78B5F899}" destId="{20176EBD-5CBC-4076-B3EC-0236EE68347F}" srcOrd="0" destOrd="0" presId="urn:microsoft.com/office/officeart/2005/8/layout/hierarchy6"/>
    <dgm:cxn modelId="{8819D91B-D524-4203-830F-F15D78047945}" type="presOf" srcId="{038344D5-5610-4185-AAF9-B6F0F6CF9D5F}" destId="{348395EC-C4E7-4364-9992-77625DC5DFA9}" srcOrd="0" destOrd="0" presId="urn:microsoft.com/office/officeart/2005/8/layout/hierarchy6"/>
    <dgm:cxn modelId="{B781571C-4949-4379-92BD-1167461871BE}" type="presOf" srcId="{7EE853E3-464D-4218-8B6A-8947D5E45D2C}" destId="{792D66E8-2FC2-4AE1-8BB3-028773A77656}" srcOrd="0" destOrd="0" presId="urn:microsoft.com/office/officeart/2005/8/layout/hierarchy6"/>
    <dgm:cxn modelId="{EA048820-BF08-48C8-8AB2-4477BDEB0303}" type="presOf" srcId="{50EBB63C-6A3F-40B4-BA85-ECD3012C6F1A}" destId="{FC9DE6E5-AB52-4858-96AF-937AC76EC675}" srcOrd="0" destOrd="0" presId="urn:microsoft.com/office/officeart/2005/8/layout/hierarchy6"/>
    <dgm:cxn modelId="{BFC5042A-4414-4CDA-A14A-387665C892BA}" srcId="{42076723-E49F-43A5-8AFC-C7AE9D94EB1D}" destId="{038344D5-5610-4185-AAF9-B6F0F6CF9D5F}" srcOrd="0" destOrd="0" parTransId="{87D19747-70A0-489D-89B6-B5C9C406334D}" sibTransId="{02D73ECB-B1B6-4F52-A77D-C9FBDD51CD9B}"/>
    <dgm:cxn modelId="{2BF4362D-E451-4BD9-B49B-9B3E68A70B9F}" type="presOf" srcId="{C3D0A662-A129-4D54-B79F-6E604DBE7508}" destId="{2DFA1C5C-921E-4B08-8DA8-988B6F509FBB}" srcOrd="0" destOrd="0" presId="urn:microsoft.com/office/officeart/2005/8/layout/hierarchy6"/>
    <dgm:cxn modelId="{3016D142-88F2-4102-BB14-835B571C3E77}" srcId="{B3F900D1-803D-428C-9F91-B67B41A991FC}" destId="{80D16409-6575-45E6-84E2-788272549C12}" srcOrd="4" destOrd="0" parTransId="{868E525E-5CE4-42AB-BE87-DE38020DCCEC}" sibTransId="{BD395B60-CBDC-4AF0-98C6-389A19580F20}"/>
    <dgm:cxn modelId="{D72EDE47-CB95-42EE-AE86-6FEF66ADEBDC}" srcId="{B3F900D1-803D-428C-9F91-B67B41A991FC}" destId="{7EE853E3-464D-4218-8B6A-8947D5E45D2C}" srcOrd="1" destOrd="0" parTransId="{E017A932-5D5A-4D7E-B82F-F91893170D9D}" sibTransId="{25C95B68-0CC3-47C5-8704-CFDD0B1FDA19}"/>
    <dgm:cxn modelId="{D7E93948-7F69-457D-9741-0ABE98926436}" srcId="{B3F900D1-803D-428C-9F91-B67B41A991FC}" destId="{79B922DE-A4DA-44F3-81E3-38B31F310281}" srcOrd="3" destOrd="0" parTransId="{828F9520-9110-4FF7-ABCB-D6086EF77C2F}" sibTransId="{21A48C9D-DC11-42DB-BB5D-1E7913AD8280}"/>
    <dgm:cxn modelId="{F34BB352-1635-4E23-B398-EBFB0F65A1AB}" type="presOf" srcId="{3498E748-A027-4D8F-A7EB-C4673AE1EF91}" destId="{08D7681F-FA7E-45EA-B86A-673BF05D1629}" srcOrd="0" destOrd="0" presId="urn:microsoft.com/office/officeart/2005/8/layout/hierarchy6"/>
    <dgm:cxn modelId="{E012C873-C3E9-4521-9CB1-B34CF95D5178}" srcId="{B3F900D1-803D-428C-9F91-B67B41A991FC}" destId="{57978416-B5D5-44E0-AC0D-14EB02ED995A}" srcOrd="2" destOrd="0" parTransId="{3C3D227C-87FA-47C9-B5C2-025EA31C6EFA}" sibTransId="{8921DDFA-C700-47B8-9D72-BF2AEB69C75A}"/>
    <dgm:cxn modelId="{DC0F3754-26CE-4FFC-A6F0-A9B300F26A02}" srcId="{B3F900D1-803D-428C-9F91-B67B41A991FC}" destId="{1D28BD6D-0536-4217-BC5F-732F78B5F899}" srcOrd="0" destOrd="0" parTransId="{B58F2BEC-5197-4122-A1FC-E832153E0E87}" sibTransId="{DDF09098-B114-455F-82E5-570C7793BBF8}"/>
    <dgm:cxn modelId="{03313B56-DF16-4A4F-A041-A831BFEC02A6}" srcId="{B3F900D1-803D-428C-9F91-B67B41A991FC}" destId="{AD6C5F26-2A45-48FE-81F9-E44D8D373E8C}" srcOrd="5" destOrd="0" parTransId="{C3D0A662-A129-4D54-B79F-6E604DBE7508}" sibTransId="{22911465-1970-4EAE-933A-5F6F5C75CB79}"/>
    <dgm:cxn modelId="{BEB6535A-776D-48C2-83DF-63612A71D0C5}" type="presOf" srcId="{80D16409-6575-45E6-84E2-788272549C12}" destId="{31029AB0-5C99-4D09-97BE-9BF05E2EEE0E}" srcOrd="0" destOrd="0" presId="urn:microsoft.com/office/officeart/2005/8/layout/hierarchy6"/>
    <dgm:cxn modelId="{0BF22F94-B6C6-4C9D-8ABF-BB976B23256D}" type="presOf" srcId="{57978416-B5D5-44E0-AC0D-14EB02ED995A}" destId="{C228E805-011A-4D06-8CB0-BBBF436CC134}" srcOrd="0" destOrd="0" presId="urn:microsoft.com/office/officeart/2005/8/layout/hierarchy6"/>
    <dgm:cxn modelId="{A9CF7B9F-2133-4F7D-A1CD-7B7E24D4DBFD}" srcId="{038344D5-5610-4185-AAF9-B6F0F6CF9D5F}" destId="{3498E748-A027-4D8F-A7EB-C4673AE1EF91}" srcOrd="0" destOrd="0" parTransId="{50EBB63C-6A3F-40B4-BA85-ECD3012C6F1A}" sibTransId="{86668E37-538C-4FBF-A739-21DB1CDC9BE1}"/>
    <dgm:cxn modelId="{09A923A5-2A0C-4835-9BAB-A2F0536C925E}" type="presOf" srcId="{828F9520-9110-4FF7-ABCB-D6086EF77C2F}" destId="{ABF3C53D-C625-44DB-ACDD-E52B8F53AF5F}" srcOrd="0" destOrd="0" presId="urn:microsoft.com/office/officeart/2005/8/layout/hierarchy6"/>
    <dgm:cxn modelId="{FDB317AF-EA83-4584-AB52-6D73FEF1FEBF}" type="presOf" srcId="{B3F900D1-803D-428C-9F91-B67B41A991FC}" destId="{0B37227A-6D29-4CED-B6EC-D905FBC44E95}" srcOrd="0" destOrd="0" presId="urn:microsoft.com/office/officeart/2005/8/layout/hierarchy6"/>
    <dgm:cxn modelId="{EB6A8EBD-EA8E-4CB5-A9F3-0FCFAA00D3E9}" type="presOf" srcId="{868E525E-5CE4-42AB-BE87-DE38020DCCEC}" destId="{59CB7C2F-7265-4D52-9885-B8D16037CB9E}" srcOrd="0" destOrd="0" presId="urn:microsoft.com/office/officeart/2005/8/layout/hierarchy6"/>
    <dgm:cxn modelId="{ECEE71C4-1A7C-4351-BA2F-EBA420BE055B}" type="presOf" srcId="{E017A932-5D5A-4D7E-B82F-F91893170D9D}" destId="{5D04D663-6298-4C42-AE40-365E125F654F}" srcOrd="0" destOrd="0" presId="urn:microsoft.com/office/officeart/2005/8/layout/hierarchy6"/>
    <dgm:cxn modelId="{78833EDE-D249-4E08-AFF1-4470FA72F501}" type="presOf" srcId="{63015060-2D79-4FE9-9F52-CDB6C70BC5CE}" destId="{B960FEFF-76F7-4088-BF97-8430B1D5C62D}" srcOrd="0" destOrd="0" presId="urn:microsoft.com/office/officeart/2005/8/layout/hierarchy6"/>
    <dgm:cxn modelId="{8A5951E3-4A3B-4ED2-A6B3-93FC2C7CC8BA}" type="presOf" srcId="{B58F2BEC-5197-4122-A1FC-E832153E0E87}" destId="{E392C5AE-8846-4448-ACF3-C9B3E4ADA303}" srcOrd="0" destOrd="0" presId="urn:microsoft.com/office/officeart/2005/8/layout/hierarchy6"/>
    <dgm:cxn modelId="{B52205FB-2C7C-4E70-BBC4-D3E4C9C024A2}" type="presOf" srcId="{3C3D227C-87FA-47C9-B5C2-025EA31C6EFA}" destId="{AAEF0680-7B70-41F4-A64B-54A2D0D7072E}" srcOrd="0" destOrd="0" presId="urn:microsoft.com/office/officeart/2005/8/layout/hierarchy6"/>
    <dgm:cxn modelId="{91437AFD-C05C-4ECA-BF4D-7C9DE85B8C67}" type="presOf" srcId="{79B922DE-A4DA-44F3-81E3-38B31F310281}" destId="{C87ECC92-6499-4CDA-87B9-0AD76B25E1A1}" srcOrd="0" destOrd="0" presId="urn:microsoft.com/office/officeart/2005/8/layout/hierarchy6"/>
    <dgm:cxn modelId="{66698DFA-D2FD-4E2B-BBB4-BBA8CE3BCF95}" type="presParOf" srcId="{251393A7-449C-400B-9089-5EC69F3410DD}" destId="{FE78A259-33EB-4476-865D-6FBA81886E63}" srcOrd="0" destOrd="0" presId="urn:microsoft.com/office/officeart/2005/8/layout/hierarchy6"/>
    <dgm:cxn modelId="{E7CCBB1E-6193-4941-89E2-8935CEA14ED0}" type="presParOf" srcId="{FE78A259-33EB-4476-865D-6FBA81886E63}" destId="{D78E5C49-86D0-4605-BEC4-ACB338945589}" srcOrd="0" destOrd="0" presId="urn:microsoft.com/office/officeart/2005/8/layout/hierarchy6"/>
    <dgm:cxn modelId="{03DD0442-DF85-4DF9-B346-EE68DFB4CE21}" type="presParOf" srcId="{D78E5C49-86D0-4605-BEC4-ACB338945589}" destId="{106F55F8-3208-4487-9582-C458E3D5DA8B}" srcOrd="0" destOrd="0" presId="urn:microsoft.com/office/officeart/2005/8/layout/hierarchy6"/>
    <dgm:cxn modelId="{141444F3-D20D-404C-A430-9802819B536B}" type="presParOf" srcId="{106F55F8-3208-4487-9582-C458E3D5DA8B}" destId="{348395EC-C4E7-4364-9992-77625DC5DFA9}" srcOrd="0" destOrd="0" presId="urn:microsoft.com/office/officeart/2005/8/layout/hierarchy6"/>
    <dgm:cxn modelId="{CEF175C9-36D7-4D2E-BD56-34B5BCE0B76F}" type="presParOf" srcId="{106F55F8-3208-4487-9582-C458E3D5DA8B}" destId="{4DE1A6E7-6835-4439-B2D5-A779D96D2C2F}" srcOrd="1" destOrd="0" presId="urn:microsoft.com/office/officeart/2005/8/layout/hierarchy6"/>
    <dgm:cxn modelId="{E6DDFA64-BD2F-4BFB-AF36-7ED3F24D4FCC}" type="presParOf" srcId="{4DE1A6E7-6835-4439-B2D5-A779D96D2C2F}" destId="{FC9DE6E5-AB52-4858-96AF-937AC76EC675}" srcOrd="0" destOrd="0" presId="urn:microsoft.com/office/officeart/2005/8/layout/hierarchy6"/>
    <dgm:cxn modelId="{8E3D7BB3-2764-4814-9462-ECD9E10ABFA1}" type="presParOf" srcId="{4DE1A6E7-6835-4439-B2D5-A779D96D2C2F}" destId="{43C5546F-C7A5-463E-9948-1BD21FD6066C}" srcOrd="1" destOrd="0" presId="urn:microsoft.com/office/officeart/2005/8/layout/hierarchy6"/>
    <dgm:cxn modelId="{51FD483F-33BF-4EDA-9327-6A52D6784C80}" type="presParOf" srcId="{43C5546F-C7A5-463E-9948-1BD21FD6066C}" destId="{08D7681F-FA7E-45EA-B86A-673BF05D1629}" srcOrd="0" destOrd="0" presId="urn:microsoft.com/office/officeart/2005/8/layout/hierarchy6"/>
    <dgm:cxn modelId="{EC236DAE-E9E5-4091-85B9-12F0AF393CFB}" type="presParOf" srcId="{43C5546F-C7A5-463E-9948-1BD21FD6066C}" destId="{47BA1BD1-F258-4C6A-8DE3-D0552AD6022C}" srcOrd="1" destOrd="0" presId="urn:microsoft.com/office/officeart/2005/8/layout/hierarchy6"/>
    <dgm:cxn modelId="{31F55002-94C1-4A2C-9E9A-A3A1D3B88841}" type="presParOf" srcId="{4DE1A6E7-6835-4439-B2D5-A779D96D2C2F}" destId="{B960FEFF-76F7-4088-BF97-8430B1D5C62D}" srcOrd="2" destOrd="0" presId="urn:microsoft.com/office/officeart/2005/8/layout/hierarchy6"/>
    <dgm:cxn modelId="{C2330D56-3F84-4FFF-AB72-73FF843FD8C5}" type="presParOf" srcId="{4DE1A6E7-6835-4439-B2D5-A779D96D2C2F}" destId="{778DE8D2-5E5B-4155-8C32-C870A4F0B082}" srcOrd="3" destOrd="0" presId="urn:microsoft.com/office/officeart/2005/8/layout/hierarchy6"/>
    <dgm:cxn modelId="{74F5DEDF-2BFE-4F1A-BFA2-53646BD1AF32}" type="presParOf" srcId="{778DE8D2-5E5B-4155-8C32-C870A4F0B082}" destId="{0B37227A-6D29-4CED-B6EC-D905FBC44E95}" srcOrd="0" destOrd="0" presId="urn:microsoft.com/office/officeart/2005/8/layout/hierarchy6"/>
    <dgm:cxn modelId="{F1D40D37-2CE6-4674-9947-CE72CCB63623}" type="presParOf" srcId="{778DE8D2-5E5B-4155-8C32-C870A4F0B082}" destId="{999ED8DE-674B-4854-AF67-DCED5545AE13}" srcOrd="1" destOrd="0" presId="urn:microsoft.com/office/officeart/2005/8/layout/hierarchy6"/>
    <dgm:cxn modelId="{784E4B66-F5B0-4265-82ED-354EF3039C86}" type="presParOf" srcId="{999ED8DE-674B-4854-AF67-DCED5545AE13}" destId="{E392C5AE-8846-4448-ACF3-C9B3E4ADA303}" srcOrd="0" destOrd="0" presId="urn:microsoft.com/office/officeart/2005/8/layout/hierarchy6"/>
    <dgm:cxn modelId="{180A5444-06B4-4876-97C3-762E4E0C82F1}" type="presParOf" srcId="{999ED8DE-674B-4854-AF67-DCED5545AE13}" destId="{525BF459-4FFE-41AB-8A09-91760B974635}" srcOrd="1" destOrd="0" presId="urn:microsoft.com/office/officeart/2005/8/layout/hierarchy6"/>
    <dgm:cxn modelId="{5A28CBCF-F976-4372-9279-791B48BC0D3A}" type="presParOf" srcId="{525BF459-4FFE-41AB-8A09-91760B974635}" destId="{20176EBD-5CBC-4076-B3EC-0236EE68347F}" srcOrd="0" destOrd="0" presId="urn:microsoft.com/office/officeart/2005/8/layout/hierarchy6"/>
    <dgm:cxn modelId="{370006AD-5C19-4580-947D-C05B4A2C1CB3}" type="presParOf" srcId="{525BF459-4FFE-41AB-8A09-91760B974635}" destId="{60DD523D-AFEC-4011-A899-DABDB2B34A79}" srcOrd="1" destOrd="0" presId="urn:microsoft.com/office/officeart/2005/8/layout/hierarchy6"/>
    <dgm:cxn modelId="{46128265-24EF-4E41-9D1A-22322CF83DBA}" type="presParOf" srcId="{999ED8DE-674B-4854-AF67-DCED5545AE13}" destId="{5D04D663-6298-4C42-AE40-365E125F654F}" srcOrd="2" destOrd="0" presId="urn:microsoft.com/office/officeart/2005/8/layout/hierarchy6"/>
    <dgm:cxn modelId="{46097B18-1839-4233-8C4F-1EC511500212}" type="presParOf" srcId="{999ED8DE-674B-4854-AF67-DCED5545AE13}" destId="{C7CC0F4D-0A1D-4928-8CB3-A51A3DE1160C}" srcOrd="3" destOrd="0" presId="urn:microsoft.com/office/officeart/2005/8/layout/hierarchy6"/>
    <dgm:cxn modelId="{B41DFCA4-5FFF-43E0-A054-A57DE409E69A}" type="presParOf" srcId="{C7CC0F4D-0A1D-4928-8CB3-A51A3DE1160C}" destId="{792D66E8-2FC2-4AE1-8BB3-028773A77656}" srcOrd="0" destOrd="0" presId="urn:microsoft.com/office/officeart/2005/8/layout/hierarchy6"/>
    <dgm:cxn modelId="{47EE4650-CB59-44AF-86C3-B25585709B5C}" type="presParOf" srcId="{C7CC0F4D-0A1D-4928-8CB3-A51A3DE1160C}" destId="{062B3B38-C6AB-4DB4-9293-4CA10282C93C}" srcOrd="1" destOrd="0" presId="urn:microsoft.com/office/officeart/2005/8/layout/hierarchy6"/>
    <dgm:cxn modelId="{86EF5C65-2EF4-4428-B3D2-95141DE2A741}" type="presParOf" srcId="{999ED8DE-674B-4854-AF67-DCED5545AE13}" destId="{AAEF0680-7B70-41F4-A64B-54A2D0D7072E}" srcOrd="4" destOrd="0" presId="urn:microsoft.com/office/officeart/2005/8/layout/hierarchy6"/>
    <dgm:cxn modelId="{61AF6741-EB86-46AB-826E-06851BD8E6A4}" type="presParOf" srcId="{999ED8DE-674B-4854-AF67-DCED5545AE13}" destId="{DED295A3-20AE-4BC9-86A7-76F5ADB6E98F}" srcOrd="5" destOrd="0" presId="urn:microsoft.com/office/officeart/2005/8/layout/hierarchy6"/>
    <dgm:cxn modelId="{ED72AF89-DA71-4365-88EC-805B64081D9E}" type="presParOf" srcId="{DED295A3-20AE-4BC9-86A7-76F5ADB6E98F}" destId="{C228E805-011A-4D06-8CB0-BBBF436CC134}" srcOrd="0" destOrd="0" presId="urn:microsoft.com/office/officeart/2005/8/layout/hierarchy6"/>
    <dgm:cxn modelId="{AE2848E1-F67F-4733-9AA3-DDE8B7621294}" type="presParOf" srcId="{DED295A3-20AE-4BC9-86A7-76F5ADB6E98F}" destId="{C68CDA46-6D0C-4E3C-B4F7-BC2DEDC1DB46}" srcOrd="1" destOrd="0" presId="urn:microsoft.com/office/officeart/2005/8/layout/hierarchy6"/>
    <dgm:cxn modelId="{4B05E425-5E12-45EC-8967-BE7680D5696D}" type="presParOf" srcId="{999ED8DE-674B-4854-AF67-DCED5545AE13}" destId="{ABF3C53D-C625-44DB-ACDD-E52B8F53AF5F}" srcOrd="6" destOrd="0" presId="urn:microsoft.com/office/officeart/2005/8/layout/hierarchy6"/>
    <dgm:cxn modelId="{7C067971-DAF4-44DB-9B73-446901FDE9FC}" type="presParOf" srcId="{999ED8DE-674B-4854-AF67-DCED5545AE13}" destId="{5F9D0845-10FD-48F0-87E2-6042B609A63B}" srcOrd="7" destOrd="0" presId="urn:microsoft.com/office/officeart/2005/8/layout/hierarchy6"/>
    <dgm:cxn modelId="{63B9D0A3-503A-49FB-8764-BD2B7CA8BC59}" type="presParOf" srcId="{5F9D0845-10FD-48F0-87E2-6042B609A63B}" destId="{C87ECC92-6499-4CDA-87B9-0AD76B25E1A1}" srcOrd="0" destOrd="0" presId="urn:microsoft.com/office/officeart/2005/8/layout/hierarchy6"/>
    <dgm:cxn modelId="{B2D52D04-8FBE-4C9F-8AB3-EAF7EFFF6C66}" type="presParOf" srcId="{5F9D0845-10FD-48F0-87E2-6042B609A63B}" destId="{DED8AE85-EDD6-4389-AC8B-89E3321EC9E6}" srcOrd="1" destOrd="0" presId="urn:microsoft.com/office/officeart/2005/8/layout/hierarchy6"/>
    <dgm:cxn modelId="{73D2E117-75C1-4F13-84E3-E99562C925D0}" type="presParOf" srcId="{999ED8DE-674B-4854-AF67-DCED5545AE13}" destId="{59CB7C2F-7265-4D52-9885-B8D16037CB9E}" srcOrd="8" destOrd="0" presId="urn:microsoft.com/office/officeart/2005/8/layout/hierarchy6"/>
    <dgm:cxn modelId="{531C6A64-0C78-4000-ABD5-FC72414276CB}" type="presParOf" srcId="{999ED8DE-674B-4854-AF67-DCED5545AE13}" destId="{BCEEF5F6-E056-420E-B453-9C7B5D018CD1}" srcOrd="9" destOrd="0" presId="urn:microsoft.com/office/officeart/2005/8/layout/hierarchy6"/>
    <dgm:cxn modelId="{9936A7E2-CB3C-4F78-95DA-1BA083E184EA}" type="presParOf" srcId="{BCEEF5F6-E056-420E-B453-9C7B5D018CD1}" destId="{31029AB0-5C99-4D09-97BE-9BF05E2EEE0E}" srcOrd="0" destOrd="0" presId="urn:microsoft.com/office/officeart/2005/8/layout/hierarchy6"/>
    <dgm:cxn modelId="{A2A536B6-D9CB-4421-BC26-913D14B4FC0F}" type="presParOf" srcId="{BCEEF5F6-E056-420E-B453-9C7B5D018CD1}" destId="{36A46D1F-AD23-44C0-8E15-7FAD37978294}" srcOrd="1" destOrd="0" presId="urn:microsoft.com/office/officeart/2005/8/layout/hierarchy6"/>
    <dgm:cxn modelId="{0612469E-14C5-4667-9520-390562F11D18}" type="presParOf" srcId="{999ED8DE-674B-4854-AF67-DCED5545AE13}" destId="{2DFA1C5C-921E-4B08-8DA8-988B6F509FBB}" srcOrd="10" destOrd="0" presId="urn:microsoft.com/office/officeart/2005/8/layout/hierarchy6"/>
    <dgm:cxn modelId="{53D71472-067D-49DB-B8A7-A0B65ECE43E7}" type="presParOf" srcId="{999ED8DE-674B-4854-AF67-DCED5545AE13}" destId="{759C458A-E308-4114-ADF1-BE5B8FCB36CB}" srcOrd="11" destOrd="0" presId="urn:microsoft.com/office/officeart/2005/8/layout/hierarchy6"/>
    <dgm:cxn modelId="{A400BCBC-CDB0-45F1-94D4-7AD081851DAA}" type="presParOf" srcId="{759C458A-E308-4114-ADF1-BE5B8FCB36CB}" destId="{9FD16AAC-FA1C-439D-9D4C-1D13E8AAB2C7}" srcOrd="0" destOrd="0" presId="urn:microsoft.com/office/officeart/2005/8/layout/hierarchy6"/>
    <dgm:cxn modelId="{A69AB4ED-6821-4D81-B34C-0041DE86EAFF}" type="presParOf" srcId="{759C458A-E308-4114-ADF1-BE5B8FCB36CB}" destId="{07259ECC-0DBB-4628-AEA8-500BC0CBF863}" srcOrd="1" destOrd="0" presId="urn:microsoft.com/office/officeart/2005/8/layout/hierarchy6"/>
    <dgm:cxn modelId="{A36DAB89-CDB8-42FD-AF2F-23BFE42EE503}" type="presParOf" srcId="{251393A7-449C-400B-9089-5EC69F3410DD}" destId="{CDF83538-013A-44D3-AE35-B2BBFFF74FA2}" srcOrd="1" destOrd="0" presId="urn:microsoft.com/office/officeart/2005/8/layout/hierarchy6"/>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42076723-E49F-43A5-8AFC-C7AE9D94EB1D}" type="doc">
      <dgm:prSet loTypeId="urn:microsoft.com/office/officeart/2005/8/layout/hierarchy6" loCatId="hierarchy" qsTypeId="urn:microsoft.com/office/officeart/2005/8/quickstyle/simple1" qsCatId="simple" csTypeId="urn:microsoft.com/office/officeart/2005/8/colors/accent1_2" csCatId="accent1" phldr="1"/>
      <dgm:spPr/>
      <dgm:t>
        <a:bodyPr/>
        <a:lstStyle/>
        <a:p>
          <a:endParaRPr lang="es-CO"/>
        </a:p>
      </dgm:t>
    </dgm:pt>
    <dgm:pt modelId="{038344D5-5610-4185-AAF9-B6F0F6CF9D5F}">
      <dgm:prSet phldrT="[Texto]"/>
      <dgm:spPr>
        <a:solidFill>
          <a:schemeClr val="accent2"/>
        </a:solidFill>
      </dgm:spPr>
      <dgm:t>
        <a:bodyPr/>
        <a:lstStyle/>
        <a:p>
          <a:r>
            <a:rPr lang="es-MX" dirty="0"/>
            <a:t>Parte 3: Reglamentación EPBM</a:t>
          </a:r>
          <a:endParaRPr lang="es-CO" dirty="0"/>
        </a:p>
      </dgm:t>
    </dgm:pt>
    <dgm:pt modelId="{87D19747-70A0-489D-89B6-B5C9C406334D}" type="parTrans" cxnId="{BFC5042A-4414-4CDA-A14A-387665C892BA}">
      <dgm:prSet/>
      <dgm:spPr/>
      <dgm:t>
        <a:bodyPr/>
        <a:lstStyle/>
        <a:p>
          <a:endParaRPr lang="es-CO"/>
        </a:p>
      </dgm:t>
    </dgm:pt>
    <dgm:pt modelId="{02D73ECB-B1B6-4F52-A77D-C9FBDD51CD9B}" type="sibTrans" cxnId="{BFC5042A-4414-4CDA-A14A-387665C892BA}">
      <dgm:prSet/>
      <dgm:spPr/>
      <dgm:t>
        <a:bodyPr/>
        <a:lstStyle/>
        <a:p>
          <a:endParaRPr lang="es-CO"/>
        </a:p>
      </dgm:t>
    </dgm:pt>
    <dgm:pt modelId="{3498E748-A027-4D8F-A7EB-C4673AE1EF91}">
      <dgm:prSet phldrT="[Texto]"/>
      <dgm:spPr>
        <a:solidFill>
          <a:schemeClr val="accent1">
            <a:lumMod val="60000"/>
            <a:lumOff val="40000"/>
          </a:schemeClr>
        </a:solidFill>
      </dgm:spPr>
      <dgm:t>
        <a:bodyPr/>
        <a:lstStyle/>
        <a:p>
          <a:r>
            <a:rPr lang="es-MX" dirty="0">
              <a:solidFill>
                <a:schemeClr val="tx1"/>
              </a:solidFill>
            </a:rPr>
            <a:t>Título 1: Administración del servicio</a:t>
          </a:r>
          <a:endParaRPr lang="es-CO" dirty="0">
            <a:solidFill>
              <a:schemeClr val="tx1"/>
            </a:solidFill>
          </a:endParaRPr>
        </a:p>
      </dgm:t>
    </dgm:pt>
    <dgm:pt modelId="{50EBB63C-6A3F-40B4-BA85-ECD3012C6F1A}" type="parTrans" cxnId="{A9CF7B9F-2133-4F7D-A1CD-7B7E24D4DBFD}">
      <dgm:prSet/>
      <dgm:spPr/>
      <dgm:t>
        <a:bodyPr/>
        <a:lstStyle/>
        <a:p>
          <a:endParaRPr lang="es-CO"/>
        </a:p>
      </dgm:t>
    </dgm:pt>
    <dgm:pt modelId="{86668E37-538C-4FBF-A739-21DB1CDC9BE1}" type="sibTrans" cxnId="{A9CF7B9F-2133-4F7D-A1CD-7B7E24D4DBFD}">
      <dgm:prSet/>
      <dgm:spPr/>
      <dgm:t>
        <a:bodyPr/>
        <a:lstStyle/>
        <a:p>
          <a:endParaRPr lang="es-CO"/>
        </a:p>
      </dgm:t>
    </dgm:pt>
    <dgm:pt modelId="{B3F900D1-803D-428C-9F91-B67B41A991FC}">
      <dgm:prSet phldrT="[Texto]"/>
      <dgm:spPr>
        <a:solidFill>
          <a:schemeClr val="accent1">
            <a:lumMod val="60000"/>
            <a:lumOff val="40000"/>
          </a:schemeClr>
        </a:solidFill>
      </dgm:spPr>
      <dgm:t>
        <a:bodyPr/>
        <a:lstStyle/>
        <a:p>
          <a:r>
            <a:rPr lang="es-MX" dirty="0">
              <a:solidFill>
                <a:schemeClr val="tx1"/>
              </a:solidFill>
            </a:rPr>
            <a:t>Título 2: Sector privado</a:t>
          </a:r>
          <a:endParaRPr lang="es-CO" dirty="0">
            <a:solidFill>
              <a:schemeClr val="tx1"/>
            </a:solidFill>
          </a:endParaRPr>
        </a:p>
      </dgm:t>
    </dgm:pt>
    <dgm:pt modelId="{63015060-2D79-4FE9-9F52-CDB6C70BC5CE}" type="parTrans" cxnId="{09243B03-4483-45DD-96D5-D24DC5F30B99}">
      <dgm:prSet/>
      <dgm:spPr/>
      <dgm:t>
        <a:bodyPr/>
        <a:lstStyle/>
        <a:p>
          <a:endParaRPr lang="es-CO"/>
        </a:p>
      </dgm:t>
    </dgm:pt>
    <dgm:pt modelId="{3C36F5E6-5224-4D3E-AF57-15807A05D0A3}" type="sibTrans" cxnId="{09243B03-4483-45DD-96D5-D24DC5F30B99}">
      <dgm:prSet/>
      <dgm:spPr/>
      <dgm:t>
        <a:bodyPr/>
        <a:lstStyle/>
        <a:p>
          <a:endParaRPr lang="es-CO"/>
        </a:p>
      </dgm:t>
    </dgm:pt>
    <dgm:pt modelId="{7EE853E3-464D-4218-8B6A-8947D5E45D2C}">
      <dgm:prSet phldrT="[Texto]"/>
      <dgm:spPr>
        <a:solidFill>
          <a:schemeClr val="accent1">
            <a:lumMod val="60000"/>
            <a:lumOff val="40000"/>
          </a:schemeClr>
        </a:solidFill>
      </dgm:spPr>
      <dgm:t>
        <a:bodyPr/>
        <a:lstStyle/>
        <a:p>
          <a:r>
            <a:rPr lang="es-MX" dirty="0">
              <a:solidFill>
                <a:schemeClr val="tx1"/>
              </a:solidFill>
            </a:rPr>
            <a:t>Capítulo 1: Aspectos pedagógicos y organizacionales</a:t>
          </a:r>
          <a:endParaRPr lang="es-CO" dirty="0">
            <a:solidFill>
              <a:schemeClr val="tx1"/>
            </a:solidFill>
          </a:endParaRPr>
        </a:p>
      </dgm:t>
    </dgm:pt>
    <dgm:pt modelId="{E017A932-5D5A-4D7E-B82F-F91893170D9D}" type="parTrans" cxnId="{D72EDE47-CB95-42EE-AE86-6FEF66ADEBDC}">
      <dgm:prSet/>
      <dgm:spPr/>
      <dgm:t>
        <a:bodyPr/>
        <a:lstStyle/>
        <a:p>
          <a:endParaRPr lang="es-CO"/>
        </a:p>
      </dgm:t>
    </dgm:pt>
    <dgm:pt modelId="{25C95B68-0CC3-47C5-8704-CFDD0B1FDA19}" type="sibTrans" cxnId="{D72EDE47-CB95-42EE-AE86-6FEF66ADEBDC}">
      <dgm:prSet/>
      <dgm:spPr/>
      <dgm:t>
        <a:bodyPr/>
        <a:lstStyle/>
        <a:p>
          <a:endParaRPr lang="es-CO"/>
        </a:p>
      </dgm:t>
    </dgm:pt>
    <dgm:pt modelId="{57978416-B5D5-44E0-AC0D-14EB02ED995A}">
      <dgm:prSet phldrT="[Texto]"/>
      <dgm:spPr>
        <a:solidFill>
          <a:schemeClr val="accent2"/>
        </a:solidFill>
      </dgm:spPr>
      <dgm:t>
        <a:bodyPr/>
        <a:lstStyle/>
        <a:p>
          <a:r>
            <a:rPr lang="es-MX" dirty="0"/>
            <a:t>Capítulo 2: Educación </a:t>
          </a:r>
          <a:r>
            <a:rPr lang="es-MX" u="sng" dirty="0"/>
            <a:t>inicial y</a:t>
          </a:r>
          <a:r>
            <a:rPr lang="es-MX" dirty="0"/>
            <a:t> preescolar</a:t>
          </a:r>
          <a:endParaRPr lang="es-CO" dirty="0"/>
        </a:p>
      </dgm:t>
    </dgm:pt>
    <dgm:pt modelId="{3C3D227C-87FA-47C9-B5C2-025EA31C6EFA}" type="parTrans" cxnId="{E012C873-C3E9-4521-9CB1-B34CF95D5178}">
      <dgm:prSet/>
      <dgm:spPr/>
      <dgm:t>
        <a:bodyPr/>
        <a:lstStyle/>
        <a:p>
          <a:endParaRPr lang="es-CO"/>
        </a:p>
      </dgm:t>
    </dgm:pt>
    <dgm:pt modelId="{8921DDFA-C700-47B8-9D72-BF2AEB69C75A}" type="sibTrans" cxnId="{E012C873-C3E9-4521-9CB1-B34CF95D5178}">
      <dgm:prSet/>
      <dgm:spPr/>
      <dgm:t>
        <a:bodyPr/>
        <a:lstStyle/>
        <a:p>
          <a:endParaRPr lang="es-CO"/>
        </a:p>
      </dgm:t>
    </dgm:pt>
    <dgm:pt modelId="{79B922DE-A4DA-44F3-81E3-38B31F310281}">
      <dgm:prSet phldrT="[Texto]"/>
      <dgm:spPr>
        <a:solidFill>
          <a:schemeClr val="accent1">
            <a:lumMod val="60000"/>
            <a:lumOff val="40000"/>
          </a:schemeClr>
        </a:solidFill>
      </dgm:spPr>
      <dgm:t>
        <a:bodyPr/>
        <a:lstStyle/>
        <a:p>
          <a:r>
            <a:rPr lang="es-MX" dirty="0">
              <a:solidFill>
                <a:schemeClr val="tx1"/>
              </a:solidFill>
            </a:rPr>
            <a:t>Capítulo 3: Educación básica y media</a:t>
          </a:r>
          <a:endParaRPr lang="es-CO" dirty="0">
            <a:solidFill>
              <a:schemeClr val="tx1"/>
            </a:solidFill>
          </a:endParaRPr>
        </a:p>
      </dgm:t>
    </dgm:pt>
    <dgm:pt modelId="{828F9520-9110-4FF7-ABCB-D6086EF77C2F}" type="parTrans" cxnId="{D7E93948-7F69-457D-9741-0ABE98926436}">
      <dgm:prSet/>
      <dgm:spPr/>
      <dgm:t>
        <a:bodyPr/>
        <a:lstStyle/>
        <a:p>
          <a:endParaRPr lang="es-CO"/>
        </a:p>
      </dgm:t>
    </dgm:pt>
    <dgm:pt modelId="{21A48C9D-DC11-42DB-BB5D-1E7913AD8280}" type="sibTrans" cxnId="{D7E93948-7F69-457D-9741-0ABE98926436}">
      <dgm:prSet/>
      <dgm:spPr/>
      <dgm:t>
        <a:bodyPr/>
        <a:lstStyle/>
        <a:p>
          <a:endParaRPr lang="es-CO"/>
        </a:p>
      </dgm:t>
    </dgm:pt>
    <dgm:pt modelId="{80D16409-6575-45E6-84E2-788272549C12}">
      <dgm:prSet phldrT="[Texto]"/>
      <dgm:spPr>
        <a:solidFill>
          <a:schemeClr val="accent1">
            <a:lumMod val="60000"/>
            <a:lumOff val="40000"/>
          </a:schemeClr>
        </a:solidFill>
      </dgm:spPr>
      <dgm:t>
        <a:bodyPr/>
        <a:lstStyle/>
        <a:p>
          <a:r>
            <a:rPr lang="es-MX" dirty="0">
              <a:solidFill>
                <a:schemeClr val="tx1"/>
              </a:solidFill>
            </a:rPr>
            <a:t>Capítulo 4: Contenidos curriculares especiales</a:t>
          </a:r>
          <a:endParaRPr lang="es-CO" dirty="0">
            <a:solidFill>
              <a:schemeClr val="tx1"/>
            </a:solidFill>
          </a:endParaRPr>
        </a:p>
      </dgm:t>
    </dgm:pt>
    <dgm:pt modelId="{868E525E-5CE4-42AB-BE87-DE38020DCCEC}" type="parTrans" cxnId="{3016D142-88F2-4102-BB14-835B571C3E77}">
      <dgm:prSet/>
      <dgm:spPr/>
      <dgm:t>
        <a:bodyPr/>
        <a:lstStyle/>
        <a:p>
          <a:endParaRPr lang="es-CO"/>
        </a:p>
      </dgm:t>
    </dgm:pt>
    <dgm:pt modelId="{BD395B60-CBDC-4AF0-98C6-389A19580F20}" type="sibTrans" cxnId="{3016D142-88F2-4102-BB14-835B571C3E77}">
      <dgm:prSet/>
      <dgm:spPr/>
      <dgm:t>
        <a:bodyPr/>
        <a:lstStyle/>
        <a:p>
          <a:endParaRPr lang="es-CO"/>
        </a:p>
      </dgm:t>
    </dgm:pt>
    <dgm:pt modelId="{AD6C5F26-2A45-48FE-81F9-E44D8D373E8C}">
      <dgm:prSet phldrT="[Texto]"/>
      <dgm:spPr>
        <a:solidFill>
          <a:schemeClr val="accent1">
            <a:lumMod val="60000"/>
            <a:lumOff val="40000"/>
          </a:schemeClr>
        </a:solidFill>
      </dgm:spPr>
      <dgm:t>
        <a:bodyPr/>
        <a:lstStyle/>
        <a:p>
          <a:r>
            <a:rPr lang="es-MX" dirty="0">
              <a:solidFill>
                <a:schemeClr val="tx1"/>
              </a:solidFill>
            </a:rPr>
            <a:t>Capítulo 5: Servicios educativos especiales</a:t>
          </a:r>
          <a:endParaRPr lang="es-CO" dirty="0">
            <a:solidFill>
              <a:schemeClr val="tx1"/>
            </a:solidFill>
          </a:endParaRPr>
        </a:p>
      </dgm:t>
    </dgm:pt>
    <dgm:pt modelId="{C3D0A662-A129-4D54-B79F-6E604DBE7508}" type="parTrans" cxnId="{03313B56-DF16-4A4F-A041-A831BFEC02A6}">
      <dgm:prSet/>
      <dgm:spPr/>
      <dgm:t>
        <a:bodyPr/>
        <a:lstStyle/>
        <a:p>
          <a:endParaRPr lang="es-CO"/>
        </a:p>
      </dgm:t>
    </dgm:pt>
    <dgm:pt modelId="{22911465-1970-4EAE-933A-5F6F5C75CB79}" type="sibTrans" cxnId="{03313B56-DF16-4A4F-A041-A831BFEC02A6}">
      <dgm:prSet/>
      <dgm:spPr/>
      <dgm:t>
        <a:bodyPr/>
        <a:lstStyle/>
        <a:p>
          <a:endParaRPr lang="es-CO"/>
        </a:p>
      </dgm:t>
    </dgm:pt>
    <dgm:pt modelId="{095DE95A-3EDC-4B6B-93D4-D8F73B8E6D9E}">
      <dgm:prSet phldrT="[Texto]"/>
      <dgm:spPr>
        <a:solidFill>
          <a:schemeClr val="accent2"/>
        </a:solidFill>
      </dgm:spPr>
      <dgm:t>
        <a:bodyPr/>
        <a:lstStyle/>
        <a:p>
          <a:r>
            <a:rPr lang="es-MX" dirty="0"/>
            <a:t>Título 3: Prestación del servicio</a:t>
          </a:r>
          <a:endParaRPr lang="es-CO" dirty="0"/>
        </a:p>
      </dgm:t>
    </dgm:pt>
    <dgm:pt modelId="{610082C2-0BD8-484B-BC31-2B60A762D6DB}" type="parTrans" cxnId="{6D8387E5-CA77-4E10-8A79-65E9B538D1FB}">
      <dgm:prSet/>
      <dgm:spPr/>
      <dgm:t>
        <a:bodyPr/>
        <a:lstStyle/>
        <a:p>
          <a:endParaRPr lang="es-CO"/>
        </a:p>
      </dgm:t>
    </dgm:pt>
    <dgm:pt modelId="{45058C23-C767-4405-A765-E1B6B96F47F0}" type="sibTrans" cxnId="{6D8387E5-CA77-4E10-8A79-65E9B538D1FB}">
      <dgm:prSet/>
      <dgm:spPr/>
      <dgm:t>
        <a:bodyPr/>
        <a:lstStyle/>
        <a:p>
          <a:endParaRPr lang="es-CO"/>
        </a:p>
      </dgm:t>
    </dgm:pt>
    <dgm:pt modelId="{DC27999E-2FEB-4746-80BE-F81A39C1C727}">
      <dgm:prSet phldrT="[Texto]"/>
      <dgm:spPr>
        <a:solidFill>
          <a:schemeClr val="accent1">
            <a:lumMod val="60000"/>
            <a:lumOff val="40000"/>
          </a:schemeClr>
        </a:solidFill>
      </dgm:spPr>
      <dgm:t>
        <a:bodyPr/>
        <a:lstStyle/>
        <a:p>
          <a:r>
            <a:rPr lang="es-MX" dirty="0">
              <a:solidFill>
                <a:schemeClr val="tx1"/>
              </a:solidFill>
            </a:rPr>
            <a:t>Título 4: Participación padres de familia</a:t>
          </a:r>
          <a:endParaRPr lang="es-CO" dirty="0">
            <a:solidFill>
              <a:schemeClr val="tx1"/>
            </a:solidFill>
          </a:endParaRPr>
        </a:p>
      </dgm:t>
    </dgm:pt>
    <dgm:pt modelId="{48C9CAA6-8000-4DCA-BD16-C4599E73BE8F}" type="parTrans" cxnId="{F7A0D4BA-89AE-4411-8B30-83B8162D4BFC}">
      <dgm:prSet/>
      <dgm:spPr/>
      <dgm:t>
        <a:bodyPr/>
        <a:lstStyle/>
        <a:p>
          <a:endParaRPr lang="es-CO"/>
        </a:p>
      </dgm:t>
    </dgm:pt>
    <dgm:pt modelId="{A793E370-D6F7-4A4B-838E-C7726724B4B2}" type="sibTrans" cxnId="{F7A0D4BA-89AE-4411-8B30-83B8162D4BFC}">
      <dgm:prSet/>
      <dgm:spPr/>
      <dgm:t>
        <a:bodyPr/>
        <a:lstStyle/>
        <a:p>
          <a:endParaRPr lang="es-CO"/>
        </a:p>
      </dgm:t>
    </dgm:pt>
    <dgm:pt modelId="{07B5BAEB-FFEE-417A-9CC5-5F678D771E24}">
      <dgm:prSet phldrT="[Texto]"/>
      <dgm:spPr>
        <a:solidFill>
          <a:schemeClr val="accent1">
            <a:lumMod val="60000"/>
            <a:lumOff val="40000"/>
          </a:schemeClr>
        </a:solidFill>
      </dgm:spPr>
      <dgm:t>
        <a:bodyPr/>
        <a:lstStyle/>
        <a:p>
          <a:r>
            <a:rPr lang="es-MX" dirty="0">
              <a:solidFill>
                <a:schemeClr val="tx1"/>
              </a:solidFill>
            </a:rPr>
            <a:t>Título 5: Sistema Nacional de Convivencia Escolar</a:t>
          </a:r>
          <a:endParaRPr lang="es-CO" dirty="0">
            <a:solidFill>
              <a:schemeClr val="tx1"/>
            </a:solidFill>
          </a:endParaRPr>
        </a:p>
      </dgm:t>
    </dgm:pt>
    <dgm:pt modelId="{45F68D11-64B2-415F-AECB-7D043FB23481}" type="parTrans" cxnId="{97B2E711-D6E9-4060-A0E1-A125A8DC64D1}">
      <dgm:prSet/>
      <dgm:spPr/>
      <dgm:t>
        <a:bodyPr/>
        <a:lstStyle/>
        <a:p>
          <a:endParaRPr lang="es-CO"/>
        </a:p>
      </dgm:t>
    </dgm:pt>
    <dgm:pt modelId="{F1C10FAA-97DC-4222-B27F-A31B6E1F6FD6}" type="sibTrans" cxnId="{97B2E711-D6E9-4060-A0E1-A125A8DC64D1}">
      <dgm:prSet/>
      <dgm:spPr/>
      <dgm:t>
        <a:bodyPr/>
        <a:lstStyle/>
        <a:p>
          <a:endParaRPr lang="es-CO"/>
        </a:p>
      </dgm:t>
    </dgm:pt>
    <dgm:pt modelId="{37957493-DA1D-4C87-BD06-D5118F31A265}">
      <dgm:prSet phldrT="[Texto]"/>
      <dgm:spPr>
        <a:solidFill>
          <a:schemeClr val="accent1">
            <a:lumMod val="60000"/>
            <a:lumOff val="40000"/>
          </a:schemeClr>
        </a:solidFill>
      </dgm:spPr>
      <dgm:t>
        <a:bodyPr/>
        <a:lstStyle/>
        <a:p>
          <a:r>
            <a:rPr lang="es-MX" dirty="0">
              <a:solidFill>
                <a:schemeClr val="tx1"/>
              </a:solidFill>
            </a:rPr>
            <a:t>Título 6: Sistema de información</a:t>
          </a:r>
          <a:endParaRPr lang="es-CO" dirty="0">
            <a:solidFill>
              <a:schemeClr val="tx1"/>
            </a:solidFill>
          </a:endParaRPr>
        </a:p>
      </dgm:t>
    </dgm:pt>
    <dgm:pt modelId="{3C48720A-0102-43B9-A3F1-E265BC3AF2D7}" type="parTrans" cxnId="{A118DD79-AF4B-4F69-96D9-8638F4992A8A}">
      <dgm:prSet/>
      <dgm:spPr/>
      <dgm:t>
        <a:bodyPr/>
        <a:lstStyle/>
        <a:p>
          <a:endParaRPr lang="es-CO"/>
        </a:p>
      </dgm:t>
    </dgm:pt>
    <dgm:pt modelId="{084F2AEB-C35B-4C42-A503-9D9CCEEBE28B}" type="sibTrans" cxnId="{A118DD79-AF4B-4F69-96D9-8638F4992A8A}">
      <dgm:prSet/>
      <dgm:spPr/>
      <dgm:t>
        <a:bodyPr/>
        <a:lstStyle/>
        <a:p>
          <a:endParaRPr lang="es-CO"/>
        </a:p>
      </dgm:t>
    </dgm:pt>
    <dgm:pt modelId="{AE0AE7DA-464F-455B-A75A-44AF2B047175}">
      <dgm:prSet phldrT="[Texto]"/>
      <dgm:spPr>
        <a:solidFill>
          <a:schemeClr val="accent1">
            <a:lumMod val="60000"/>
            <a:lumOff val="40000"/>
          </a:schemeClr>
        </a:solidFill>
      </dgm:spPr>
      <dgm:t>
        <a:bodyPr/>
        <a:lstStyle/>
        <a:p>
          <a:r>
            <a:rPr lang="es-MX" dirty="0">
              <a:solidFill>
                <a:schemeClr val="tx1"/>
              </a:solidFill>
            </a:rPr>
            <a:t>Título 7: Inspección y Vigilancia</a:t>
          </a:r>
          <a:endParaRPr lang="es-CO" dirty="0">
            <a:solidFill>
              <a:schemeClr val="tx1"/>
            </a:solidFill>
          </a:endParaRPr>
        </a:p>
      </dgm:t>
    </dgm:pt>
    <dgm:pt modelId="{49A7D936-AEBF-406E-A6F9-6ACBFFD5DC39}" type="parTrans" cxnId="{44B187A1-66BD-481B-A65E-5B3B40DC8F7A}">
      <dgm:prSet/>
      <dgm:spPr/>
      <dgm:t>
        <a:bodyPr/>
        <a:lstStyle/>
        <a:p>
          <a:endParaRPr lang="es-CO"/>
        </a:p>
      </dgm:t>
    </dgm:pt>
    <dgm:pt modelId="{24E84BDA-DC1D-4384-A097-A975D7C9F531}" type="sibTrans" cxnId="{44B187A1-66BD-481B-A65E-5B3B40DC8F7A}">
      <dgm:prSet/>
      <dgm:spPr/>
      <dgm:t>
        <a:bodyPr/>
        <a:lstStyle/>
        <a:p>
          <a:endParaRPr lang="es-CO"/>
        </a:p>
      </dgm:t>
    </dgm:pt>
    <dgm:pt modelId="{CDFCCA43-0BEE-4065-A169-7AA050A3CD25}">
      <dgm:prSet phldrT="[Texto]"/>
      <dgm:spPr>
        <a:solidFill>
          <a:schemeClr val="accent1">
            <a:lumMod val="60000"/>
            <a:lumOff val="40000"/>
          </a:schemeClr>
        </a:solidFill>
      </dgm:spPr>
      <dgm:t>
        <a:bodyPr/>
        <a:lstStyle/>
        <a:p>
          <a:r>
            <a:rPr lang="es-MX" dirty="0">
              <a:solidFill>
                <a:schemeClr val="tx1"/>
              </a:solidFill>
            </a:rPr>
            <a:t>Título 8: Estímulos</a:t>
          </a:r>
          <a:endParaRPr lang="es-CO" dirty="0">
            <a:solidFill>
              <a:schemeClr val="tx1"/>
            </a:solidFill>
          </a:endParaRPr>
        </a:p>
      </dgm:t>
    </dgm:pt>
    <dgm:pt modelId="{8D88562F-8ECD-41BC-AEFC-E9FE8CF59411}" type="parTrans" cxnId="{A6A67F7F-04D7-4293-A304-851C620C30C0}">
      <dgm:prSet/>
      <dgm:spPr/>
      <dgm:t>
        <a:bodyPr/>
        <a:lstStyle/>
        <a:p>
          <a:endParaRPr lang="es-CO"/>
        </a:p>
      </dgm:t>
    </dgm:pt>
    <dgm:pt modelId="{85E3E95A-6206-4A93-AA51-476F10E9A44B}" type="sibTrans" cxnId="{A6A67F7F-04D7-4293-A304-851C620C30C0}">
      <dgm:prSet/>
      <dgm:spPr/>
      <dgm:t>
        <a:bodyPr/>
        <a:lstStyle/>
        <a:p>
          <a:endParaRPr lang="es-CO"/>
        </a:p>
      </dgm:t>
    </dgm:pt>
    <dgm:pt modelId="{251393A7-449C-400B-9089-5EC69F3410DD}" type="pres">
      <dgm:prSet presAssocID="{42076723-E49F-43A5-8AFC-C7AE9D94EB1D}" presName="mainComposite" presStyleCnt="0">
        <dgm:presLayoutVars>
          <dgm:chPref val="1"/>
          <dgm:dir/>
          <dgm:animOne val="branch"/>
          <dgm:animLvl val="lvl"/>
          <dgm:resizeHandles val="exact"/>
        </dgm:presLayoutVars>
      </dgm:prSet>
      <dgm:spPr/>
    </dgm:pt>
    <dgm:pt modelId="{FE78A259-33EB-4476-865D-6FBA81886E63}" type="pres">
      <dgm:prSet presAssocID="{42076723-E49F-43A5-8AFC-C7AE9D94EB1D}" presName="hierFlow" presStyleCnt="0"/>
      <dgm:spPr/>
    </dgm:pt>
    <dgm:pt modelId="{D78E5C49-86D0-4605-BEC4-ACB338945589}" type="pres">
      <dgm:prSet presAssocID="{42076723-E49F-43A5-8AFC-C7AE9D94EB1D}" presName="hierChild1" presStyleCnt="0">
        <dgm:presLayoutVars>
          <dgm:chPref val="1"/>
          <dgm:animOne val="branch"/>
          <dgm:animLvl val="lvl"/>
        </dgm:presLayoutVars>
      </dgm:prSet>
      <dgm:spPr/>
    </dgm:pt>
    <dgm:pt modelId="{106F55F8-3208-4487-9582-C458E3D5DA8B}" type="pres">
      <dgm:prSet presAssocID="{038344D5-5610-4185-AAF9-B6F0F6CF9D5F}" presName="Name14" presStyleCnt="0"/>
      <dgm:spPr/>
    </dgm:pt>
    <dgm:pt modelId="{348395EC-C4E7-4364-9992-77625DC5DFA9}" type="pres">
      <dgm:prSet presAssocID="{038344D5-5610-4185-AAF9-B6F0F6CF9D5F}" presName="level1Shape" presStyleLbl="node0" presStyleIdx="0" presStyleCnt="1">
        <dgm:presLayoutVars>
          <dgm:chPref val="3"/>
        </dgm:presLayoutVars>
      </dgm:prSet>
      <dgm:spPr>
        <a:solidFill>
          <a:srgbClr val="7030A0"/>
        </a:solidFill>
      </dgm:spPr>
    </dgm:pt>
    <dgm:pt modelId="{4DE1A6E7-6835-4439-B2D5-A779D96D2C2F}" type="pres">
      <dgm:prSet presAssocID="{038344D5-5610-4185-AAF9-B6F0F6CF9D5F}" presName="hierChild2" presStyleCnt="0"/>
      <dgm:spPr/>
    </dgm:pt>
    <dgm:pt modelId="{FC9DE6E5-AB52-4858-96AF-937AC76EC675}" type="pres">
      <dgm:prSet presAssocID="{50EBB63C-6A3F-40B4-BA85-ECD3012C6F1A}" presName="Name19" presStyleLbl="parChTrans1D2" presStyleIdx="0" presStyleCnt="8"/>
      <dgm:spPr/>
    </dgm:pt>
    <dgm:pt modelId="{43C5546F-C7A5-463E-9948-1BD21FD6066C}" type="pres">
      <dgm:prSet presAssocID="{3498E748-A027-4D8F-A7EB-C4673AE1EF91}" presName="Name21" presStyleCnt="0"/>
      <dgm:spPr/>
    </dgm:pt>
    <dgm:pt modelId="{08D7681F-FA7E-45EA-B86A-673BF05D1629}" type="pres">
      <dgm:prSet presAssocID="{3498E748-A027-4D8F-A7EB-C4673AE1EF91}" presName="level2Shape" presStyleLbl="node2" presStyleIdx="0" presStyleCnt="8"/>
      <dgm:spPr/>
    </dgm:pt>
    <dgm:pt modelId="{47BA1BD1-F258-4C6A-8DE3-D0552AD6022C}" type="pres">
      <dgm:prSet presAssocID="{3498E748-A027-4D8F-A7EB-C4673AE1EF91}" presName="hierChild3" presStyleCnt="0"/>
      <dgm:spPr/>
    </dgm:pt>
    <dgm:pt modelId="{B960FEFF-76F7-4088-BF97-8430B1D5C62D}" type="pres">
      <dgm:prSet presAssocID="{63015060-2D79-4FE9-9F52-CDB6C70BC5CE}" presName="Name19" presStyleLbl="parChTrans1D2" presStyleIdx="1" presStyleCnt="8"/>
      <dgm:spPr/>
    </dgm:pt>
    <dgm:pt modelId="{778DE8D2-5E5B-4155-8C32-C870A4F0B082}" type="pres">
      <dgm:prSet presAssocID="{B3F900D1-803D-428C-9F91-B67B41A991FC}" presName="Name21" presStyleCnt="0"/>
      <dgm:spPr/>
    </dgm:pt>
    <dgm:pt modelId="{0B37227A-6D29-4CED-B6EC-D905FBC44E95}" type="pres">
      <dgm:prSet presAssocID="{B3F900D1-803D-428C-9F91-B67B41A991FC}" presName="level2Shape" presStyleLbl="node2" presStyleIdx="1" presStyleCnt="8"/>
      <dgm:spPr/>
    </dgm:pt>
    <dgm:pt modelId="{999ED8DE-674B-4854-AF67-DCED5545AE13}" type="pres">
      <dgm:prSet presAssocID="{B3F900D1-803D-428C-9F91-B67B41A991FC}" presName="hierChild3" presStyleCnt="0"/>
      <dgm:spPr/>
    </dgm:pt>
    <dgm:pt modelId="{D13F0EB9-9362-484E-B711-1C4C90B8EB65}" type="pres">
      <dgm:prSet presAssocID="{610082C2-0BD8-484B-BC31-2B60A762D6DB}" presName="Name19" presStyleLbl="parChTrans1D2" presStyleIdx="2" presStyleCnt="8"/>
      <dgm:spPr/>
    </dgm:pt>
    <dgm:pt modelId="{0EC50DFD-4A9D-402D-B76C-B1E3132E3A4E}" type="pres">
      <dgm:prSet presAssocID="{095DE95A-3EDC-4B6B-93D4-D8F73B8E6D9E}" presName="Name21" presStyleCnt="0"/>
      <dgm:spPr/>
    </dgm:pt>
    <dgm:pt modelId="{8070247E-87C1-4E1D-9D76-A904F675EDAD}" type="pres">
      <dgm:prSet presAssocID="{095DE95A-3EDC-4B6B-93D4-D8F73B8E6D9E}" presName="level2Shape" presStyleLbl="node2" presStyleIdx="2" presStyleCnt="8"/>
      <dgm:spPr>
        <a:solidFill>
          <a:srgbClr val="7030A0"/>
        </a:solidFill>
      </dgm:spPr>
    </dgm:pt>
    <dgm:pt modelId="{92146C5F-CB8D-4DAE-9F55-53BF191E76EC}" type="pres">
      <dgm:prSet presAssocID="{095DE95A-3EDC-4B6B-93D4-D8F73B8E6D9E}" presName="hierChild3" presStyleCnt="0"/>
      <dgm:spPr/>
    </dgm:pt>
    <dgm:pt modelId="{5D04D663-6298-4C42-AE40-365E125F654F}" type="pres">
      <dgm:prSet presAssocID="{E017A932-5D5A-4D7E-B82F-F91893170D9D}" presName="Name19" presStyleLbl="parChTrans1D3" presStyleIdx="0" presStyleCnt="5"/>
      <dgm:spPr/>
    </dgm:pt>
    <dgm:pt modelId="{C7CC0F4D-0A1D-4928-8CB3-A51A3DE1160C}" type="pres">
      <dgm:prSet presAssocID="{7EE853E3-464D-4218-8B6A-8947D5E45D2C}" presName="Name21" presStyleCnt="0"/>
      <dgm:spPr/>
    </dgm:pt>
    <dgm:pt modelId="{792D66E8-2FC2-4AE1-8BB3-028773A77656}" type="pres">
      <dgm:prSet presAssocID="{7EE853E3-464D-4218-8B6A-8947D5E45D2C}" presName="level2Shape" presStyleLbl="node3" presStyleIdx="0" presStyleCnt="5"/>
      <dgm:spPr/>
    </dgm:pt>
    <dgm:pt modelId="{062B3B38-C6AB-4DB4-9293-4CA10282C93C}" type="pres">
      <dgm:prSet presAssocID="{7EE853E3-464D-4218-8B6A-8947D5E45D2C}" presName="hierChild3" presStyleCnt="0"/>
      <dgm:spPr/>
    </dgm:pt>
    <dgm:pt modelId="{AAEF0680-7B70-41F4-A64B-54A2D0D7072E}" type="pres">
      <dgm:prSet presAssocID="{3C3D227C-87FA-47C9-B5C2-025EA31C6EFA}" presName="Name19" presStyleLbl="parChTrans1D3" presStyleIdx="1" presStyleCnt="5"/>
      <dgm:spPr/>
    </dgm:pt>
    <dgm:pt modelId="{DED295A3-20AE-4BC9-86A7-76F5ADB6E98F}" type="pres">
      <dgm:prSet presAssocID="{57978416-B5D5-44E0-AC0D-14EB02ED995A}" presName="Name21" presStyleCnt="0"/>
      <dgm:spPr/>
    </dgm:pt>
    <dgm:pt modelId="{C228E805-011A-4D06-8CB0-BBBF436CC134}" type="pres">
      <dgm:prSet presAssocID="{57978416-B5D5-44E0-AC0D-14EB02ED995A}" presName="level2Shape" presStyleLbl="node3" presStyleIdx="1" presStyleCnt="5"/>
      <dgm:spPr>
        <a:solidFill>
          <a:srgbClr val="7030A0"/>
        </a:solidFill>
      </dgm:spPr>
    </dgm:pt>
    <dgm:pt modelId="{C68CDA46-6D0C-4E3C-B4F7-BC2DEDC1DB46}" type="pres">
      <dgm:prSet presAssocID="{57978416-B5D5-44E0-AC0D-14EB02ED995A}" presName="hierChild3" presStyleCnt="0"/>
      <dgm:spPr/>
    </dgm:pt>
    <dgm:pt modelId="{ABF3C53D-C625-44DB-ACDD-E52B8F53AF5F}" type="pres">
      <dgm:prSet presAssocID="{828F9520-9110-4FF7-ABCB-D6086EF77C2F}" presName="Name19" presStyleLbl="parChTrans1D3" presStyleIdx="2" presStyleCnt="5"/>
      <dgm:spPr/>
    </dgm:pt>
    <dgm:pt modelId="{5F9D0845-10FD-48F0-87E2-6042B609A63B}" type="pres">
      <dgm:prSet presAssocID="{79B922DE-A4DA-44F3-81E3-38B31F310281}" presName="Name21" presStyleCnt="0"/>
      <dgm:spPr/>
    </dgm:pt>
    <dgm:pt modelId="{C87ECC92-6499-4CDA-87B9-0AD76B25E1A1}" type="pres">
      <dgm:prSet presAssocID="{79B922DE-A4DA-44F3-81E3-38B31F310281}" presName="level2Shape" presStyleLbl="node3" presStyleIdx="2" presStyleCnt="5"/>
      <dgm:spPr/>
    </dgm:pt>
    <dgm:pt modelId="{DED8AE85-EDD6-4389-AC8B-89E3321EC9E6}" type="pres">
      <dgm:prSet presAssocID="{79B922DE-A4DA-44F3-81E3-38B31F310281}" presName="hierChild3" presStyleCnt="0"/>
      <dgm:spPr/>
    </dgm:pt>
    <dgm:pt modelId="{59CB7C2F-7265-4D52-9885-B8D16037CB9E}" type="pres">
      <dgm:prSet presAssocID="{868E525E-5CE4-42AB-BE87-DE38020DCCEC}" presName="Name19" presStyleLbl="parChTrans1D3" presStyleIdx="3" presStyleCnt="5"/>
      <dgm:spPr/>
    </dgm:pt>
    <dgm:pt modelId="{BCEEF5F6-E056-420E-B453-9C7B5D018CD1}" type="pres">
      <dgm:prSet presAssocID="{80D16409-6575-45E6-84E2-788272549C12}" presName="Name21" presStyleCnt="0"/>
      <dgm:spPr/>
    </dgm:pt>
    <dgm:pt modelId="{31029AB0-5C99-4D09-97BE-9BF05E2EEE0E}" type="pres">
      <dgm:prSet presAssocID="{80D16409-6575-45E6-84E2-788272549C12}" presName="level2Shape" presStyleLbl="node3" presStyleIdx="3" presStyleCnt="5"/>
      <dgm:spPr/>
    </dgm:pt>
    <dgm:pt modelId="{36A46D1F-AD23-44C0-8E15-7FAD37978294}" type="pres">
      <dgm:prSet presAssocID="{80D16409-6575-45E6-84E2-788272549C12}" presName="hierChild3" presStyleCnt="0"/>
      <dgm:spPr/>
    </dgm:pt>
    <dgm:pt modelId="{2DFA1C5C-921E-4B08-8DA8-988B6F509FBB}" type="pres">
      <dgm:prSet presAssocID="{C3D0A662-A129-4D54-B79F-6E604DBE7508}" presName="Name19" presStyleLbl="parChTrans1D3" presStyleIdx="4" presStyleCnt="5"/>
      <dgm:spPr/>
    </dgm:pt>
    <dgm:pt modelId="{759C458A-E308-4114-ADF1-BE5B8FCB36CB}" type="pres">
      <dgm:prSet presAssocID="{AD6C5F26-2A45-48FE-81F9-E44D8D373E8C}" presName="Name21" presStyleCnt="0"/>
      <dgm:spPr/>
    </dgm:pt>
    <dgm:pt modelId="{9FD16AAC-FA1C-439D-9D4C-1D13E8AAB2C7}" type="pres">
      <dgm:prSet presAssocID="{AD6C5F26-2A45-48FE-81F9-E44D8D373E8C}" presName="level2Shape" presStyleLbl="node3" presStyleIdx="4" presStyleCnt="5"/>
      <dgm:spPr/>
    </dgm:pt>
    <dgm:pt modelId="{07259ECC-0DBB-4628-AEA8-500BC0CBF863}" type="pres">
      <dgm:prSet presAssocID="{AD6C5F26-2A45-48FE-81F9-E44D8D373E8C}" presName="hierChild3" presStyleCnt="0"/>
      <dgm:spPr/>
    </dgm:pt>
    <dgm:pt modelId="{F40EEA62-3BE1-44CF-AAF0-1173FED0506D}" type="pres">
      <dgm:prSet presAssocID="{48C9CAA6-8000-4DCA-BD16-C4599E73BE8F}" presName="Name19" presStyleLbl="parChTrans1D2" presStyleIdx="3" presStyleCnt="8"/>
      <dgm:spPr/>
    </dgm:pt>
    <dgm:pt modelId="{C65055F3-A2BB-4131-A8FD-1C771D5A8E7A}" type="pres">
      <dgm:prSet presAssocID="{DC27999E-2FEB-4746-80BE-F81A39C1C727}" presName="Name21" presStyleCnt="0"/>
      <dgm:spPr/>
    </dgm:pt>
    <dgm:pt modelId="{0AC5DFD5-5A09-47C5-9D93-97B3298ECBF5}" type="pres">
      <dgm:prSet presAssocID="{DC27999E-2FEB-4746-80BE-F81A39C1C727}" presName="level2Shape" presStyleLbl="node2" presStyleIdx="3" presStyleCnt="8"/>
      <dgm:spPr/>
    </dgm:pt>
    <dgm:pt modelId="{E0008E0F-03EA-4A7A-B272-1823F54E3071}" type="pres">
      <dgm:prSet presAssocID="{DC27999E-2FEB-4746-80BE-F81A39C1C727}" presName="hierChild3" presStyleCnt="0"/>
      <dgm:spPr/>
    </dgm:pt>
    <dgm:pt modelId="{99195B36-29AC-4604-A57A-CECEE5C5261B}" type="pres">
      <dgm:prSet presAssocID="{45F68D11-64B2-415F-AECB-7D043FB23481}" presName="Name19" presStyleLbl="parChTrans1D2" presStyleIdx="4" presStyleCnt="8"/>
      <dgm:spPr/>
    </dgm:pt>
    <dgm:pt modelId="{077206D6-DC30-454D-A0EA-A3840CE3490B}" type="pres">
      <dgm:prSet presAssocID="{07B5BAEB-FFEE-417A-9CC5-5F678D771E24}" presName="Name21" presStyleCnt="0"/>
      <dgm:spPr/>
    </dgm:pt>
    <dgm:pt modelId="{87164C3F-B253-4E61-AFD7-9DB558CEE0A8}" type="pres">
      <dgm:prSet presAssocID="{07B5BAEB-FFEE-417A-9CC5-5F678D771E24}" presName="level2Shape" presStyleLbl="node2" presStyleIdx="4" presStyleCnt="8"/>
      <dgm:spPr/>
    </dgm:pt>
    <dgm:pt modelId="{C96473D4-16E4-459C-BAE2-C017F0C8CF38}" type="pres">
      <dgm:prSet presAssocID="{07B5BAEB-FFEE-417A-9CC5-5F678D771E24}" presName="hierChild3" presStyleCnt="0"/>
      <dgm:spPr/>
    </dgm:pt>
    <dgm:pt modelId="{0E8BE01B-29E4-4BD0-81F8-2792E132FB97}" type="pres">
      <dgm:prSet presAssocID="{3C48720A-0102-43B9-A3F1-E265BC3AF2D7}" presName="Name19" presStyleLbl="parChTrans1D2" presStyleIdx="5" presStyleCnt="8"/>
      <dgm:spPr/>
    </dgm:pt>
    <dgm:pt modelId="{95C38A4B-7309-424F-B31F-9ACB6E492A0C}" type="pres">
      <dgm:prSet presAssocID="{37957493-DA1D-4C87-BD06-D5118F31A265}" presName="Name21" presStyleCnt="0"/>
      <dgm:spPr/>
    </dgm:pt>
    <dgm:pt modelId="{1B30424E-7445-4268-BFD3-0CE6260A0814}" type="pres">
      <dgm:prSet presAssocID="{37957493-DA1D-4C87-BD06-D5118F31A265}" presName="level2Shape" presStyleLbl="node2" presStyleIdx="5" presStyleCnt="8"/>
      <dgm:spPr/>
    </dgm:pt>
    <dgm:pt modelId="{FF8A08F4-3E4D-44E9-A246-CAE7131FCC9C}" type="pres">
      <dgm:prSet presAssocID="{37957493-DA1D-4C87-BD06-D5118F31A265}" presName="hierChild3" presStyleCnt="0"/>
      <dgm:spPr/>
    </dgm:pt>
    <dgm:pt modelId="{EDDD9EDC-D660-4827-B1D8-0A2B9867CCDC}" type="pres">
      <dgm:prSet presAssocID="{49A7D936-AEBF-406E-A6F9-6ACBFFD5DC39}" presName="Name19" presStyleLbl="parChTrans1D2" presStyleIdx="6" presStyleCnt="8"/>
      <dgm:spPr/>
    </dgm:pt>
    <dgm:pt modelId="{670331E9-09F3-4D26-9D81-DB2BEEF0B680}" type="pres">
      <dgm:prSet presAssocID="{AE0AE7DA-464F-455B-A75A-44AF2B047175}" presName="Name21" presStyleCnt="0"/>
      <dgm:spPr/>
    </dgm:pt>
    <dgm:pt modelId="{F0AE5EB3-C5B7-4162-A7B5-8DE8D911B9F7}" type="pres">
      <dgm:prSet presAssocID="{AE0AE7DA-464F-455B-A75A-44AF2B047175}" presName="level2Shape" presStyleLbl="node2" presStyleIdx="6" presStyleCnt="8"/>
      <dgm:spPr/>
    </dgm:pt>
    <dgm:pt modelId="{5E7550F5-8965-4A20-BC79-7AC7964C70AD}" type="pres">
      <dgm:prSet presAssocID="{AE0AE7DA-464F-455B-A75A-44AF2B047175}" presName="hierChild3" presStyleCnt="0"/>
      <dgm:spPr/>
    </dgm:pt>
    <dgm:pt modelId="{BC72CE9E-4B4B-4B69-95E3-F463F12B0243}" type="pres">
      <dgm:prSet presAssocID="{8D88562F-8ECD-41BC-AEFC-E9FE8CF59411}" presName="Name19" presStyleLbl="parChTrans1D2" presStyleIdx="7" presStyleCnt="8"/>
      <dgm:spPr/>
    </dgm:pt>
    <dgm:pt modelId="{80AB1B2E-BA8B-49FF-B333-490B74B43A7D}" type="pres">
      <dgm:prSet presAssocID="{CDFCCA43-0BEE-4065-A169-7AA050A3CD25}" presName="Name21" presStyleCnt="0"/>
      <dgm:spPr/>
    </dgm:pt>
    <dgm:pt modelId="{C292072D-CB9E-4579-B64F-D869BDED707F}" type="pres">
      <dgm:prSet presAssocID="{CDFCCA43-0BEE-4065-A169-7AA050A3CD25}" presName="level2Shape" presStyleLbl="node2" presStyleIdx="7" presStyleCnt="8"/>
      <dgm:spPr/>
    </dgm:pt>
    <dgm:pt modelId="{AA439CDD-D0A2-4561-A123-398C0454168A}" type="pres">
      <dgm:prSet presAssocID="{CDFCCA43-0BEE-4065-A169-7AA050A3CD25}" presName="hierChild3" presStyleCnt="0"/>
      <dgm:spPr/>
    </dgm:pt>
    <dgm:pt modelId="{CDF83538-013A-44D3-AE35-B2BBFFF74FA2}" type="pres">
      <dgm:prSet presAssocID="{42076723-E49F-43A5-8AFC-C7AE9D94EB1D}" presName="bgShapesFlow" presStyleCnt="0"/>
      <dgm:spPr/>
    </dgm:pt>
  </dgm:ptLst>
  <dgm:cxnLst>
    <dgm:cxn modelId="{D4364900-11C3-4F07-A04F-C0D75FE2A0B5}" type="presOf" srcId="{45F68D11-64B2-415F-AECB-7D043FB23481}" destId="{99195B36-29AC-4604-A57A-CECEE5C5261B}" srcOrd="0" destOrd="0" presId="urn:microsoft.com/office/officeart/2005/8/layout/hierarchy6"/>
    <dgm:cxn modelId="{09243B03-4483-45DD-96D5-D24DC5F30B99}" srcId="{038344D5-5610-4185-AAF9-B6F0F6CF9D5F}" destId="{B3F900D1-803D-428C-9F91-B67B41A991FC}" srcOrd="1" destOrd="0" parTransId="{63015060-2D79-4FE9-9F52-CDB6C70BC5CE}" sibTransId="{3C36F5E6-5224-4D3E-AF57-15807A05D0A3}"/>
    <dgm:cxn modelId="{E4968F04-84DB-4602-B70A-86FB5F06AF5C}" type="presOf" srcId="{3C48720A-0102-43B9-A3F1-E265BC3AF2D7}" destId="{0E8BE01B-29E4-4BD0-81F8-2792E132FB97}" srcOrd="0" destOrd="0" presId="urn:microsoft.com/office/officeart/2005/8/layout/hierarchy6"/>
    <dgm:cxn modelId="{29F76D08-1E0F-4FE8-8D03-A6E830228217}" type="presOf" srcId="{3C3D227C-87FA-47C9-B5C2-025EA31C6EFA}" destId="{AAEF0680-7B70-41F4-A64B-54A2D0D7072E}" srcOrd="0" destOrd="0" presId="urn:microsoft.com/office/officeart/2005/8/layout/hierarchy6"/>
    <dgm:cxn modelId="{1BAC430C-8502-412C-92BA-21BBAA58EAAB}" type="presOf" srcId="{80D16409-6575-45E6-84E2-788272549C12}" destId="{31029AB0-5C99-4D09-97BE-9BF05E2EEE0E}" srcOrd="0" destOrd="0" presId="urn:microsoft.com/office/officeart/2005/8/layout/hierarchy6"/>
    <dgm:cxn modelId="{97B2E711-D6E9-4060-A0E1-A125A8DC64D1}" srcId="{038344D5-5610-4185-AAF9-B6F0F6CF9D5F}" destId="{07B5BAEB-FFEE-417A-9CC5-5F678D771E24}" srcOrd="4" destOrd="0" parTransId="{45F68D11-64B2-415F-AECB-7D043FB23481}" sibTransId="{F1C10FAA-97DC-4222-B27F-A31B6E1F6FD6}"/>
    <dgm:cxn modelId="{53418614-437D-49CA-A88B-EC9A7B154A97}" type="presOf" srcId="{095DE95A-3EDC-4B6B-93D4-D8F73B8E6D9E}" destId="{8070247E-87C1-4E1D-9D76-A904F675EDAD}" srcOrd="0" destOrd="0" presId="urn:microsoft.com/office/officeart/2005/8/layout/hierarchy6"/>
    <dgm:cxn modelId="{144BE318-A2AE-4790-A8CE-6E180C01C05C}" type="presOf" srcId="{50EBB63C-6A3F-40B4-BA85-ECD3012C6F1A}" destId="{FC9DE6E5-AB52-4858-96AF-937AC76EC675}" srcOrd="0" destOrd="0" presId="urn:microsoft.com/office/officeart/2005/8/layout/hierarchy6"/>
    <dgm:cxn modelId="{BFC5042A-4414-4CDA-A14A-387665C892BA}" srcId="{42076723-E49F-43A5-8AFC-C7AE9D94EB1D}" destId="{038344D5-5610-4185-AAF9-B6F0F6CF9D5F}" srcOrd="0" destOrd="0" parTransId="{87D19747-70A0-489D-89B6-B5C9C406334D}" sibTransId="{02D73ECB-B1B6-4F52-A77D-C9FBDD51CD9B}"/>
    <dgm:cxn modelId="{9685272D-0AC9-4625-9BE4-B81DBEA16D19}" type="presOf" srcId="{868E525E-5CE4-42AB-BE87-DE38020DCCEC}" destId="{59CB7C2F-7265-4D52-9885-B8D16037CB9E}" srcOrd="0" destOrd="0" presId="urn:microsoft.com/office/officeart/2005/8/layout/hierarchy6"/>
    <dgm:cxn modelId="{BA22C65B-0D84-4678-9701-4F0F86E33660}" type="presOf" srcId="{7EE853E3-464D-4218-8B6A-8947D5E45D2C}" destId="{792D66E8-2FC2-4AE1-8BB3-028773A77656}" srcOrd="0" destOrd="0" presId="urn:microsoft.com/office/officeart/2005/8/layout/hierarchy6"/>
    <dgm:cxn modelId="{3016D142-88F2-4102-BB14-835B571C3E77}" srcId="{095DE95A-3EDC-4B6B-93D4-D8F73B8E6D9E}" destId="{80D16409-6575-45E6-84E2-788272549C12}" srcOrd="3" destOrd="0" parTransId="{868E525E-5CE4-42AB-BE87-DE38020DCCEC}" sibTransId="{BD395B60-CBDC-4AF0-98C6-389A19580F20}"/>
    <dgm:cxn modelId="{40BB5C45-0198-448D-BA01-CA89490A1C5B}" type="presOf" srcId="{AE0AE7DA-464F-455B-A75A-44AF2B047175}" destId="{F0AE5EB3-C5B7-4162-A7B5-8DE8D911B9F7}" srcOrd="0" destOrd="0" presId="urn:microsoft.com/office/officeart/2005/8/layout/hierarchy6"/>
    <dgm:cxn modelId="{79A77A66-809A-4FAC-B7E0-E58F325E571F}" type="presOf" srcId="{63015060-2D79-4FE9-9F52-CDB6C70BC5CE}" destId="{B960FEFF-76F7-4088-BF97-8430B1D5C62D}" srcOrd="0" destOrd="0" presId="urn:microsoft.com/office/officeart/2005/8/layout/hierarchy6"/>
    <dgm:cxn modelId="{B7A6A867-B3AE-4DD1-BAE2-949072C3966F}" type="presOf" srcId="{37957493-DA1D-4C87-BD06-D5118F31A265}" destId="{1B30424E-7445-4268-BFD3-0CE6260A0814}" srcOrd="0" destOrd="0" presId="urn:microsoft.com/office/officeart/2005/8/layout/hierarchy6"/>
    <dgm:cxn modelId="{D72EDE47-CB95-42EE-AE86-6FEF66ADEBDC}" srcId="{095DE95A-3EDC-4B6B-93D4-D8F73B8E6D9E}" destId="{7EE853E3-464D-4218-8B6A-8947D5E45D2C}" srcOrd="0" destOrd="0" parTransId="{E017A932-5D5A-4D7E-B82F-F91893170D9D}" sibTransId="{25C95B68-0CC3-47C5-8704-CFDD0B1FDA19}"/>
    <dgm:cxn modelId="{D7E93948-7F69-457D-9741-0ABE98926436}" srcId="{095DE95A-3EDC-4B6B-93D4-D8F73B8E6D9E}" destId="{79B922DE-A4DA-44F3-81E3-38B31F310281}" srcOrd="2" destOrd="0" parTransId="{828F9520-9110-4FF7-ABCB-D6086EF77C2F}" sibTransId="{21A48C9D-DC11-42DB-BB5D-1E7913AD8280}"/>
    <dgm:cxn modelId="{F6BEB76D-8C0E-41D3-A673-54F19F210F69}" type="presOf" srcId="{49A7D936-AEBF-406E-A6F9-6ACBFFD5DC39}" destId="{EDDD9EDC-D660-4827-B1D8-0A2B9867CCDC}" srcOrd="0" destOrd="0" presId="urn:microsoft.com/office/officeart/2005/8/layout/hierarchy6"/>
    <dgm:cxn modelId="{9EC57F4F-C532-4034-A373-19C6ECD4C78C}" type="presOf" srcId="{57978416-B5D5-44E0-AC0D-14EB02ED995A}" destId="{C228E805-011A-4D06-8CB0-BBBF436CC134}" srcOrd="0" destOrd="0" presId="urn:microsoft.com/office/officeart/2005/8/layout/hierarchy6"/>
    <dgm:cxn modelId="{6EC39F52-2287-43E3-8A69-1E987CFF030C}" type="presOf" srcId="{42076723-E49F-43A5-8AFC-C7AE9D94EB1D}" destId="{251393A7-449C-400B-9089-5EC69F3410DD}" srcOrd="0" destOrd="0" presId="urn:microsoft.com/office/officeart/2005/8/layout/hierarchy6"/>
    <dgm:cxn modelId="{E012C873-C3E9-4521-9CB1-B34CF95D5178}" srcId="{095DE95A-3EDC-4B6B-93D4-D8F73B8E6D9E}" destId="{57978416-B5D5-44E0-AC0D-14EB02ED995A}" srcOrd="1" destOrd="0" parTransId="{3C3D227C-87FA-47C9-B5C2-025EA31C6EFA}" sibTransId="{8921DDFA-C700-47B8-9D72-BF2AEB69C75A}"/>
    <dgm:cxn modelId="{952DD673-0F13-4B4C-9D6E-E13D9A7AFEB3}" type="presOf" srcId="{07B5BAEB-FFEE-417A-9CC5-5F678D771E24}" destId="{87164C3F-B253-4E61-AFD7-9DB558CEE0A8}" srcOrd="0" destOrd="0" presId="urn:microsoft.com/office/officeart/2005/8/layout/hierarchy6"/>
    <dgm:cxn modelId="{03313B56-DF16-4A4F-A041-A831BFEC02A6}" srcId="{095DE95A-3EDC-4B6B-93D4-D8F73B8E6D9E}" destId="{AD6C5F26-2A45-48FE-81F9-E44D8D373E8C}" srcOrd="4" destOrd="0" parTransId="{C3D0A662-A129-4D54-B79F-6E604DBE7508}" sibTransId="{22911465-1970-4EAE-933A-5F6F5C75CB79}"/>
    <dgm:cxn modelId="{A118DD79-AF4B-4F69-96D9-8638F4992A8A}" srcId="{038344D5-5610-4185-AAF9-B6F0F6CF9D5F}" destId="{37957493-DA1D-4C87-BD06-D5118F31A265}" srcOrd="5" destOrd="0" parTransId="{3C48720A-0102-43B9-A3F1-E265BC3AF2D7}" sibTransId="{084F2AEB-C35B-4C42-A503-9D9CCEEBE28B}"/>
    <dgm:cxn modelId="{7BE1375A-11C1-4996-9E8D-2C58BBD64EFD}" type="presOf" srcId="{3498E748-A027-4D8F-A7EB-C4673AE1EF91}" destId="{08D7681F-FA7E-45EA-B86A-673BF05D1629}" srcOrd="0" destOrd="0" presId="urn:microsoft.com/office/officeart/2005/8/layout/hierarchy6"/>
    <dgm:cxn modelId="{8BB7417C-555A-4E62-BF8B-3EA78F501BA8}" type="presOf" srcId="{79B922DE-A4DA-44F3-81E3-38B31F310281}" destId="{C87ECC92-6499-4CDA-87B9-0AD76B25E1A1}" srcOrd="0" destOrd="0" presId="urn:microsoft.com/office/officeart/2005/8/layout/hierarchy6"/>
    <dgm:cxn modelId="{A6A67F7F-04D7-4293-A304-851C620C30C0}" srcId="{038344D5-5610-4185-AAF9-B6F0F6CF9D5F}" destId="{CDFCCA43-0BEE-4065-A169-7AA050A3CD25}" srcOrd="7" destOrd="0" parTransId="{8D88562F-8ECD-41BC-AEFC-E9FE8CF59411}" sibTransId="{85E3E95A-6206-4A93-AA51-476F10E9A44B}"/>
    <dgm:cxn modelId="{9B88C682-AAE3-4F01-A1B9-99F45DF9A883}" type="presOf" srcId="{48C9CAA6-8000-4DCA-BD16-C4599E73BE8F}" destId="{F40EEA62-3BE1-44CF-AAF0-1173FED0506D}" srcOrd="0" destOrd="0" presId="urn:microsoft.com/office/officeart/2005/8/layout/hierarchy6"/>
    <dgm:cxn modelId="{47975183-099C-41DD-AA55-8A737C012893}" type="presOf" srcId="{610082C2-0BD8-484B-BC31-2B60A762D6DB}" destId="{D13F0EB9-9362-484E-B711-1C4C90B8EB65}" srcOrd="0" destOrd="0" presId="urn:microsoft.com/office/officeart/2005/8/layout/hierarchy6"/>
    <dgm:cxn modelId="{AE2EF496-0080-4DEC-96CA-1AFE0EC00B5F}" type="presOf" srcId="{AD6C5F26-2A45-48FE-81F9-E44D8D373E8C}" destId="{9FD16AAC-FA1C-439D-9D4C-1D13E8AAB2C7}" srcOrd="0" destOrd="0" presId="urn:microsoft.com/office/officeart/2005/8/layout/hierarchy6"/>
    <dgm:cxn modelId="{A9CF7B9F-2133-4F7D-A1CD-7B7E24D4DBFD}" srcId="{038344D5-5610-4185-AAF9-B6F0F6CF9D5F}" destId="{3498E748-A027-4D8F-A7EB-C4673AE1EF91}" srcOrd="0" destOrd="0" parTransId="{50EBB63C-6A3F-40B4-BA85-ECD3012C6F1A}" sibTransId="{86668E37-538C-4FBF-A739-21DB1CDC9BE1}"/>
    <dgm:cxn modelId="{44B187A1-66BD-481B-A65E-5B3B40DC8F7A}" srcId="{038344D5-5610-4185-AAF9-B6F0F6CF9D5F}" destId="{AE0AE7DA-464F-455B-A75A-44AF2B047175}" srcOrd="6" destOrd="0" parTransId="{49A7D936-AEBF-406E-A6F9-6ACBFFD5DC39}" sibTransId="{24E84BDA-DC1D-4384-A097-A975D7C9F531}"/>
    <dgm:cxn modelId="{F7A0D4BA-89AE-4411-8B30-83B8162D4BFC}" srcId="{038344D5-5610-4185-AAF9-B6F0F6CF9D5F}" destId="{DC27999E-2FEB-4746-80BE-F81A39C1C727}" srcOrd="3" destOrd="0" parTransId="{48C9CAA6-8000-4DCA-BD16-C4599E73BE8F}" sibTransId="{A793E370-D6F7-4A4B-838E-C7726724B4B2}"/>
    <dgm:cxn modelId="{6FB659CD-3A2F-4482-9D01-1A1228650C46}" type="presOf" srcId="{DC27999E-2FEB-4746-80BE-F81A39C1C727}" destId="{0AC5DFD5-5A09-47C5-9D93-97B3298ECBF5}" srcOrd="0" destOrd="0" presId="urn:microsoft.com/office/officeart/2005/8/layout/hierarchy6"/>
    <dgm:cxn modelId="{EC5857D3-E31D-471B-8629-333573F9B60B}" type="presOf" srcId="{038344D5-5610-4185-AAF9-B6F0F6CF9D5F}" destId="{348395EC-C4E7-4364-9992-77625DC5DFA9}" srcOrd="0" destOrd="0" presId="urn:microsoft.com/office/officeart/2005/8/layout/hierarchy6"/>
    <dgm:cxn modelId="{146E4CD4-9FC3-4486-ABBE-FBF7874EC38B}" type="presOf" srcId="{828F9520-9110-4FF7-ABCB-D6086EF77C2F}" destId="{ABF3C53D-C625-44DB-ACDD-E52B8F53AF5F}" srcOrd="0" destOrd="0" presId="urn:microsoft.com/office/officeart/2005/8/layout/hierarchy6"/>
    <dgm:cxn modelId="{6D8387E5-CA77-4E10-8A79-65E9B538D1FB}" srcId="{038344D5-5610-4185-AAF9-B6F0F6CF9D5F}" destId="{095DE95A-3EDC-4B6B-93D4-D8F73B8E6D9E}" srcOrd="2" destOrd="0" parTransId="{610082C2-0BD8-484B-BC31-2B60A762D6DB}" sibTransId="{45058C23-C767-4405-A765-E1B6B96F47F0}"/>
    <dgm:cxn modelId="{7D18A7ED-4049-462A-B8D8-BC02EC158DE5}" type="presOf" srcId="{8D88562F-8ECD-41BC-AEFC-E9FE8CF59411}" destId="{BC72CE9E-4B4B-4B69-95E3-F463F12B0243}" srcOrd="0" destOrd="0" presId="urn:microsoft.com/office/officeart/2005/8/layout/hierarchy6"/>
    <dgm:cxn modelId="{930979EE-BC82-4DD2-9EF1-68E59BF19AD0}" type="presOf" srcId="{CDFCCA43-0BEE-4065-A169-7AA050A3CD25}" destId="{C292072D-CB9E-4579-B64F-D869BDED707F}" srcOrd="0" destOrd="0" presId="urn:microsoft.com/office/officeart/2005/8/layout/hierarchy6"/>
    <dgm:cxn modelId="{29BA5AF7-E98E-4D4E-BB79-D160D601D9EF}" type="presOf" srcId="{E017A932-5D5A-4D7E-B82F-F91893170D9D}" destId="{5D04D663-6298-4C42-AE40-365E125F654F}" srcOrd="0" destOrd="0" presId="urn:microsoft.com/office/officeart/2005/8/layout/hierarchy6"/>
    <dgm:cxn modelId="{20CEDEF8-0F6A-414A-80A5-ECD18AE4A115}" type="presOf" srcId="{B3F900D1-803D-428C-9F91-B67B41A991FC}" destId="{0B37227A-6D29-4CED-B6EC-D905FBC44E95}" srcOrd="0" destOrd="0" presId="urn:microsoft.com/office/officeart/2005/8/layout/hierarchy6"/>
    <dgm:cxn modelId="{8E38BDFC-C56E-4504-8D6B-0F70EF9CB47A}" type="presOf" srcId="{C3D0A662-A129-4D54-B79F-6E604DBE7508}" destId="{2DFA1C5C-921E-4B08-8DA8-988B6F509FBB}" srcOrd="0" destOrd="0" presId="urn:microsoft.com/office/officeart/2005/8/layout/hierarchy6"/>
    <dgm:cxn modelId="{07F74FDF-D6AA-4D9D-9EAF-4E435AA2F071}" type="presParOf" srcId="{251393A7-449C-400B-9089-5EC69F3410DD}" destId="{FE78A259-33EB-4476-865D-6FBA81886E63}" srcOrd="0" destOrd="0" presId="urn:microsoft.com/office/officeart/2005/8/layout/hierarchy6"/>
    <dgm:cxn modelId="{8B240AC7-3EB3-43F1-82A8-227AA44C4581}" type="presParOf" srcId="{FE78A259-33EB-4476-865D-6FBA81886E63}" destId="{D78E5C49-86D0-4605-BEC4-ACB338945589}" srcOrd="0" destOrd="0" presId="urn:microsoft.com/office/officeart/2005/8/layout/hierarchy6"/>
    <dgm:cxn modelId="{BAB1A0D8-66B2-4C01-BD0A-D1AA33F9712D}" type="presParOf" srcId="{D78E5C49-86D0-4605-BEC4-ACB338945589}" destId="{106F55F8-3208-4487-9582-C458E3D5DA8B}" srcOrd="0" destOrd="0" presId="urn:microsoft.com/office/officeart/2005/8/layout/hierarchy6"/>
    <dgm:cxn modelId="{3C03075C-C2E4-4170-A37D-294A2E62E843}" type="presParOf" srcId="{106F55F8-3208-4487-9582-C458E3D5DA8B}" destId="{348395EC-C4E7-4364-9992-77625DC5DFA9}" srcOrd="0" destOrd="0" presId="urn:microsoft.com/office/officeart/2005/8/layout/hierarchy6"/>
    <dgm:cxn modelId="{BFA7ABAA-6B33-403F-9A51-535A0BC4B808}" type="presParOf" srcId="{106F55F8-3208-4487-9582-C458E3D5DA8B}" destId="{4DE1A6E7-6835-4439-B2D5-A779D96D2C2F}" srcOrd="1" destOrd="0" presId="urn:microsoft.com/office/officeart/2005/8/layout/hierarchy6"/>
    <dgm:cxn modelId="{69DDF341-D97D-4B1D-AAD0-E17FEBA8C98B}" type="presParOf" srcId="{4DE1A6E7-6835-4439-B2D5-A779D96D2C2F}" destId="{FC9DE6E5-AB52-4858-96AF-937AC76EC675}" srcOrd="0" destOrd="0" presId="urn:microsoft.com/office/officeart/2005/8/layout/hierarchy6"/>
    <dgm:cxn modelId="{88C5A6B9-A021-48A3-A2D8-052B7D0CC369}" type="presParOf" srcId="{4DE1A6E7-6835-4439-B2D5-A779D96D2C2F}" destId="{43C5546F-C7A5-463E-9948-1BD21FD6066C}" srcOrd="1" destOrd="0" presId="urn:microsoft.com/office/officeart/2005/8/layout/hierarchy6"/>
    <dgm:cxn modelId="{41E296BD-6109-42A7-9D1B-30B7977B6F8A}" type="presParOf" srcId="{43C5546F-C7A5-463E-9948-1BD21FD6066C}" destId="{08D7681F-FA7E-45EA-B86A-673BF05D1629}" srcOrd="0" destOrd="0" presId="urn:microsoft.com/office/officeart/2005/8/layout/hierarchy6"/>
    <dgm:cxn modelId="{28B8AC92-F0ED-4227-8334-7A9DA402C4A2}" type="presParOf" srcId="{43C5546F-C7A5-463E-9948-1BD21FD6066C}" destId="{47BA1BD1-F258-4C6A-8DE3-D0552AD6022C}" srcOrd="1" destOrd="0" presId="urn:microsoft.com/office/officeart/2005/8/layout/hierarchy6"/>
    <dgm:cxn modelId="{487F86B1-57FD-4E9C-B1CA-38AF71B36390}" type="presParOf" srcId="{4DE1A6E7-6835-4439-B2D5-A779D96D2C2F}" destId="{B960FEFF-76F7-4088-BF97-8430B1D5C62D}" srcOrd="2" destOrd="0" presId="urn:microsoft.com/office/officeart/2005/8/layout/hierarchy6"/>
    <dgm:cxn modelId="{67BCE431-1E20-45A9-AFD7-50CBE365F359}" type="presParOf" srcId="{4DE1A6E7-6835-4439-B2D5-A779D96D2C2F}" destId="{778DE8D2-5E5B-4155-8C32-C870A4F0B082}" srcOrd="3" destOrd="0" presId="urn:microsoft.com/office/officeart/2005/8/layout/hierarchy6"/>
    <dgm:cxn modelId="{D0834D50-4423-4632-8F41-2D511B7B0236}" type="presParOf" srcId="{778DE8D2-5E5B-4155-8C32-C870A4F0B082}" destId="{0B37227A-6D29-4CED-B6EC-D905FBC44E95}" srcOrd="0" destOrd="0" presId="urn:microsoft.com/office/officeart/2005/8/layout/hierarchy6"/>
    <dgm:cxn modelId="{675B5425-15D8-4863-8EC5-47B184A88AA2}" type="presParOf" srcId="{778DE8D2-5E5B-4155-8C32-C870A4F0B082}" destId="{999ED8DE-674B-4854-AF67-DCED5545AE13}" srcOrd="1" destOrd="0" presId="urn:microsoft.com/office/officeart/2005/8/layout/hierarchy6"/>
    <dgm:cxn modelId="{09D81E85-BE3E-4D51-B1A6-1A475CA44169}" type="presParOf" srcId="{4DE1A6E7-6835-4439-B2D5-A779D96D2C2F}" destId="{D13F0EB9-9362-484E-B711-1C4C90B8EB65}" srcOrd="4" destOrd="0" presId="urn:microsoft.com/office/officeart/2005/8/layout/hierarchy6"/>
    <dgm:cxn modelId="{EBBAE5CC-17FC-4E3F-BB5A-541285C2BF94}" type="presParOf" srcId="{4DE1A6E7-6835-4439-B2D5-A779D96D2C2F}" destId="{0EC50DFD-4A9D-402D-B76C-B1E3132E3A4E}" srcOrd="5" destOrd="0" presId="urn:microsoft.com/office/officeart/2005/8/layout/hierarchy6"/>
    <dgm:cxn modelId="{DFC70830-B762-4570-969C-AED6D020CE39}" type="presParOf" srcId="{0EC50DFD-4A9D-402D-B76C-B1E3132E3A4E}" destId="{8070247E-87C1-4E1D-9D76-A904F675EDAD}" srcOrd="0" destOrd="0" presId="urn:microsoft.com/office/officeart/2005/8/layout/hierarchy6"/>
    <dgm:cxn modelId="{51A7BAA4-966C-4627-8380-1A1DE01B2E05}" type="presParOf" srcId="{0EC50DFD-4A9D-402D-B76C-B1E3132E3A4E}" destId="{92146C5F-CB8D-4DAE-9F55-53BF191E76EC}" srcOrd="1" destOrd="0" presId="urn:microsoft.com/office/officeart/2005/8/layout/hierarchy6"/>
    <dgm:cxn modelId="{ED71D36A-A1ED-4432-8E3E-9F80F8D9CFFA}" type="presParOf" srcId="{92146C5F-CB8D-4DAE-9F55-53BF191E76EC}" destId="{5D04D663-6298-4C42-AE40-365E125F654F}" srcOrd="0" destOrd="0" presId="urn:microsoft.com/office/officeart/2005/8/layout/hierarchy6"/>
    <dgm:cxn modelId="{B13122D1-CAA9-4368-8B74-76880F6AECBA}" type="presParOf" srcId="{92146C5F-CB8D-4DAE-9F55-53BF191E76EC}" destId="{C7CC0F4D-0A1D-4928-8CB3-A51A3DE1160C}" srcOrd="1" destOrd="0" presId="urn:microsoft.com/office/officeart/2005/8/layout/hierarchy6"/>
    <dgm:cxn modelId="{A4CD69DF-5B99-4921-A130-56A0B6D7C665}" type="presParOf" srcId="{C7CC0F4D-0A1D-4928-8CB3-A51A3DE1160C}" destId="{792D66E8-2FC2-4AE1-8BB3-028773A77656}" srcOrd="0" destOrd="0" presId="urn:microsoft.com/office/officeart/2005/8/layout/hierarchy6"/>
    <dgm:cxn modelId="{CB6AF3A0-B035-4FE0-AB34-43E3B4C9AD35}" type="presParOf" srcId="{C7CC0F4D-0A1D-4928-8CB3-A51A3DE1160C}" destId="{062B3B38-C6AB-4DB4-9293-4CA10282C93C}" srcOrd="1" destOrd="0" presId="urn:microsoft.com/office/officeart/2005/8/layout/hierarchy6"/>
    <dgm:cxn modelId="{3D93A6C3-4E63-445C-8A3D-7A3B26AC80AE}" type="presParOf" srcId="{92146C5F-CB8D-4DAE-9F55-53BF191E76EC}" destId="{AAEF0680-7B70-41F4-A64B-54A2D0D7072E}" srcOrd="2" destOrd="0" presId="urn:microsoft.com/office/officeart/2005/8/layout/hierarchy6"/>
    <dgm:cxn modelId="{53643242-E17B-46D3-A0C7-23D2A8A61D78}" type="presParOf" srcId="{92146C5F-CB8D-4DAE-9F55-53BF191E76EC}" destId="{DED295A3-20AE-4BC9-86A7-76F5ADB6E98F}" srcOrd="3" destOrd="0" presId="urn:microsoft.com/office/officeart/2005/8/layout/hierarchy6"/>
    <dgm:cxn modelId="{BDECD705-0DDD-4D98-BD70-6F09A24E6F32}" type="presParOf" srcId="{DED295A3-20AE-4BC9-86A7-76F5ADB6E98F}" destId="{C228E805-011A-4D06-8CB0-BBBF436CC134}" srcOrd="0" destOrd="0" presId="urn:microsoft.com/office/officeart/2005/8/layout/hierarchy6"/>
    <dgm:cxn modelId="{DAE83426-55AA-4A49-84A4-6209E40A34F2}" type="presParOf" srcId="{DED295A3-20AE-4BC9-86A7-76F5ADB6E98F}" destId="{C68CDA46-6D0C-4E3C-B4F7-BC2DEDC1DB46}" srcOrd="1" destOrd="0" presId="urn:microsoft.com/office/officeart/2005/8/layout/hierarchy6"/>
    <dgm:cxn modelId="{914F88E3-1389-4241-9CC2-7AFE344DB233}" type="presParOf" srcId="{92146C5F-CB8D-4DAE-9F55-53BF191E76EC}" destId="{ABF3C53D-C625-44DB-ACDD-E52B8F53AF5F}" srcOrd="4" destOrd="0" presId="urn:microsoft.com/office/officeart/2005/8/layout/hierarchy6"/>
    <dgm:cxn modelId="{B86284D6-7CD9-42BC-9C37-B3CA504D72CB}" type="presParOf" srcId="{92146C5F-CB8D-4DAE-9F55-53BF191E76EC}" destId="{5F9D0845-10FD-48F0-87E2-6042B609A63B}" srcOrd="5" destOrd="0" presId="urn:microsoft.com/office/officeart/2005/8/layout/hierarchy6"/>
    <dgm:cxn modelId="{C06B2C06-16A8-477D-B3FF-0162740926E9}" type="presParOf" srcId="{5F9D0845-10FD-48F0-87E2-6042B609A63B}" destId="{C87ECC92-6499-4CDA-87B9-0AD76B25E1A1}" srcOrd="0" destOrd="0" presId="urn:microsoft.com/office/officeart/2005/8/layout/hierarchy6"/>
    <dgm:cxn modelId="{41AFD85F-BF48-41BA-905A-8660AE4E4AC3}" type="presParOf" srcId="{5F9D0845-10FD-48F0-87E2-6042B609A63B}" destId="{DED8AE85-EDD6-4389-AC8B-89E3321EC9E6}" srcOrd="1" destOrd="0" presId="urn:microsoft.com/office/officeart/2005/8/layout/hierarchy6"/>
    <dgm:cxn modelId="{DA96DF7F-D777-45EE-BF54-266850FE3ACE}" type="presParOf" srcId="{92146C5F-CB8D-4DAE-9F55-53BF191E76EC}" destId="{59CB7C2F-7265-4D52-9885-B8D16037CB9E}" srcOrd="6" destOrd="0" presId="urn:microsoft.com/office/officeart/2005/8/layout/hierarchy6"/>
    <dgm:cxn modelId="{7E2CBDD7-ED16-4BC5-AD0C-7B068A23A0D3}" type="presParOf" srcId="{92146C5F-CB8D-4DAE-9F55-53BF191E76EC}" destId="{BCEEF5F6-E056-420E-B453-9C7B5D018CD1}" srcOrd="7" destOrd="0" presId="urn:microsoft.com/office/officeart/2005/8/layout/hierarchy6"/>
    <dgm:cxn modelId="{D401960A-A392-4129-94CC-FA1A8ED75663}" type="presParOf" srcId="{BCEEF5F6-E056-420E-B453-9C7B5D018CD1}" destId="{31029AB0-5C99-4D09-97BE-9BF05E2EEE0E}" srcOrd="0" destOrd="0" presId="urn:microsoft.com/office/officeart/2005/8/layout/hierarchy6"/>
    <dgm:cxn modelId="{E28338AD-3A43-49C6-852C-DB85725C813C}" type="presParOf" srcId="{BCEEF5F6-E056-420E-B453-9C7B5D018CD1}" destId="{36A46D1F-AD23-44C0-8E15-7FAD37978294}" srcOrd="1" destOrd="0" presId="urn:microsoft.com/office/officeart/2005/8/layout/hierarchy6"/>
    <dgm:cxn modelId="{761E16BE-919C-4B14-A7D8-273F7382F351}" type="presParOf" srcId="{92146C5F-CB8D-4DAE-9F55-53BF191E76EC}" destId="{2DFA1C5C-921E-4B08-8DA8-988B6F509FBB}" srcOrd="8" destOrd="0" presId="urn:microsoft.com/office/officeart/2005/8/layout/hierarchy6"/>
    <dgm:cxn modelId="{8CA5240A-F129-4A4A-8269-B9630E88A4B2}" type="presParOf" srcId="{92146C5F-CB8D-4DAE-9F55-53BF191E76EC}" destId="{759C458A-E308-4114-ADF1-BE5B8FCB36CB}" srcOrd="9" destOrd="0" presId="urn:microsoft.com/office/officeart/2005/8/layout/hierarchy6"/>
    <dgm:cxn modelId="{193D7CC9-770E-4E6E-9001-1666A0E38BA5}" type="presParOf" srcId="{759C458A-E308-4114-ADF1-BE5B8FCB36CB}" destId="{9FD16AAC-FA1C-439D-9D4C-1D13E8AAB2C7}" srcOrd="0" destOrd="0" presId="urn:microsoft.com/office/officeart/2005/8/layout/hierarchy6"/>
    <dgm:cxn modelId="{1CAC3EB3-D2D8-4A57-8B36-A5782CE3E634}" type="presParOf" srcId="{759C458A-E308-4114-ADF1-BE5B8FCB36CB}" destId="{07259ECC-0DBB-4628-AEA8-500BC0CBF863}" srcOrd="1" destOrd="0" presId="urn:microsoft.com/office/officeart/2005/8/layout/hierarchy6"/>
    <dgm:cxn modelId="{A76E5328-4A6D-43AF-837D-97D604811047}" type="presParOf" srcId="{4DE1A6E7-6835-4439-B2D5-A779D96D2C2F}" destId="{F40EEA62-3BE1-44CF-AAF0-1173FED0506D}" srcOrd="6" destOrd="0" presId="urn:microsoft.com/office/officeart/2005/8/layout/hierarchy6"/>
    <dgm:cxn modelId="{6FC7293C-54EF-4329-8E6F-0EF343AE1CEC}" type="presParOf" srcId="{4DE1A6E7-6835-4439-B2D5-A779D96D2C2F}" destId="{C65055F3-A2BB-4131-A8FD-1C771D5A8E7A}" srcOrd="7" destOrd="0" presId="urn:microsoft.com/office/officeart/2005/8/layout/hierarchy6"/>
    <dgm:cxn modelId="{B78A2CE3-8221-49A4-BED9-C89BB5305D5B}" type="presParOf" srcId="{C65055F3-A2BB-4131-A8FD-1C771D5A8E7A}" destId="{0AC5DFD5-5A09-47C5-9D93-97B3298ECBF5}" srcOrd="0" destOrd="0" presId="urn:microsoft.com/office/officeart/2005/8/layout/hierarchy6"/>
    <dgm:cxn modelId="{77F227B7-6096-4EF4-8FBC-EDF76E10896A}" type="presParOf" srcId="{C65055F3-A2BB-4131-A8FD-1C771D5A8E7A}" destId="{E0008E0F-03EA-4A7A-B272-1823F54E3071}" srcOrd="1" destOrd="0" presId="urn:microsoft.com/office/officeart/2005/8/layout/hierarchy6"/>
    <dgm:cxn modelId="{25968705-07ED-4A83-9A0E-48A40086A459}" type="presParOf" srcId="{4DE1A6E7-6835-4439-B2D5-A779D96D2C2F}" destId="{99195B36-29AC-4604-A57A-CECEE5C5261B}" srcOrd="8" destOrd="0" presId="urn:microsoft.com/office/officeart/2005/8/layout/hierarchy6"/>
    <dgm:cxn modelId="{12725A32-C06D-4BE3-8565-7D46FE048EE2}" type="presParOf" srcId="{4DE1A6E7-6835-4439-B2D5-A779D96D2C2F}" destId="{077206D6-DC30-454D-A0EA-A3840CE3490B}" srcOrd="9" destOrd="0" presId="urn:microsoft.com/office/officeart/2005/8/layout/hierarchy6"/>
    <dgm:cxn modelId="{EA3BBA2E-796D-408B-90EE-35A3A92A4D23}" type="presParOf" srcId="{077206D6-DC30-454D-A0EA-A3840CE3490B}" destId="{87164C3F-B253-4E61-AFD7-9DB558CEE0A8}" srcOrd="0" destOrd="0" presId="urn:microsoft.com/office/officeart/2005/8/layout/hierarchy6"/>
    <dgm:cxn modelId="{9296445B-A8E6-4559-BE97-1C1CDA9D49D8}" type="presParOf" srcId="{077206D6-DC30-454D-A0EA-A3840CE3490B}" destId="{C96473D4-16E4-459C-BAE2-C017F0C8CF38}" srcOrd="1" destOrd="0" presId="urn:microsoft.com/office/officeart/2005/8/layout/hierarchy6"/>
    <dgm:cxn modelId="{A9DBF990-2758-4269-B811-2A7FB9E947FB}" type="presParOf" srcId="{4DE1A6E7-6835-4439-B2D5-A779D96D2C2F}" destId="{0E8BE01B-29E4-4BD0-81F8-2792E132FB97}" srcOrd="10" destOrd="0" presId="urn:microsoft.com/office/officeart/2005/8/layout/hierarchy6"/>
    <dgm:cxn modelId="{7ADB9E14-1656-4AE6-85C0-145DF220EB2E}" type="presParOf" srcId="{4DE1A6E7-6835-4439-B2D5-A779D96D2C2F}" destId="{95C38A4B-7309-424F-B31F-9ACB6E492A0C}" srcOrd="11" destOrd="0" presId="urn:microsoft.com/office/officeart/2005/8/layout/hierarchy6"/>
    <dgm:cxn modelId="{C258D57A-FAAA-43AB-9714-F44AB6A83042}" type="presParOf" srcId="{95C38A4B-7309-424F-B31F-9ACB6E492A0C}" destId="{1B30424E-7445-4268-BFD3-0CE6260A0814}" srcOrd="0" destOrd="0" presId="urn:microsoft.com/office/officeart/2005/8/layout/hierarchy6"/>
    <dgm:cxn modelId="{FD0BB083-DD2F-4018-BDD2-D43942C80CBC}" type="presParOf" srcId="{95C38A4B-7309-424F-B31F-9ACB6E492A0C}" destId="{FF8A08F4-3E4D-44E9-A246-CAE7131FCC9C}" srcOrd="1" destOrd="0" presId="urn:microsoft.com/office/officeart/2005/8/layout/hierarchy6"/>
    <dgm:cxn modelId="{1E16B31B-61D6-4397-BB47-5F59405F7474}" type="presParOf" srcId="{4DE1A6E7-6835-4439-B2D5-A779D96D2C2F}" destId="{EDDD9EDC-D660-4827-B1D8-0A2B9867CCDC}" srcOrd="12" destOrd="0" presId="urn:microsoft.com/office/officeart/2005/8/layout/hierarchy6"/>
    <dgm:cxn modelId="{86794742-A218-423F-95B1-883281802916}" type="presParOf" srcId="{4DE1A6E7-6835-4439-B2D5-A779D96D2C2F}" destId="{670331E9-09F3-4D26-9D81-DB2BEEF0B680}" srcOrd="13" destOrd="0" presId="urn:microsoft.com/office/officeart/2005/8/layout/hierarchy6"/>
    <dgm:cxn modelId="{1846A9F8-0313-4F7C-9EC0-C05D5C896137}" type="presParOf" srcId="{670331E9-09F3-4D26-9D81-DB2BEEF0B680}" destId="{F0AE5EB3-C5B7-4162-A7B5-8DE8D911B9F7}" srcOrd="0" destOrd="0" presId="urn:microsoft.com/office/officeart/2005/8/layout/hierarchy6"/>
    <dgm:cxn modelId="{FB8643EB-AB81-4499-A7CD-1CBFEEFB01CA}" type="presParOf" srcId="{670331E9-09F3-4D26-9D81-DB2BEEF0B680}" destId="{5E7550F5-8965-4A20-BC79-7AC7964C70AD}" srcOrd="1" destOrd="0" presId="urn:microsoft.com/office/officeart/2005/8/layout/hierarchy6"/>
    <dgm:cxn modelId="{54FCF4AF-0B72-4591-B492-B1B15794C6F8}" type="presParOf" srcId="{4DE1A6E7-6835-4439-B2D5-A779D96D2C2F}" destId="{BC72CE9E-4B4B-4B69-95E3-F463F12B0243}" srcOrd="14" destOrd="0" presId="urn:microsoft.com/office/officeart/2005/8/layout/hierarchy6"/>
    <dgm:cxn modelId="{3F790415-5535-4871-87AE-71959C00BAF7}" type="presParOf" srcId="{4DE1A6E7-6835-4439-B2D5-A779D96D2C2F}" destId="{80AB1B2E-BA8B-49FF-B333-490B74B43A7D}" srcOrd="15" destOrd="0" presId="urn:microsoft.com/office/officeart/2005/8/layout/hierarchy6"/>
    <dgm:cxn modelId="{ED58EA5D-20A5-4156-B078-6CC5F8ED50E2}" type="presParOf" srcId="{80AB1B2E-BA8B-49FF-B333-490B74B43A7D}" destId="{C292072D-CB9E-4579-B64F-D869BDED707F}" srcOrd="0" destOrd="0" presId="urn:microsoft.com/office/officeart/2005/8/layout/hierarchy6"/>
    <dgm:cxn modelId="{E8245B75-D967-42A5-A819-360CCC07D96D}" type="presParOf" srcId="{80AB1B2E-BA8B-49FF-B333-490B74B43A7D}" destId="{AA439CDD-D0A2-4561-A123-398C0454168A}" srcOrd="1" destOrd="0" presId="urn:microsoft.com/office/officeart/2005/8/layout/hierarchy6"/>
    <dgm:cxn modelId="{58959BDE-C95C-4BED-B353-FCA0A3DF6AC1}" type="presParOf" srcId="{251393A7-449C-400B-9089-5EC69F3410DD}" destId="{CDF83538-013A-44D3-AE35-B2BBFFF74FA2}" srcOrd="1" destOrd="0" presId="urn:microsoft.com/office/officeart/2005/8/layout/hierarchy6"/>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F1F54D62-1719-48B4-9416-F0347460E991}" type="doc">
      <dgm:prSet loTypeId="urn:microsoft.com/office/officeart/2005/8/layout/orgChart1" loCatId="hierarchy" qsTypeId="urn:microsoft.com/office/officeart/2005/8/quickstyle/simple2" qsCatId="simple" csTypeId="urn:microsoft.com/office/officeart/2005/8/colors/accent1_3" csCatId="accent1" phldr="1"/>
      <dgm:spPr/>
      <dgm:t>
        <a:bodyPr/>
        <a:lstStyle/>
        <a:p>
          <a:endParaRPr lang="es-CO"/>
        </a:p>
      </dgm:t>
    </dgm:pt>
    <dgm:pt modelId="{CA6756ED-6AD2-45A3-A2C1-38C4DEF6CAE0}">
      <dgm:prSet phldrT="[Texto]" custT="1"/>
      <dgm:spPr>
        <a:solidFill>
          <a:srgbClr val="7030A0"/>
        </a:solidFill>
      </dgm:spPr>
      <dgm:t>
        <a:bodyPr spcFirstLastPara="0" vert="horz" wrap="square" lIns="41910" tIns="41910" rIns="41910" bIns="41910" numCol="1" spcCol="1270" anchor="ctr" anchorCtr="0"/>
        <a:lstStyle/>
        <a:p>
          <a:pPr marL="0" lvl="0" indent="0" algn="ctr" defTabSz="488950">
            <a:lnSpc>
              <a:spcPct val="90000"/>
            </a:lnSpc>
            <a:spcBef>
              <a:spcPct val="0"/>
            </a:spcBef>
            <a:spcAft>
              <a:spcPct val="35000"/>
            </a:spcAft>
            <a:buNone/>
          </a:pPr>
          <a:r>
            <a:rPr lang="es-MX" sz="1400" b="1" kern="1200" dirty="0">
              <a:latin typeface="Calibri" panose="020F0502020204030204"/>
              <a:ea typeface="+mn-ea"/>
              <a:cs typeface="+mn-cs"/>
            </a:rPr>
            <a:t>Capítulo 2: Educación inicial y preescolar</a:t>
          </a:r>
        </a:p>
        <a:p>
          <a:pPr marL="0" lvl="0" indent="0" algn="ctr" defTabSz="488950">
            <a:lnSpc>
              <a:spcPct val="90000"/>
            </a:lnSpc>
            <a:spcBef>
              <a:spcPct val="0"/>
            </a:spcBef>
            <a:spcAft>
              <a:spcPct val="35000"/>
            </a:spcAft>
            <a:buNone/>
          </a:pPr>
          <a:r>
            <a:rPr lang="es-MX" sz="1400" b="1" kern="1200" dirty="0">
              <a:latin typeface="Calibri" panose="020F0502020204030204"/>
              <a:ea typeface="+mn-ea"/>
              <a:cs typeface="+mn-cs"/>
            </a:rPr>
            <a:t>Decreto 1411</a:t>
          </a:r>
          <a:endParaRPr lang="es-CO" sz="1400" b="1" kern="1200" dirty="0">
            <a:latin typeface="Calibri" panose="020F0502020204030204"/>
            <a:ea typeface="+mn-ea"/>
            <a:cs typeface="+mn-cs"/>
          </a:endParaRPr>
        </a:p>
      </dgm:t>
    </dgm:pt>
    <dgm:pt modelId="{DA4528D0-2A71-4581-9684-8ABB0CFD6E87}" type="parTrans" cxnId="{8853D398-521F-4B89-85F1-23A3E153C93E}">
      <dgm:prSet/>
      <dgm:spPr/>
      <dgm:t>
        <a:bodyPr/>
        <a:lstStyle/>
        <a:p>
          <a:endParaRPr lang="es-CO"/>
        </a:p>
      </dgm:t>
    </dgm:pt>
    <dgm:pt modelId="{81A00BF3-E434-4C6F-A675-ABB4C0209F8E}" type="sibTrans" cxnId="{8853D398-521F-4B89-85F1-23A3E153C93E}">
      <dgm:prSet/>
      <dgm:spPr/>
      <dgm:t>
        <a:bodyPr/>
        <a:lstStyle/>
        <a:p>
          <a:endParaRPr lang="es-CO"/>
        </a:p>
      </dgm:t>
    </dgm:pt>
    <dgm:pt modelId="{2283A37B-EEAA-4525-9EDA-41A87D80A9EC}">
      <dgm:prSet phldrT="[Texto]" custT="1"/>
      <dgm:spPr/>
      <dgm:t>
        <a:bodyPr/>
        <a:lstStyle/>
        <a:p>
          <a:pPr marL="0" lvl="0" indent="0" algn="ctr" defTabSz="1155700">
            <a:lnSpc>
              <a:spcPct val="90000"/>
            </a:lnSpc>
            <a:spcBef>
              <a:spcPct val="0"/>
            </a:spcBef>
            <a:spcAft>
              <a:spcPct val="35000"/>
            </a:spcAft>
          </a:pPr>
          <a:r>
            <a:rPr lang="es-MX" sz="1400" b="1" kern="1200">
              <a:latin typeface="Calibri"/>
              <a:cs typeface="Arial"/>
            </a:rPr>
            <a:t>Artículo 1 </a:t>
          </a:r>
          <a:endParaRPr lang="es-MX" sz="1400" b="1" kern="1200" dirty="0">
            <a:latin typeface="Calibri"/>
            <a:cs typeface="Arial"/>
          </a:endParaRPr>
        </a:p>
      </dgm:t>
    </dgm:pt>
    <dgm:pt modelId="{D1F2D1C0-499F-4964-9C69-4FB2603C878A}" type="parTrans" cxnId="{97852054-602B-4CD5-9842-8968C655E5DE}">
      <dgm:prSet/>
      <dgm:spPr/>
      <dgm:t>
        <a:bodyPr/>
        <a:lstStyle/>
        <a:p>
          <a:endParaRPr lang="es-CO"/>
        </a:p>
      </dgm:t>
    </dgm:pt>
    <dgm:pt modelId="{DD09F754-5FEF-4324-8A99-A54E70640EF4}" type="sibTrans" cxnId="{97852054-602B-4CD5-9842-8968C655E5DE}">
      <dgm:prSet/>
      <dgm:spPr/>
      <dgm:t>
        <a:bodyPr/>
        <a:lstStyle/>
        <a:p>
          <a:endParaRPr lang="es-CO"/>
        </a:p>
      </dgm:t>
    </dgm:pt>
    <dgm:pt modelId="{74A39254-4895-4E4F-AE52-68B8CD80A7E5}">
      <dgm:prSet phldrT="[Texto]" custT="1"/>
      <dgm:spPr/>
      <dgm:t>
        <a:bodyPr spcFirstLastPara="0" vert="horz" wrap="square" lIns="8890" tIns="8890" rIns="8890" bIns="8890" numCol="1" spcCol="1270" anchor="ctr" anchorCtr="0"/>
        <a:lstStyle/>
        <a:p>
          <a:pPr marL="0" lvl="0" indent="0" algn="ctr" defTabSz="1155700">
            <a:lnSpc>
              <a:spcPct val="90000"/>
            </a:lnSpc>
            <a:spcBef>
              <a:spcPct val="0"/>
            </a:spcBef>
            <a:spcAft>
              <a:spcPct val="35000"/>
            </a:spcAft>
            <a:buNone/>
          </a:pPr>
          <a:r>
            <a:rPr lang="es-MX" sz="1400" b="1" kern="1200">
              <a:latin typeface="Calibri"/>
              <a:ea typeface="+mn-ea"/>
              <a:cs typeface="Arial"/>
            </a:rPr>
            <a:t>Artículo 2</a:t>
          </a:r>
          <a:endParaRPr lang="es-MX" sz="1400" b="1" kern="1200" dirty="0">
            <a:latin typeface="Calibri"/>
            <a:ea typeface="+mn-ea"/>
            <a:cs typeface="Arial"/>
          </a:endParaRPr>
        </a:p>
      </dgm:t>
    </dgm:pt>
    <dgm:pt modelId="{A679F3AB-32FB-4A8F-8CF8-3B962157850F}" type="parTrans" cxnId="{DBE7B430-7489-497A-8E9C-186ABFD1604D}">
      <dgm:prSet/>
      <dgm:spPr/>
      <dgm:t>
        <a:bodyPr/>
        <a:lstStyle/>
        <a:p>
          <a:endParaRPr lang="es-CO"/>
        </a:p>
      </dgm:t>
    </dgm:pt>
    <dgm:pt modelId="{2E0E3E16-96FB-4A6B-A645-C7E8D0E5C7D8}" type="sibTrans" cxnId="{DBE7B430-7489-497A-8E9C-186ABFD1604D}">
      <dgm:prSet/>
      <dgm:spPr/>
      <dgm:t>
        <a:bodyPr/>
        <a:lstStyle/>
        <a:p>
          <a:endParaRPr lang="es-CO"/>
        </a:p>
      </dgm:t>
    </dgm:pt>
    <dgm:pt modelId="{6E19214B-9960-4B37-89B0-8A1393A933E4}">
      <dgm:prSet phldrT="[Texto]" custT="1"/>
      <dgm:spPr/>
      <dgm:t>
        <a:bodyPr spcFirstLastPara="0" vert="horz" wrap="square" lIns="8890" tIns="8890" rIns="8890" bIns="8890" numCol="1" spcCol="1270" anchor="ctr" anchorCtr="0"/>
        <a:lstStyle/>
        <a:p>
          <a:pPr marL="0" lvl="0" indent="0" algn="ctr" defTabSz="1155700">
            <a:lnSpc>
              <a:spcPct val="90000"/>
            </a:lnSpc>
            <a:spcBef>
              <a:spcPct val="0"/>
            </a:spcBef>
            <a:spcAft>
              <a:spcPct val="35000"/>
            </a:spcAft>
            <a:buNone/>
          </a:pPr>
          <a:r>
            <a:rPr lang="es-CO" sz="1400" b="1" kern="1200">
              <a:latin typeface="Calibri"/>
              <a:ea typeface="+mn-ea"/>
              <a:cs typeface="Arial"/>
            </a:rPr>
            <a:t>Artículo 4 </a:t>
          </a:r>
          <a:endParaRPr lang="es-CO" sz="1400" b="1" kern="1200" dirty="0">
            <a:latin typeface="Calibri"/>
            <a:ea typeface="+mn-ea"/>
            <a:cs typeface="Arial"/>
          </a:endParaRPr>
        </a:p>
      </dgm:t>
    </dgm:pt>
    <dgm:pt modelId="{1582150E-CE05-492E-BE93-AED410E75393}" type="parTrans" cxnId="{E12A9BD9-D85E-4A84-9177-FBA72A01DB87}">
      <dgm:prSet/>
      <dgm:spPr/>
      <dgm:t>
        <a:bodyPr/>
        <a:lstStyle/>
        <a:p>
          <a:endParaRPr lang="es-CO"/>
        </a:p>
      </dgm:t>
    </dgm:pt>
    <dgm:pt modelId="{EB7F8005-9CB6-4FE3-A232-E961A331282F}" type="sibTrans" cxnId="{E12A9BD9-D85E-4A84-9177-FBA72A01DB87}">
      <dgm:prSet/>
      <dgm:spPr/>
      <dgm:t>
        <a:bodyPr/>
        <a:lstStyle/>
        <a:p>
          <a:endParaRPr lang="es-CO"/>
        </a:p>
      </dgm:t>
    </dgm:pt>
    <dgm:pt modelId="{F86FBA3D-54FA-4A5E-9A14-15B7B59B00B4}">
      <dgm:prSet custT="1"/>
      <dgm:spPr/>
      <dgm:t>
        <a:bodyPr spcFirstLastPara="0" vert="horz" wrap="square" lIns="8890" tIns="8890" rIns="8890" bIns="8890" numCol="1" spcCol="1270" anchor="ctr" anchorCtr="0"/>
        <a:lstStyle/>
        <a:p>
          <a:pPr marL="0" lvl="0" indent="0" defTabSz="1155700">
            <a:lnSpc>
              <a:spcPct val="90000"/>
            </a:lnSpc>
            <a:spcBef>
              <a:spcPct val="0"/>
            </a:spcBef>
            <a:spcAft>
              <a:spcPct val="35000"/>
            </a:spcAft>
            <a:buNone/>
          </a:pPr>
          <a:r>
            <a:rPr lang="es-CO" sz="1400" b="1" kern="1200">
              <a:latin typeface="Calibri"/>
              <a:ea typeface="+mn-ea"/>
              <a:cs typeface="Arial"/>
            </a:rPr>
            <a:t>Artículo 3 </a:t>
          </a:r>
          <a:endParaRPr lang="es-CO" sz="1400" b="1" kern="1200" dirty="0">
            <a:latin typeface="Calibri"/>
            <a:ea typeface="+mn-ea"/>
            <a:cs typeface="Arial"/>
          </a:endParaRPr>
        </a:p>
      </dgm:t>
    </dgm:pt>
    <dgm:pt modelId="{54DBF839-224C-41B0-9EC1-7F2CAE4A5699}" type="parTrans" cxnId="{620E7BEE-11E6-418A-972C-FC2081BA0A53}">
      <dgm:prSet/>
      <dgm:spPr/>
      <dgm:t>
        <a:bodyPr/>
        <a:lstStyle/>
        <a:p>
          <a:endParaRPr lang="es-CO"/>
        </a:p>
      </dgm:t>
    </dgm:pt>
    <dgm:pt modelId="{E8166E89-DB44-4E41-A05F-A219B7A96D4A}" type="sibTrans" cxnId="{620E7BEE-11E6-418A-972C-FC2081BA0A53}">
      <dgm:prSet/>
      <dgm:spPr/>
      <dgm:t>
        <a:bodyPr/>
        <a:lstStyle/>
        <a:p>
          <a:endParaRPr lang="es-CO"/>
        </a:p>
      </dgm:t>
    </dgm:pt>
    <dgm:pt modelId="{DE8BAF15-C5EE-4E78-99E6-7CC9518F875F}">
      <dgm:prSet custT="1"/>
      <dgm:spPr/>
      <dgm:t>
        <a:bodyPr spcFirstLastPara="0" vert="horz" wrap="square" lIns="8890" tIns="8890" rIns="8890" bIns="8890" numCol="1" spcCol="1270" anchor="ctr" anchorCtr="0"/>
        <a:lstStyle/>
        <a:p>
          <a:pPr marL="0" lvl="0" indent="0" algn="ctr" defTabSz="1155700">
            <a:lnSpc>
              <a:spcPct val="90000"/>
            </a:lnSpc>
            <a:spcBef>
              <a:spcPct val="0"/>
            </a:spcBef>
            <a:spcAft>
              <a:spcPct val="35000"/>
            </a:spcAft>
            <a:buNone/>
          </a:pPr>
          <a:r>
            <a:rPr lang="es-CO" sz="1400" b="1" kern="1200">
              <a:latin typeface="Calibri"/>
              <a:ea typeface="+mn-ea"/>
              <a:cs typeface="Arial"/>
            </a:rPr>
            <a:t>Artículo 5</a:t>
          </a:r>
          <a:endParaRPr lang="es-CO" sz="1400" b="1" kern="1200" dirty="0">
            <a:latin typeface="Calibri"/>
            <a:ea typeface="+mn-ea"/>
            <a:cs typeface="Arial"/>
          </a:endParaRPr>
        </a:p>
      </dgm:t>
    </dgm:pt>
    <dgm:pt modelId="{DE164D4D-85D0-4221-89BC-48EF6D004D4C}" type="parTrans" cxnId="{0B8A8581-6F7F-465E-B118-39FCDB7EE4A0}">
      <dgm:prSet/>
      <dgm:spPr/>
      <dgm:t>
        <a:bodyPr/>
        <a:lstStyle/>
        <a:p>
          <a:endParaRPr lang="es-CO"/>
        </a:p>
      </dgm:t>
    </dgm:pt>
    <dgm:pt modelId="{8BD5794F-A5E9-446C-81A9-CC65A0FEB493}" type="sibTrans" cxnId="{0B8A8581-6F7F-465E-B118-39FCDB7EE4A0}">
      <dgm:prSet/>
      <dgm:spPr/>
      <dgm:t>
        <a:bodyPr/>
        <a:lstStyle/>
        <a:p>
          <a:endParaRPr lang="es-CO"/>
        </a:p>
      </dgm:t>
    </dgm:pt>
    <dgm:pt modelId="{C025FB02-C3CA-4C2C-88BE-65FFCDDABEFD}" type="pres">
      <dgm:prSet presAssocID="{F1F54D62-1719-48B4-9416-F0347460E991}" presName="hierChild1" presStyleCnt="0">
        <dgm:presLayoutVars>
          <dgm:orgChart val="1"/>
          <dgm:chPref val="1"/>
          <dgm:dir/>
          <dgm:animOne val="branch"/>
          <dgm:animLvl val="lvl"/>
          <dgm:resizeHandles/>
        </dgm:presLayoutVars>
      </dgm:prSet>
      <dgm:spPr/>
    </dgm:pt>
    <dgm:pt modelId="{4729AA57-C761-415F-B5F7-EA8EF643D0A0}" type="pres">
      <dgm:prSet presAssocID="{CA6756ED-6AD2-45A3-A2C1-38C4DEF6CAE0}" presName="hierRoot1" presStyleCnt="0">
        <dgm:presLayoutVars>
          <dgm:hierBranch val="init"/>
        </dgm:presLayoutVars>
      </dgm:prSet>
      <dgm:spPr/>
    </dgm:pt>
    <dgm:pt modelId="{D9DCA4EA-B4E5-4C19-BF22-84658C526C42}" type="pres">
      <dgm:prSet presAssocID="{CA6756ED-6AD2-45A3-A2C1-38C4DEF6CAE0}" presName="rootComposite1" presStyleCnt="0"/>
      <dgm:spPr/>
    </dgm:pt>
    <dgm:pt modelId="{498F4784-E4DD-4721-85F1-1CE6913B0AE2}" type="pres">
      <dgm:prSet presAssocID="{CA6756ED-6AD2-45A3-A2C1-38C4DEF6CAE0}" presName="rootText1" presStyleLbl="node0" presStyleIdx="0" presStyleCnt="1" custScaleX="115118" custScaleY="107305" custLinFactNeighborX="0" custLinFactNeighborY="-73688">
        <dgm:presLayoutVars>
          <dgm:chPref val="3"/>
        </dgm:presLayoutVars>
      </dgm:prSet>
      <dgm:spPr>
        <a:xfrm>
          <a:off x="3710770" y="620234"/>
          <a:ext cx="2796657" cy="1207097"/>
        </a:xfrm>
        <a:prstGeom prst="roundRect">
          <a:avLst/>
        </a:prstGeom>
      </dgm:spPr>
    </dgm:pt>
    <dgm:pt modelId="{2CA7FDC5-2B33-4E75-8788-2715442BC742}" type="pres">
      <dgm:prSet presAssocID="{CA6756ED-6AD2-45A3-A2C1-38C4DEF6CAE0}" presName="rootConnector1" presStyleLbl="node1" presStyleIdx="0" presStyleCnt="0"/>
      <dgm:spPr/>
    </dgm:pt>
    <dgm:pt modelId="{C347BC50-5259-4BDB-87FA-066EE4E07671}" type="pres">
      <dgm:prSet presAssocID="{CA6756ED-6AD2-45A3-A2C1-38C4DEF6CAE0}" presName="hierChild2" presStyleCnt="0"/>
      <dgm:spPr/>
    </dgm:pt>
    <dgm:pt modelId="{1B2FA78A-E67E-4BC3-9F63-1F95441BA4A4}" type="pres">
      <dgm:prSet presAssocID="{D1F2D1C0-499F-4964-9C69-4FB2603C878A}" presName="Name37" presStyleLbl="parChTrans1D2" presStyleIdx="0" presStyleCnt="5"/>
      <dgm:spPr/>
    </dgm:pt>
    <dgm:pt modelId="{0F70384B-75CC-40B0-BF65-EDC5FEF3492B}" type="pres">
      <dgm:prSet presAssocID="{2283A37B-EEAA-4525-9EDA-41A87D80A9EC}" presName="hierRoot2" presStyleCnt="0">
        <dgm:presLayoutVars>
          <dgm:hierBranch val="init"/>
        </dgm:presLayoutVars>
      </dgm:prSet>
      <dgm:spPr/>
    </dgm:pt>
    <dgm:pt modelId="{8C7935E2-1C20-4F04-B2D9-17EB85DA25FE}" type="pres">
      <dgm:prSet presAssocID="{2283A37B-EEAA-4525-9EDA-41A87D80A9EC}" presName="rootComposite" presStyleCnt="0"/>
      <dgm:spPr/>
    </dgm:pt>
    <dgm:pt modelId="{C28CA67E-5FCB-4F61-8495-A13A334DA4A1}" type="pres">
      <dgm:prSet presAssocID="{2283A37B-EEAA-4525-9EDA-41A87D80A9EC}" presName="rootText" presStyleLbl="node2" presStyleIdx="0" presStyleCnt="5" custScaleY="49967">
        <dgm:presLayoutVars>
          <dgm:chPref val="3"/>
        </dgm:presLayoutVars>
      </dgm:prSet>
      <dgm:spPr>
        <a:xfrm>
          <a:off x="545" y="3802426"/>
          <a:ext cx="2376289" cy="1188144"/>
        </a:xfrm>
        <a:prstGeom prst="roundRect">
          <a:avLst/>
        </a:prstGeom>
      </dgm:spPr>
    </dgm:pt>
    <dgm:pt modelId="{3B3C6288-9C3B-4088-AE99-118B65FA3068}" type="pres">
      <dgm:prSet presAssocID="{2283A37B-EEAA-4525-9EDA-41A87D80A9EC}" presName="rootConnector" presStyleLbl="node2" presStyleIdx="0" presStyleCnt="5"/>
      <dgm:spPr/>
    </dgm:pt>
    <dgm:pt modelId="{932972A0-2B89-47AA-8D34-C24543734678}" type="pres">
      <dgm:prSet presAssocID="{2283A37B-EEAA-4525-9EDA-41A87D80A9EC}" presName="hierChild4" presStyleCnt="0"/>
      <dgm:spPr/>
    </dgm:pt>
    <dgm:pt modelId="{1C4E5273-07CD-4BE8-B306-663B01374B41}" type="pres">
      <dgm:prSet presAssocID="{2283A37B-EEAA-4525-9EDA-41A87D80A9EC}" presName="hierChild5" presStyleCnt="0"/>
      <dgm:spPr/>
    </dgm:pt>
    <dgm:pt modelId="{F5044A40-5901-4360-8743-A3BE075EDA54}" type="pres">
      <dgm:prSet presAssocID="{A679F3AB-32FB-4A8F-8CF8-3B962157850F}" presName="Name37" presStyleLbl="parChTrans1D2" presStyleIdx="1" presStyleCnt="5"/>
      <dgm:spPr/>
    </dgm:pt>
    <dgm:pt modelId="{FA04891B-B2BE-4534-8337-6182E296B3DF}" type="pres">
      <dgm:prSet presAssocID="{74A39254-4895-4E4F-AE52-68B8CD80A7E5}" presName="hierRoot2" presStyleCnt="0">
        <dgm:presLayoutVars>
          <dgm:hierBranch val="init"/>
        </dgm:presLayoutVars>
      </dgm:prSet>
      <dgm:spPr/>
    </dgm:pt>
    <dgm:pt modelId="{56873A98-D4E1-496F-A416-A691791D70A6}" type="pres">
      <dgm:prSet presAssocID="{74A39254-4895-4E4F-AE52-68B8CD80A7E5}" presName="rootComposite" presStyleCnt="0"/>
      <dgm:spPr/>
    </dgm:pt>
    <dgm:pt modelId="{037F2B32-338F-4BAE-9355-B7FCA4B25560}" type="pres">
      <dgm:prSet presAssocID="{74A39254-4895-4E4F-AE52-68B8CD80A7E5}" presName="rootText" presStyleLbl="node2" presStyleIdx="1" presStyleCnt="5" custScaleX="106849" custScaleY="49213" custLinFactNeighborX="-10360" custLinFactNeighborY="0">
        <dgm:presLayoutVars>
          <dgm:chPref val="3"/>
        </dgm:presLayoutVars>
      </dgm:prSet>
      <dgm:spPr>
        <a:xfrm>
          <a:off x="2117637" y="3719235"/>
          <a:ext cx="1749392" cy="874696"/>
        </a:xfrm>
        <a:prstGeom prst="roundRect">
          <a:avLst/>
        </a:prstGeom>
      </dgm:spPr>
    </dgm:pt>
    <dgm:pt modelId="{E6AB867F-66E0-4FF5-A457-A4D5F109CAA9}" type="pres">
      <dgm:prSet presAssocID="{74A39254-4895-4E4F-AE52-68B8CD80A7E5}" presName="rootConnector" presStyleLbl="node2" presStyleIdx="1" presStyleCnt="5"/>
      <dgm:spPr/>
    </dgm:pt>
    <dgm:pt modelId="{2D1B128D-3A3E-4715-8406-D29BC5E3C3C4}" type="pres">
      <dgm:prSet presAssocID="{74A39254-4895-4E4F-AE52-68B8CD80A7E5}" presName="hierChild4" presStyleCnt="0"/>
      <dgm:spPr/>
    </dgm:pt>
    <dgm:pt modelId="{3C6E83E1-A6C7-4E9A-BEEB-B19B35FE7338}" type="pres">
      <dgm:prSet presAssocID="{74A39254-4895-4E4F-AE52-68B8CD80A7E5}" presName="hierChild5" presStyleCnt="0"/>
      <dgm:spPr/>
    </dgm:pt>
    <dgm:pt modelId="{4AB50A21-39FB-460F-AFC2-F58FADD2D545}" type="pres">
      <dgm:prSet presAssocID="{54DBF839-224C-41B0-9EC1-7F2CAE4A5699}" presName="Name37" presStyleLbl="parChTrans1D2" presStyleIdx="2" presStyleCnt="5"/>
      <dgm:spPr/>
    </dgm:pt>
    <dgm:pt modelId="{2CE8B020-BD76-460A-B3E6-1D69464402A4}" type="pres">
      <dgm:prSet presAssocID="{F86FBA3D-54FA-4A5E-9A14-15B7B59B00B4}" presName="hierRoot2" presStyleCnt="0">
        <dgm:presLayoutVars>
          <dgm:hierBranch val="init"/>
        </dgm:presLayoutVars>
      </dgm:prSet>
      <dgm:spPr/>
    </dgm:pt>
    <dgm:pt modelId="{F731AAD6-6B6E-4B05-BFAC-4363D371F3E7}" type="pres">
      <dgm:prSet presAssocID="{F86FBA3D-54FA-4A5E-9A14-15B7B59B00B4}" presName="rootComposite" presStyleCnt="0"/>
      <dgm:spPr/>
    </dgm:pt>
    <dgm:pt modelId="{04C8D008-2CE2-4217-B19F-923F7BB86152}" type="pres">
      <dgm:prSet presAssocID="{F86FBA3D-54FA-4A5E-9A14-15B7B59B00B4}" presName="rootText" presStyleLbl="node2" presStyleIdx="2" presStyleCnt="5" custScaleX="254751" custScaleY="49498" custLinFactNeighborX="-18813" custLinFactNeighborY="846">
        <dgm:presLayoutVars>
          <dgm:chPref val="3"/>
        </dgm:presLayoutVars>
      </dgm:prSet>
      <dgm:spPr>
        <a:xfrm>
          <a:off x="4304477" y="3413390"/>
          <a:ext cx="1727563" cy="863781"/>
        </a:xfrm>
        <a:prstGeom prst="roundRect">
          <a:avLst/>
        </a:prstGeom>
      </dgm:spPr>
    </dgm:pt>
    <dgm:pt modelId="{08B26F02-215F-4912-B303-CA21AAF7BDF8}" type="pres">
      <dgm:prSet presAssocID="{F86FBA3D-54FA-4A5E-9A14-15B7B59B00B4}" presName="rootConnector" presStyleLbl="node2" presStyleIdx="2" presStyleCnt="5"/>
      <dgm:spPr/>
    </dgm:pt>
    <dgm:pt modelId="{418EE92F-E670-4C91-84F4-ED21FA91A4F5}" type="pres">
      <dgm:prSet presAssocID="{F86FBA3D-54FA-4A5E-9A14-15B7B59B00B4}" presName="hierChild4" presStyleCnt="0"/>
      <dgm:spPr/>
    </dgm:pt>
    <dgm:pt modelId="{EDC0DF97-CA08-4BF3-A737-A4FF84433565}" type="pres">
      <dgm:prSet presAssocID="{F86FBA3D-54FA-4A5E-9A14-15B7B59B00B4}" presName="hierChild5" presStyleCnt="0"/>
      <dgm:spPr/>
    </dgm:pt>
    <dgm:pt modelId="{2949648F-AB45-4423-9A30-91D2E1BF7C43}" type="pres">
      <dgm:prSet presAssocID="{1582150E-CE05-492E-BE93-AED410E75393}" presName="Name37" presStyleLbl="parChTrans1D2" presStyleIdx="3" presStyleCnt="5"/>
      <dgm:spPr/>
    </dgm:pt>
    <dgm:pt modelId="{E9864EEA-23D7-4384-BE29-368C4F02983B}" type="pres">
      <dgm:prSet presAssocID="{6E19214B-9960-4B37-89B0-8A1393A933E4}" presName="hierRoot2" presStyleCnt="0">
        <dgm:presLayoutVars>
          <dgm:hierBranch val="init"/>
        </dgm:presLayoutVars>
      </dgm:prSet>
      <dgm:spPr/>
    </dgm:pt>
    <dgm:pt modelId="{1F11B722-E88B-4E29-80F2-81588AAED0E2}" type="pres">
      <dgm:prSet presAssocID="{6E19214B-9960-4B37-89B0-8A1393A933E4}" presName="rootComposite" presStyleCnt="0"/>
      <dgm:spPr/>
    </dgm:pt>
    <dgm:pt modelId="{0179F5CF-41BE-40EC-B63F-BB8EBF2BD11C}" type="pres">
      <dgm:prSet presAssocID="{6E19214B-9960-4B37-89B0-8A1393A933E4}" presName="rootText" presStyleLbl="node2" presStyleIdx="3" presStyleCnt="5" custScaleX="123350" custScaleY="51351" custLinFactNeighborX="-15765" custLinFactNeighborY="755">
        <dgm:presLayoutVars>
          <dgm:chPref val="3"/>
        </dgm:presLayoutVars>
      </dgm:prSet>
      <dgm:spPr>
        <a:xfrm>
          <a:off x="5656112" y="2161803"/>
          <a:ext cx="1509919" cy="387679"/>
        </a:xfrm>
        <a:prstGeom prst="roundRect">
          <a:avLst/>
        </a:prstGeom>
      </dgm:spPr>
    </dgm:pt>
    <dgm:pt modelId="{74913726-E90D-4F8F-8AF9-4468F09375D2}" type="pres">
      <dgm:prSet presAssocID="{6E19214B-9960-4B37-89B0-8A1393A933E4}" presName="rootConnector" presStyleLbl="node2" presStyleIdx="3" presStyleCnt="5"/>
      <dgm:spPr/>
    </dgm:pt>
    <dgm:pt modelId="{E0F10D71-FF61-4841-B018-CB8691F125C8}" type="pres">
      <dgm:prSet presAssocID="{6E19214B-9960-4B37-89B0-8A1393A933E4}" presName="hierChild4" presStyleCnt="0"/>
      <dgm:spPr/>
    </dgm:pt>
    <dgm:pt modelId="{6ABEF64B-78D9-431E-901F-62402C4379A4}" type="pres">
      <dgm:prSet presAssocID="{6E19214B-9960-4B37-89B0-8A1393A933E4}" presName="hierChild5" presStyleCnt="0"/>
      <dgm:spPr/>
    </dgm:pt>
    <dgm:pt modelId="{21E06B25-9EEE-43A9-B90A-E0CEB32B6605}" type="pres">
      <dgm:prSet presAssocID="{DE164D4D-85D0-4221-89BC-48EF6D004D4C}" presName="Name37" presStyleLbl="parChTrans1D2" presStyleIdx="4" presStyleCnt="5"/>
      <dgm:spPr/>
    </dgm:pt>
    <dgm:pt modelId="{D27DF12D-AFD1-4C36-B491-8541F52F906A}" type="pres">
      <dgm:prSet presAssocID="{DE8BAF15-C5EE-4E78-99E6-7CC9518F875F}" presName="hierRoot2" presStyleCnt="0">
        <dgm:presLayoutVars>
          <dgm:hierBranch val="init"/>
        </dgm:presLayoutVars>
      </dgm:prSet>
      <dgm:spPr/>
    </dgm:pt>
    <dgm:pt modelId="{503337A1-001F-4117-9162-AB4CB7D4640F}" type="pres">
      <dgm:prSet presAssocID="{DE8BAF15-C5EE-4E78-99E6-7CC9518F875F}" presName="rootComposite" presStyleCnt="0"/>
      <dgm:spPr/>
    </dgm:pt>
    <dgm:pt modelId="{4E77711F-216A-4113-8FDA-F26C7A222B1D}" type="pres">
      <dgm:prSet presAssocID="{DE8BAF15-C5EE-4E78-99E6-7CC9518F875F}" presName="rootText" presStyleLbl="node2" presStyleIdx="4" presStyleCnt="5" custScaleY="51351" custLinFactNeighborX="-13153" custLinFactNeighborY="1">
        <dgm:presLayoutVars>
          <dgm:chPref val="3"/>
        </dgm:presLayoutVars>
      </dgm:prSet>
      <dgm:spPr>
        <a:xfrm>
          <a:off x="7483115" y="2161803"/>
          <a:ext cx="1509919" cy="754959"/>
        </a:xfrm>
        <a:prstGeom prst="roundRect">
          <a:avLst/>
        </a:prstGeom>
      </dgm:spPr>
    </dgm:pt>
    <dgm:pt modelId="{7A1E2743-402E-4328-B718-253D4D4CF068}" type="pres">
      <dgm:prSet presAssocID="{DE8BAF15-C5EE-4E78-99E6-7CC9518F875F}" presName="rootConnector" presStyleLbl="node2" presStyleIdx="4" presStyleCnt="5"/>
      <dgm:spPr/>
    </dgm:pt>
    <dgm:pt modelId="{42DE9EFE-F23A-483F-B8F3-73B4CB183185}" type="pres">
      <dgm:prSet presAssocID="{DE8BAF15-C5EE-4E78-99E6-7CC9518F875F}" presName="hierChild4" presStyleCnt="0"/>
      <dgm:spPr/>
    </dgm:pt>
    <dgm:pt modelId="{CF7F9F76-4229-46A9-82BF-491852DF36A1}" type="pres">
      <dgm:prSet presAssocID="{DE8BAF15-C5EE-4E78-99E6-7CC9518F875F}" presName="hierChild5" presStyleCnt="0"/>
      <dgm:spPr/>
    </dgm:pt>
    <dgm:pt modelId="{8E73F31B-855B-4526-8F80-1E60D1BFDC21}" type="pres">
      <dgm:prSet presAssocID="{CA6756ED-6AD2-45A3-A2C1-38C4DEF6CAE0}" presName="hierChild3" presStyleCnt="0"/>
      <dgm:spPr/>
    </dgm:pt>
  </dgm:ptLst>
  <dgm:cxnLst>
    <dgm:cxn modelId="{ADAB7800-D952-4A87-91F6-F650142B1D97}" type="presOf" srcId="{DE164D4D-85D0-4221-89BC-48EF6D004D4C}" destId="{21E06B25-9EEE-43A9-B90A-E0CEB32B6605}" srcOrd="0" destOrd="0" presId="urn:microsoft.com/office/officeart/2005/8/layout/orgChart1"/>
    <dgm:cxn modelId="{23A4F90C-C115-4C1B-B167-1D43C122692F}" type="presOf" srcId="{74A39254-4895-4E4F-AE52-68B8CD80A7E5}" destId="{E6AB867F-66E0-4FF5-A457-A4D5F109CAA9}" srcOrd="1" destOrd="0" presId="urn:microsoft.com/office/officeart/2005/8/layout/orgChart1"/>
    <dgm:cxn modelId="{16146D12-80F0-4B2F-A85D-2D48AD2C827A}" type="presOf" srcId="{D1F2D1C0-499F-4964-9C69-4FB2603C878A}" destId="{1B2FA78A-E67E-4BC3-9F63-1F95441BA4A4}" srcOrd="0" destOrd="0" presId="urn:microsoft.com/office/officeart/2005/8/layout/orgChart1"/>
    <dgm:cxn modelId="{DFB1441C-8063-49E9-BA7A-0B9C43DA2175}" type="presOf" srcId="{F86FBA3D-54FA-4A5E-9A14-15B7B59B00B4}" destId="{04C8D008-2CE2-4217-B19F-923F7BB86152}" srcOrd="0" destOrd="0" presId="urn:microsoft.com/office/officeart/2005/8/layout/orgChart1"/>
    <dgm:cxn modelId="{A8190D1F-EF7C-4C8B-B88B-917BF3E17968}" type="presOf" srcId="{74A39254-4895-4E4F-AE52-68B8CD80A7E5}" destId="{037F2B32-338F-4BAE-9355-B7FCA4B25560}" srcOrd="0" destOrd="0" presId="urn:microsoft.com/office/officeart/2005/8/layout/orgChart1"/>
    <dgm:cxn modelId="{6974D525-8C37-4786-9242-390FD12FB750}" type="presOf" srcId="{DE8BAF15-C5EE-4E78-99E6-7CC9518F875F}" destId="{7A1E2743-402E-4328-B718-253D4D4CF068}" srcOrd="1" destOrd="0" presId="urn:microsoft.com/office/officeart/2005/8/layout/orgChart1"/>
    <dgm:cxn modelId="{DBE7B430-7489-497A-8E9C-186ABFD1604D}" srcId="{CA6756ED-6AD2-45A3-A2C1-38C4DEF6CAE0}" destId="{74A39254-4895-4E4F-AE52-68B8CD80A7E5}" srcOrd="1" destOrd="0" parTransId="{A679F3AB-32FB-4A8F-8CF8-3B962157850F}" sibTransId="{2E0E3E16-96FB-4A6B-A645-C7E8D0E5C7D8}"/>
    <dgm:cxn modelId="{C1A4D661-80EE-4197-9C81-237A92795A8E}" type="presOf" srcId="{CA6756ED-6AD2-45A3-A2C1-38C4DEF6CAE0}" destId="{498F4784-E4DD-4721-85F1-1CE6913B0AE2}" srcOrd="0" destOrd="0" presId="urn:microsoft.com/office/officeart/2005/8/layout/orgChart1"/>
    <dgm:cxn modelId="{AF456270-45A1-4DBF-A5F3-4924E7E8C490}" type="presOf" srcId="{F86FBA3D-54FA-4A5E-9A14-15B7B59B00B4}" destId="{08B26F02-215F-4912-B303-CA21AAF7BDF8}" srcOrd="1" destOrd="0" presId="urn:microsoft.com/office/officeart/2005/8/layout/orgChart1"/>
    <dgm:cxn modelId="{97852054-602B-4CD5-9842-8968C655E5DE}" srcId="{CA6756ED-6AD2-45A3-A2C1-38C4DEF6CAE0}" destId="{2283A37B-EEAA-4525-9EDA-41A87D80A9EC}" srcOrd="0" destOrd="0" parTransId="{D1F2D1C0-499F-4964-9C69-4FB2603C878A}" sibTransId="{DD09F754-5FEF-4324-8A99-A54E70640EF4}"/>
    <dgm:cxn modelId="{9913FE56-F82B-4C81-BE52-6C005D4D9175}" type="presOf" srcId="{A679F3AB-32FB-4A8F-8CF8-3B962157850F}" destId="{F5044A40-5901-4360-8743-A3BE075EDA54}" srcOrd="0" destOrd="0" presId="urn:microsoft.com/office/officeart/2005/8/layout/orgChart1"/>
    <dgm:cxn modelId="{4551447C-C471-4576-B3A5-FFECC702FC19}" type="presOf" srcId="{6E19214B-9960-4B37-89B0-8A1393A933E4}" destId="{74913726-E90D-4F8F-8AF9-4468F09375D2}" srcOrd="1" destOrd="0" presId="urn:microsoft.com/office/officeart/2005/8/layout/orgChart1"/>
    <dgm:cxn modelId="{0B8A8581-6F7F-465E-B118-39FCDB7EE4A0}" srcId="{CA6756ED-6AD2-45A3-A2C1-38C4DEF6CAE0}" destId="{DE8BAF15-C5EE-4E78-99E6-7CC9518F875F}" srcOrd="4" destOrd="0" parTransId="{DE164D4D-85D0-4221-89BC-48EF6D004D4C}" sibTransId="{8BD5794F-A5E9-446C-81A9-CC65A0FEB493}"/>
    <dgm:cxn modelId="{95A2DB90-86A2-4E3B-A0D7-979F3423AD97}" type="presOf" srcId="{CA6756ED-6AD2-45A3-A2C1-38C4DEF6CAE0}" destId="{2CA7FDC5-2B33-4E75-8788-2715442BC742}" srcOrd="1" destOrd="0" presId="urn:microsoft.com/office/officeart/2005/8/layout/orgChart1"/>
    <dgm:cxn modelId="{8853D398-521F-4B89-85F1-23A3E153C93E}" srcId="{F1F54D62-1719-48B4-9416-F0347460E991}" destId="{CA6756ED-6AD2-45A3-A2C1-38C4DEF6CAE0}" srcOrd="0" destOrd="0" parTransId="{DA4528D0-2A71-4581-9684-8ABB0CFD6E87}" sibTransId="{81A00BF3-E434-4C6F-A675-ABB4C0209F8E}"/>
    <dgm:cxn modelId="{DE65B299-5338-4AF3-AE9F-491571723B84}" type="presOf" srcId="{F1F54D62-1719-48B4-9416-F0347460E991}" destId="{C025FB02-C3CA-4C2C-88BE-65FFCDDABEFD}" srcOrd="0" destOrd="0" presId="urn:microsoft.com/office/officeart/2005/8/layout/orgChart1"/>
    <dgm:cxn modelId="{BE8841A4-5A24-44DE-BBAD-081D3AD7CBD7}" type="presOf" srcId="{2283A37B-EEAA-4525-9EDA-41A87D80A9EC}" destId="{3B3C6288-9C3B-4088-AE99-118B65FA3068}" srcOrd="1" destOrd="0" presId="urn:microsoft.com/office/officeart/2005/8/layout/orgChart1"/>
    <dgm:cxn modelId="{A2141EAC-5BF1-46D3-BD26-3DB519ED978C}" type="presOf" srcId="{6E19214B-9960-4B37-89B0-8A1393A933E4}" destId="{0179F5CF-41BE-40EC-B63F-BB8EBF2BD11C}" srcOrd="0" destOrd="0" presId="urn:microsoft.com/office/officeart/2005/8/layout/orgChart1"/>
    <dgm:cxn modelId="{4E96D4BA-FF8B-49BE-B480-2E51218CBB33}" type="presOf" srcId="{DE8BAF15-C5EE-4E78-99E6-7CC9518F875F}" destId="{4E77711F-216A-4113-8FDA-F26C7A222B1D}" srcOrd="0" destOrd="0" presId="urn:microsoft.com/office/officeart/2005/8/layout/orgChart1"/>
    <dgm:cxn modelId="{AF252BBF-629B-445A-8481-C85AE93A47D1}" type="presOf" srcId="{1582150E-CE05-492E-BE93-AED410E75393}" destId="{2949648F-AB45-4423-9A30-91D2E1BF7C43}" srcOrd="0" destOrd="0" presId="urn:microsoft.com/office/officeart/2005/8/layout/orgChart1"/>
    <dgm:cxn modelId="{E12A9BD9-D85E-4A84-9177-FBA72A01DB87}" srcId="{CA6756ED-6AD2-45A3-A2C1-38C4DEF6CAE0}" destId="{6E19214B-9960-4B37-89B0-8A1393A933E4}" srcOrd="3" destOrd="0" parTransId="{1582150E-CE05-492E-BE93-AED410E75393}" sibTransId="{EB7F8005-9CB6-4FE3-A232-E961A331282F}"/>
    <dgm:cxn modelId="{620E7BEE-11E6-418A-972C-FC2081BA0A53}" srcId="{CA6756ED-6AD2-45A3-A2C1-38C4DEF6CAE0}" destId="{F86FBA3D-54FA-4A5E-9A14-15B7B59B00B4}" srcOrd="2" destOrd="0" parTransId="{54DBF839-224C-41B0-9EC1-7F2CAE4A5699}" sibTransId="{E8166E89-DB44-4E41-A05F-A219B7A96D4A}"/>
    <dgm:cxn modelId="{C5131CF1-74AB-46D5-BAE6-74D3D1DA06E4}" type="presOf" srcId="{2283A37B-EEAA-4525-9EDA-41A87D80A9EC}" destId="{C28CA67E-5FCB-4F61-8495-A13A334DA4A1}" srcOrd="0" destOrd="0" presId="urn:microsoft.com/office/officeart/2005/8/layout/orgChart1"/>
    <dgm:cxn modelId="{11768EF9-070F-428D-B0C1-5170AEB194A3}" type="presOf" srcId="{54DBF839-224C-41B0-9EC1-7F2CAE4A5699}" destId="{4AB50A21-39FB-460F-AFC2-F58FADD2D545}" srcOrd="0" destOrd="0" presId="urn:microsoft.com/office/officeart/2005/8/layout/orgChart1"/>
    <dgm:cxn modelId="{96DB60F1-A633-4BED-870F-80CEC02D48E5}" type="presParOf" srcId="{C025FB02-C3CA-4C2C-88BE-65FFCDDABEFD}" destId="{4729AA57-C761-415F-B5F7-EA8EF643D0A0}" srcOrd="0" destOrd="0" presId="urn:microsoft.com/office/officeart/2005/8/layout/orgChart1"/>
    <dgm:cxn modelId="{D3B0398E-990A-4E07-ACB3-B6CA793AD308}" type="presParOf" srcId="{4729AA57-C761-415F-B5F7-EA8EF643D0A0}" destId="{D9DCA4EA-B4E5-4C19-BF22-84658C526C42}" srcOrd="0" destOrd="0" presId="urn:microsoft.com/office/officeart/2005/8/layout/orgChart1"/>
    <dgm:cxn modelId="{2A538E11-4A71-48BA-8139-855BF0549FE9}" type="presParOf" srcId="{D9DCA4EA-B4E5-4C19-BF22-84658C526C42}" destId="{498F4784-E4DD-4721-85F1-1CE6913B0AE2}" srcOrd="0" destOrd="0" presId="urn:microsoft.com/office/officeart/2005/8/layout/orgChart1"/>
    <dgm:cxn modelId="{7E8A07AF-B012-41C4-B84F-C4C3C436D73B}" type="presParOf" srcId="{D9DCA4EA-B4E5-4C19-BF22-84658C526C42}" destId="{2CA7FDC5-2B33-4E75-8788-2715442BC742}" srcOrd="1" destOrd="0" presId="urn:microsoft.com/office/officeart/2005/8/layout/orgChart1"/>
    <dgm:cxn modelId="{94A80048-F1B2-4A6C-AC4D-B47C0CA94972}" type="presParOf" srcId="{4729AA57-C761-415F-B5F7-EA8EF643D0A0}" destId="{C347BC50-5259-4BDB-87FA-066EE4E07671}" srcOrd="1" destOrd="0" presId="urn:microsoft.com/office/officeart/2005/8/layout/orgChart1"/>
    <dgm:cxn modelId="{989B9993-1816-4B1B-9B12-929418626C92}" type="presParOf" srcId="{C347BC50-5259-4BDB-87FA-066EE4E07671}" destId="{1B2FA78A-E67E-4BC3-9F63-1F95441BA4A4}" srcOrd="0" destOrd="0" presId="urn:microsoft.com/office/officeart/2005/8/layout/orgChart1"/>
    <dgm:cxn modelId="{777EC224-E531-427F-AF55-88DF688215C2}" type="presParOf" srcId="{C347BC50-5259-4BDB-87FA-066EE4E07671}" destId="{0F70384B-75CC-40B0-BF65-EDC5FEF3492B}" srcOrd="1" destOrd="0" presId="urn:microsoft.com/office/officeart/2005/8/layout/orgChart1"/>
    <dgm:cxn modelId="{47E00E6C-F10A-4124-961B-3B44ADF0BFA8}" type="presParOf" srcId="{0F70384B-75CC-40B0-BF65-EDC5FEF3492B}" destId="{8C7935E2-1C20-4F04-B2D9-17EB85DA25FE}" srcOrd="0" destOrd="0" presId="urn:microsoft.com/office/officeart/2005/8/layout/orgChart1"/>
    <dgm:cxn modelId="{86083A40-9C7F-4E80-9DC5-38163C3CEF2B}" type="presParOf" srcId="{8C7935E2-1C20-4F04-B2D9-17EB85DA25FE}" destId="{C28CA67E-5FCB-4F61-8495-A13A334DA4A1}" srcOrd="0" destOrd="0" presId="urn:microsoft.com/office/officeart/2005/8/layout/orgChart1"/>
    <dgm:cxn modelId="{F7D9CC8B-6402-4261-A176-EA18077D30EE}" type="presParOf" srcId="{8C7935E2-1C20-4F04-B2D9-17EB85DA25FE}" destId="{3B3C6288-9C3B-4088-AE99-118B65FA3068}" srcOrd="1" destOrd="0" presId="urn:microsoft.com/office/officeart/2005/8/layout/orgChart1"/>
    <dgm:cxn modelId="{314655A0-9C0F-4738-B137-08C9881D3F72}" type="presParOf" srcId="{0F70384B-75CC-40B0-BF65-EDC5FEF3492B}" destId="{932972A0-2B89-47AA-8D34-C24543734678}" srcOrd="1" destOrd="0" presId="urn:microsoft.com/office/officeart/2005/8/layout/orgChart1"/>
    <dgm:cxn modelId="{1EDC9483-DA04-4BE2-8D4A-FCB384DD7D7C}" type="presParOf" srcId="{0F70384B-75CC-40B0-BF65-EDC5FEF3492B}" destId="{1C4E5273-07CD-4BE8-B306-663B01374B41}" srcOrd="2" destOrd="0" presId="urn:microsoft.com/office/officeart/2005/8/layout/orgChart1"/>
    <dgm:cxn modelId="{09ACA70D-21ED-4B93-AE54-6552AFE5A66C}" type="presParOf" srcId="{C347BC50-5259-4BDB-87FA-066EE4E07671}" destId="{F5044A40-5901-4360-8743-A3BE075EDA54}" srcOrd="2" destOrd="0" presId="urn:microsoft.com/office/officeart/2005/8/layout/orgChart1"/>
    <dgm:cxn modelId="{AEE3DC7D-AB72-4585-861C-D5F2C041F16C}" type="presParOf" srcId="{C347BC50-5259-4BDB-87FA-066EE4E07671}" destId="{FA04891B-B2BE-4534-8337-6182E296B3DF}" srcOrd="3" destOrd="0" presId="urn:microsoft.com/office/officeart/2005/8/layout/orgChart1"/>
    <dgm:cxn modelId="{B313F07E-FDD5-42EB-A48B-6D3BAAE9DB34}" type="presParOf" srcId="{FA04891B-B2BE-4534-8337-6182E296B3DF}" destId="{56873A98-D4E1-496F-A416-A691791D70A6}" srcOrd="0" destOrd="0" presId="urn:microsoft.com/office/officeart/2005/8/layout/orgChart1"/>
    <dgm:cxn modelId="{755AE7A0-D380-43AB-8C8F-00CF8EFF1432}" type="presParOf" srcId="{56873A98-D4E1-496F-A416-A691791D70A6}" destId="{037F2B32-338F-4BAE-9355-B7FCA4B25560}" srcOrd="0" destOrd="0" presId="urn:microsoft.com/office/officeart/2005/8/layout/orgChart1"/>
    <dgm:cxn modelId="{DA76EC85-1336-41DC-ACDA-4DB8174083D3}" type="presParOf" srcId="{56873A98-D4E1-496F-A416-A691791D70A6}" destId="{E6AB867F-66E0-4FF5-A457-A4D5F109CAA9}" srcOrd="1" destOrd="0" presId="urn:microsoft.com/office/officeart/2005/8/layout/orgChart1"/>
    <dgm:cxn modelId="{2ABCB665-787B-4945-AA8B-46232FBA9713}" type="presParOf" srcId="{FA04891B-B2BE-4534-8337-6182E296B3DF}" destId="{2D1B128D-3A3E-4715-8406-D29BC5E3C3C4}" srcOrd="1" destOrd="0" presId="urn:microsoft.com/office/officeart/2005/8/layout/orgChart1"/>
    <dgm:cxn modelId="{5FBA8E1E-0F3A-4844-8D0F-3A84C4EA6ABE}" type="presParOf" srcId="{FA04891B-B2BE-4534-8337-6182E296B3DF}" destId="{3C6E83E1-A6C7-4E9A-BEEB-B19B35FE7338}" srcOrd="2" destOrd="0" presId="urn:microsoft.com/office/officeart/2005/8/layout/orgChart1"/>
    <dgm:cxn modelId="{3088C43D-7BC1-45D1-B667-E2019318D416}" type="presParOf" srcId="{C347BC50-5259-4BDB-87FA-066EE4E07671}" destId="{4AB50A21-39FB-460F-AFC2-F58FADD2D545}" srcOrd="4" destOrd="0" presId="urn:microsoft.com/office/officeart/2005/8/layout/orgChart1"/>
    <dgm:cxn modelId="{FF0370B1-687D-49D4-B5EC-DEDFFA18407C}" type="presParOf" srcId="{C347BC50-5259-4BDB-87FA-066EE4E07671}" destId="{2CE8B020-BD76-460A-B3E6-1D69464402A4}" srcOrd="5" destOrd="0" presId="urn:microsoft.com/office/officeart/2005/8/layout/orgChart1"/>
    <dgm:cxn modelId="{BD6F1400-902A-457A-A00F-2CDC1FDDBDA4}" type="presParOf" srcId="{2CE8B020-BD76-460A-B3E6-1D69464402A4}" destId="{F731AAD6-6B6E-4B05-BFAC-4363D371F3E7}" srcOrd="0" destOrd="0" presId="urn:microsoft.com/office/officeart/2005/8/layout/orgChart1"/>
    <dgm:cxn modelId="{FB17FB39-D0BE-4A51-AB1C-C96AC185957E}" type="presParOf" srcId="{F731AAD6-6B6E-4B05-BFAC-4363D371F3E7}" destId="{04C8D008-2CE2-4217-B19F-923F7BB86152}" srcOrd="0" destOrd="0" presId="urn:microsoft.com/office/officeart/2005/8/layout/orgChart1"/>
    <dgm:cxn modelId="{EFEDE588-60D0-4307-BDEC-35C04979F79A}" type="presParOf" srcId="{F731AAD6-6B6E-4B05-BFAC-4363D371F3E7}" destId="{08B26F02-215F-4912-B303-CA21AAF7BDF8}" srcOrd="1" destOrd="0" presId="urn:microsoft.com/office/officeart/2005/8/layout/orgChart1"/>
    <dgm:cxn modelId="{3CA0EF47-49A2-41AF-A90B-0C05D5788707}" type="presParOf" srcId="{2CE8B020-BD76-460A-B3E6-1D69464402A4}" destId="{418EE92F-E670-4C91-84F4-ED21FA91A4F5}" srcOrd="1" destOrd="0" presId="urn:microsoft.com/office/officeart/2005/8/layout/orgChart1"/>
    <dgm:cxn modelId="{0E19AA15-CCA6-402A-819C-7892A7F6F9EF}" type="presParOf" srcId="{2CE8B020-BD76-460A-B3E6-1D69464402A4}" destId="{EDC0DF97-CA08-4BF3-A737-A4FF84433565}" srcOrd="2" destOrd="0" presId="urn:microsoft.com/office/officeart/2005/8/layout/orgChart1"/>
    <dgm:cxn modelId="{D75DF54B-CACF-4E5F-8B8F-583B5ACF2682}" type="presParOf" srcId="{C347BC50-5259-4BDB-87FA-066EE4E07671}" destId="{2949648F-AB45-4423-9A30-91D2E1BF7C43}" srcOrd="6" destOrd="0" presId="urn:microsoft.com/office/officeart/2005/8/layout/orgChart1"/>
    <dgm:cxn modelId="{DFA6E00B-731D-44EC-AA50-8D3A83DCD08D}" type="presParOf" srcId="{C347BC50-5259-4BDB-87FA-066EE4E07671}" destId="{E9864EEA-23D7-4384-BE29-368C4F02983B}" srcOrd="7" destOrd="0" presId="urn:microsoft.com/office/officeart/2005/8/layout/orgChart1"/>
    <dgm:cxn modelId="{CF34ABF9-AA5C-417D-BC7A-9C83445BFA71}" type="presParOf" srcId="{E9864EEA-23D7-4384-BE29-368C4F02983B}" destId="{1F11B722-E88B-4E29-80F2-81588AAED0E2}" srcOrd="0" destOrd="0" presId="urn:microsoft.com/office/officeart/2005/8/layout/orgChart1"/>
    <dgm:cxn modelId="{E6435B3D-01CE-4523-B74A-9C250454CAD5}" type="presParOf" srcId="{1F11B722-E88B-4E29-80F2-81588AAED0E2}" destId="{0179F5CF-41BE-40EC-B63F-BB8EBF2BD11C}" srcOrd="0" destOrd="0" presId="urn:microsoft.com/office/officeart/2005/8/layout/orgChart1"/>
    <dgm:cxn modelId="{297B241C-FE9D-472A-B184-C933A2D92B4F}" type="presParOf" srcId="{1F11B722-E88B-4E29-80F2-81588AAED0E2}" destId="{74913726-E90D-4F8F-8AF9-4468F09375D2}" srcOrd="1" destOrd="0" presId="urn:microsoft.com/office/officeart/2005/8/layout/orgChart1"/>
    <dgm:cxn modelId="{11315020-1ABA-422E-AB70-3FE66F397389}" type="presParOf" srcId="{E9864EEA-23D7-4384-BE29-368C4F02983B}" destId="{E0F10D71-FF61-4841-B018-CB8691F125C8}" srcOrd="1" destOrd="0" presId="urn:microsoft.com/office/officeart/2005/8/layout/orgChart1"/>
    <dgm:cxn modelId="{73C25C45-3773-4CA6-B00A-1FAC0375EE2D}" type="presParOf" srcId="{E9864EEA-23D7-4384-BE29-368C4F02983B}" destId="{6ABEF64B-78D9-431E-901F-62402C4379A4}" srcOrd="2" destOrd="0" presId="urn:microsoft.com/office/officeart/2005/8/layout/orgChart1"/>
    <dgm:cxn modelId="{BAE063C6-D91C-4A0D-B2B3-0F6D658675F5}" type="presParOf" srcId="{C347BC50-5259-4BDB-87FA-066EE4E07671}" destId="{21E06B25-9EEE-43A9-B90A-E0CEB32B6605}" srcOrd="8" destOrd="0" presId="urn:microsoft.com/office/officeart/2005/8/layout/orgChart1"/>
    <dgm:cxn modelId="{B1324DD7-50C7-4995-A52A-58CC1B86922A}" type="presParOf" srcId="{C347BC50-5259-4BDB-87FA-066EE4E07671}" destId="{D27DF12D-AFD1-4C36-B491-8541F52F906A}" srcOrd="9" destOrd="0" presId="urn:microsoft.com/office/officeart/2005/8/layout/orgChart1"/>
    <dgm:cxn modelId="{AE62481C-C157-464A-808C-FBA39CA3209A}" type="presParOf" srcId="{D27DF12D-AFD1-4C36-B491-8541F52F906A}" destId="{503337A1-001F-4117-9162-AB4CB7D4640F}" srcOrd="0" destOrd="0" presId="urn:microsoft.com/office/officeart/2005/8/layout/orgChart1"/>
    <dgm:cxn modelId="{C27E48A9-B3D1-4383-AAA3-E8C01581F33B}" type="presParOf" srcId="{503337A1-001F-4117-9162-AB4CB7D4640F}" destId="{4E77711F-216A-4113-8FDA-F26C7A222B1D}" srcOrd="0" destOrd="0" presId="urn:microsoft.com/office/officeart/2005/8/layout/orgChart1"/>
    <dgm:cxn modelId="{CCC42A7B-B710-455E-A30D-4430F7449679}" type="presParOf" srcId="{503337A1-001F-4117-9162-AB4CB7D4640F}" destId="{7A1E2743-402E-4328-B718-253D4D4CF068}" srcOrd="1" destOrd="0" presId="urn:microsoft.com/office/officeart/2005/8/layout/orgChart1"/>
    <dgm:cxn modelId="{1C4E2BF4-C980-45BE-B34A-EADD32213EF7}" type="presParOf" srcId="{D27DF12D-AFD1-4C36-B491-8541F52F906A}" destId="{42DE9EFE-F23A-483F-B8F3-73B4CB183185}" srcOrd="1" destOrd="0" presId="urn:microsoft.com/office/officeart/2005/8/layout/orgChart1"/>
    <dgm:cxn modelId="{FFD40361-2BDE-44DA-B0E9-1A490272C4C5}" type="presParOf" srcId="{D27DF12D-AFD1-4C36-B491-8541F52F906A}" destId="{CF7F9F76-4229-46A9-82BF-491852DF36A1}" srcOrd="2" destOrd="0" presId="urn:microsoft.com/office/officeart/2005/8/layout/orgChart1"/>
    <dgm:cxn modelId="{1C995B1F-6C27-49DC-9036-4E629ECAEE9B}" type="presParOf" srcId="{4729AA57-C761-415F-B5F7-EA8EF643D0A0}" destId="{8E73F31B-855B-4526-8F80-1E60D1BFDC21}" srcOrd="2" destOrd="0" presId="urn:microsoft.com/office/officeart/2005/8/layout/orgChar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B9372FD0-1806-4BCB-91C2-465E9B8966BE}" type="doc">
      <dgm:prSet loTypeId="urn:microsoft.com/office/officeart/2005/8/layout/hProcess11" loCatId="process" qsTypeId="urn:microsoft.com/office/officeart/2005/8/quickstyle/3d2" qsCatId="3D" csTypeId="urn:microsoft.com/office/officeart/2005/8/colors/colorful5" csCatId="colorful" phldr="1"/>
      <dgm:spPr/>
    </dgm:pt>
    <dgm:pt modelId="{7358BF3B-5C08-4A03-BE64-9EB23490A22C}">
      <dgm:prSet phldrT="[Texto]" custT="1"/>
      <dgm:spPr/>
      <dgm:t>
        <a:bodyPr/>
        <a:lstStyle/>
        <a:p>
          <a:r>
            <a:rPr lang="es-CO" sz="2000" dirty="0"/>
            <a:t>Expedición Circular 07 de 2023</a:t>
          </a:r>
        </a:p>
      </dgm:t>
    </dgm:pt>
    <dgm:pt modelId="{220933F3-EBB3-48D9-9426-25F78551CB29}" type="parTrans" cxnId="{A660FA19-2964-4E27-ABF4-607090BE2138}">
      <dgm:prSet/>
      <dgm:spPr/>
      <dgm:t>
        <a:bodyPr/>
        <a:lstStyle/>
        <a:p>
          <a:endParaRPr lang="es-CO"/>
        </a:p>
      </dgm:t>
    </dgm:pt>
    <dgm:pt modelId="{5A909878-5699-4184-9F19-15B08D9473B7}" type="sibTrans" cxnId="{A660FA19-2964-4E27-ABF4-607090BE2138}">
      <dgm:prSet/>
      <dgm:spPr/>
      <dgm:t>
        <a:bodyPr/>
        <a:lstStyle/>
        <a:p>
          <a:endParaRPr lang="es-CO"/>
        </a:p>
      </dgm:t>
    </dgm:pt>
    <dgm:pt modelId="{1A46C5C9-F41F-4D36-8AB7-F5D875C8945A}">
      <dgm:prSet phldrT="[Texto]" custT="1"/>
      <dgm:spPr/>
      <dgm:t>
        <a:bodyPr/>
        <a:lstStyle/>
        <a:p>
          <a:r>
            <a:rPr lang="es-CO" sz="2000" dirty="0"/>
            <a:t>Ruta de ampliación de la atención en preescolar</a:t>
          </a:r>
        </a:p>
        <a:p>
          <a:r>
            <a:rPr lang="es-CO" sz="2000" dirty="0"/>
            <a:t> Universalización de la Jornada Única</a:t>
          </a:r>
        </a:p>
      </dgm:t>
    </dgm:pt>
    <dgm:pt modelId="{CBC0A278-5D17-4BE0-9444-B67C95133562}" type="parTrans" cxnId="{9BA282BD-EBE3-45A6-A584-635B507AFB57}">
      <dgm:prSet/>
      <dgm:spPr/>
      <dgm:t>
        <a:bodyPr/>
        <a:lstStyle/>
        <a:p>
          <a:endParaRPr lang="es-CO"/>
        </a:p>
      </dgm:t>
    </dgm:pt>
    <dgm:pt modelId="{40E88973-991F-417B-9B12-DAB8C8DEDC9B}" type="sibTrans" cxnId="{9BA282BD-EBE3-45A6-A584-635B507AFB57}">
      <dgm:prSet/>
      <dgm:spPr/>
      <dgm:t>
        <a:bodyPr/>
        <a:lstStyle/>
        <a:p>
          <a:endParaRPr lang="es-CO"/>
        </a:p>
      </dgm:t>
    </dgm:pt>
    <dgm:pt modelId="{A9573BC5-367E-4A00-B371-8AFB71731749}">
      <dgm:prSet phldrT="[Texto]" custT="1"/>
      <dgm:spPr/>
      <dgm:t>
        <a:bodyPr/>
        <a:lstStyle/>
        <a:p>
          <a:pPr algn="ctr"/>
          <a:r>
            <a:rPr lang="es-CO" sz="2000" dirty="0"/>
            <a:t>Relaciones técnicas </a:t>
          </a:r>
        </a:p>
        <a:p>
          <a:pPr algn="ctr"/>
          <a:r>
            <a:rPr lang="es-CO" sz="2000" dirty="0"/>
            <a:t>Actualización de Referentes Técnicos</a:t>
          </a:r>
        </a:p>
      </dgm:t>
    </dgm:pt>
    <dgm:pt modelId="{C426D307-AB9E-4649-A3BC-0AD9B8D2E0FD}" type="parTrans" cxnId="{65F2FC8F-13B5-430B-9752-1920A79AA957}">
      <dgm:prSet/>
      <dgm:spPr/>
      <dgm:t>
        <a:bodyPr/>
        <a:lstStyle/>
        <a:p>
          <a:endParaRPr lang="es-CO"/>
        </a:p>
      </dgm:t>
    </dgm:pt>
    <dgm:pt modelId="{3383B907-C938-41D8-A99A-A1BCF6EF6CC0}" type="sibTrans" cxnId="{65F2FC8F-13B5-430B-9752-1920A79AA957}">
      <dgm:prSet/>
      <dgm:spPr/>
      <dgm:t>
        <a:bodyPr/>
        <a:lstStyle/>
        <a:p>
          <a:endParaRPr lang="es-CO"/>
        </a:p>
      </dgm:t>
    </dgm:pt>
    <dgm:pt modelId="{860042EC-334B-4560-A631-C79180879836}">
      <dgm:prSet phldrT="[Texto]" custT="1"/>
      <dgm:spPr/>
      <dgm:t>
        <a:bodyPr/>
        <a:lstStyle/>
        <a:p>
          <a:r>
            <a:rPr lang="es-CO" sz="2000" b="1" dirty="0"/>
            <a:t>Reconocimiento Formal </a:t>
          </a:r>
          <a:r>
            <a:rPr lang="es-CO" sz="2000" dirty="0"/>
            <a:t>– </a:t>
          </a:r>
          <a:r>
            <a:rPr lang="es-CO" sz="2000" b="1" dirty="0"/>
            <a:t>Inspección y Vigilancia </a:t>
          </a:r>
        </a:p>
      </dgm:t>
    </dgm:pt>
    <dgm:pt modelId="{AE8740FA-3925-4AAA-8B6C-60B5B78CDD9D}" type="parTrans" cxnId="{97B46173-9067-4D27-BA72-EA12A86E4082}">
      <dgm:prSet/>
      <dgm:spPr/>
      <dgm:t>
        <a:bodyPr/>
        <a:lstStyle/>
        <a:p>
          <a:endParaRPr lang="es-CO"/>
        </a:p>
      </dgm:t>
    </dgm:pt>
    <dgm:pt modelId="{FD58EDF1-97FA-45E4-B53B-6B4F1E487E0A}" type="sibTrans" cxnId="{97B46173-9067-4D27-BA72-EA12A86E4082}">
      <dgm:prSet/>
      <dgm:spPr/>
      <dgm:t>
        <a:bodyPr/>
        <a:lstStyle/>
        <a:p>
          <a:endParaRPr lang="es-CO"/>
        </a:p>
      </dgm:t>
    </dgm:pt>
    <dgm:pt modelId="{B6B2DD21-25CD-4A9B-8A3C-B905EAEEB58C}" type="pres">
      <dgm:prSet presAssocID="{B9372FD0-1806-4BCB-91C2-465E9B8966BE}" presName="Name0" presStyleCnt="0">
        <dgm:presLayoutVars>
          <dgm:dir/>
          <dgm:resizeHandles val="exact"/>
        </dgm:presLayoutVars>
      </dgm:prSet>
      <dgm:spPr/>
    </dgm:pt>
    <dgm:pt modelId="{1DA359AA-F6EC-46F2-B627-6D52DB664F4C}" type="pres">
      <dgm:prSet presAssocID="{B9372FD0-1806-4BCB-91C2-465E9B8966BE}" presName="arrow" presStyleLbl="bgShp" presStyleIdx="0" presStyleCnt="1" custScaleY="24688"/>
      <dgm:spPr>
        <a:gradFill rotWithShape="0">
          <a:gsLst>
            <a:gs pos="0">
              <a:schemeClr val="accent5">
                <a:tint val="40000"/>
                <a:hueOff val="0"/>
                <a:satOff val="0"/>
                <a:lumOff val="0"/>
                <a:alphaOff val="0"/>
                <a:satMod val="103000"/>
                <a:lumMod val="102000"/>
                <a:tint val="94000"/>
              </a:schemeClr>
            </a:gs>
            <a:gs pos="50000">
              <a:schemeClr val="accent5">
                <a:tint val="40000"/>
                <a:hueOff val="0"/>
                <a:satOff val="0"/>
                <a:lumOff val="0"/>
                <a:alphaOff val="0"/>
                <a:satMod val="110000"/>
                <a:lumMod val="100000"/>
                <a:shade val="100000"/>
              </a:schemeClr>
            </a:gs>
            <a:gs pos="100000">
              <a:schemeClr val="accent5">
                <a:tint val="40000"/>
                <a:hueOff val="0"/>
                <a:satOff val="0"/>
                <a:lumOff val="0"/>
                <a:alphaOff val="0"/>
                <a:lumMod val="99000"/>
                <a:satMod val="120000"/>
                <a:shade val="78000"/>
              </a:schemeClr>
            </a:gs>
          </a:gsLst>
        </a:gradFill>
      </dgm:spPr>
    </dgm:pt>
    <dgm:pt modelId="{6154296C-9FD6-42A9-8D33-C606F0070DF5}" type="pres">
      <dgm:prSet presAssocID="{B9372FD0-1806-4BCB-91C2-465E9B8966BE}" presName="points" presStyleCnt="0"/>
      <dgm:spPr/>
    </dgm:pt>
    <dgm:pt modelId="{28C15BFB-1EAE-4D59-8767-47014ADDDA06}" type="pres">
      <dgm:prSet presAssocID="{7358BF3B-5C08-4A03-BE64-9EB23490A22C}" presName="compositeA" presStyleCnt="0"/>
      <dgm:spPr/>
    </dgm:pt>
    <dgm:pt modelId="{F4EB9BBA-B0C4-40D6-9B42-891F30F02013}" type="pres">
      <dgm:prSet presAssocID="{7358BF3B-5C08-4A03-BE64-9EB23490A22C}" presName="textA" presStyleLbl="revTx" presStyleIdx="0" presStyleCnt="4" custScaleY="26122" custLinFactNeighborX="2623" custLinFactNeighborY="23420">
        <dgm:presLayoutVars>
          <dgm:bulletEnabled val="1"/>
        </dgm:presLayoutVars>
      </dgm:prSet>
      <dgm:spPr/>
    </dgm:pt>
    <dgm:pt modelId="{27258C25-5EBB-4A1D-9D2A-4AC233984397}" type="pres">
      <dgm:prSet presAssocID="{7358BF3B-5C08-4A03-BE64-9EB23490A22C}" presName="circleA" presStyleLbl="node1" presStyleIdx="0" presStyleCnt="4" custLinFactNeighborX="-3345" custLinFactNeighborY="73814"/>
      <dgm:spPr/>
    </dgm:pt>
    <dgm:pt modelId="{089F6438-80E4-4462-80D8-1271D299BC43}" type="pres">
      <dgm:prSet presAssocID="{7358BF3B-5C08-4A03-BE64-9EB23490A22C}" presName="spaceA" presStyleCnt="0"/>
      <dgm:spPr/>
    </dgm:pt>
    <dgm:pt modelId="{C7A496F4-EEE7-41D2-A22A-AB21BFF6192A}" type="pres">
      <dgm:prSet presAssocID="{5A909878-5699-4184-9F19-15B08D9473B7}" presName="space" presStyleCnt="0"/>
      <dgm:spPr/>
    </dgm:pt>
    <dgm:pt modelId="{A478CE23-8C4A-4A0B-9696-8CE9DB554877}" type="pres">
      <dgm:prSet presAssocID="{1A46C5C9-F41F-4D36-8AB7-F5D875C8945A}" presName="compositeB" presStyleCnt="0"/>
      <dgm:spPr/>
    </dgm:pt>
    <dgm:pt modelId="{BBA3FACF-488A-4779-98F2-C2ED9AA8AC1E}" type="pres">
      <dgm:prSet presAssocID="{1A46C5C9-F41F-4D36-8AB7-F5D875C8945A}" presName="textB" presStyleLbl="revTx" presStyleIdx="1" presStyleCnt="4" custLinFactY="-37958" custLinFactNeighborX="3539" custLinFactNeighborY="-100000">
        <dgm:presLayoutVars>
          <dgm:bulletEnabled val="1"/>
        </dgm:presLayoutVars>
      </dgm:prSet>
      <dgm:spPr/>
    </dgm:pt>
    <dgm:pt modelId="{7F391E21-4E9E-4A6B-B7B8-DC4DD8267703}" type="pres">
      <dgm:prSet presAssocID="{1A46C5C9-F41F-4D36-8AB7-F5D875C8945A}" presName="circleB" presStyleLbl="node1" presStyleIdx="1" presStyleCnt="4" custLinFactNeighborX="6650" custLinFactNeighborY="4713"/>
      <dgm:spPr/>
    </dgm:pt>
    <dgm:pt modelId="{62C345DB-58C1-4A01-B994-993D3A5BFFE6}" type="pres">
      <dgm:prSet presAssocID="{1A46C5C9-F41F-4D36-8AB7-F5D875C8945A}" presName="spaceB" presStyleCnt="0"/>
      <dgm:spPr/>
    </dgm:pt>
    <dgm:pt modelId="{8FEA464D-7DB4-4F18-8995-A531CE540B95}" type="pres">
      <dgm:prSet presAssocID="{40E88973-991F-417B-9B12-DAB8C8DEDC9B}" presName="space" presStyleCnt="0"/>
      <dgm:spPr/>
    </dgm:pt>
    <dgm:pt modelId="{256A81F6-B870-451A-8BB4-BE2AAA822385}" type="pres">
      <dgm:prSet presAssocID="{A9573BC5-367E-4A00-B371-8AFB71731749}" presName="compositeA" presStyleCnt="0"/>
      <dgm:spPr/>
    </dgm:pt>
    <dgm:pt modelId="{D6137505-654E-48D9-9C09-2F4BD0C9A4B9}" type="pres">
      <dgm:prSet presAssocID="{A9573BC5-367E-4A00-B371-8AFB71731749}" presName="textA" presStyleLbl="revTx" presStyleIdx="2" presStyleCnt="4" custScaleY="38429" custLinFactNeighborX="29022" custLinFactNeighborY="21425">
        <dgm:presLayoutVars>
          <dgm:bulletEnabled val="1"/>
        </dgm:presLayoutVars>
      </dgm:prSet>
      <dgm:spPr/>
    </dgm:pt>
    <dgm:pt modelId="{EA998FE8-897E-4591-B454-90B4096933A0}" type="pres">
      <dgm:prSet presAssocID="{A9573BC5-367E-4A00-B371-8AFB71731749}" presName="circleA" presStyleLbl="node1" presStyleIdx="2" presStyleCnt="4" custLinFactX="51994" custLinFactNeighborX="100000" custLinFactNeighborY="53612"/>
      <dgm:spPr/>
    </dgm:pt>
    <dgm:pt modelId="{22D21265-4602-4F63-892F-F710979A3628}" type="pres">
      <dgm:prSet presAssocID="{A9573BC5-367E-4A00-B371-8AFB71731749}" presName="spaceA" presStyleCnt="0"/>
      <dgm:spPr/>
    </dgm:pt>
    <dgm:pt modelId="{E6DDA096-76E4-4AD3-82A0-A73CEDF77F5E}" type="pres">
      <dgm:prSet presAssocID="{3383B907-C938-41D8-A99A-A1BCF6EF6CC0}" presName="space" presStyleCnt="0"/>
      <dgm:spPr/>
    </dgm:pt>
    <dgm:pt modelId="{A3490742-2DFD-437C-9769-7C94ADA28C3A}" type="pres">
      <dgm:prSet presAssocID="{860042EC-334B-4560-A631-C79180879836}" presName="compositeB" presStyleCnt="0"/>
      <dgm:spPr/>
    </dgm:pt>
    <dgm:pt modelId="{DB3E49EB-8507-42A3-A2A0-E56E67099DB4}" type="pres">
      <dgm:prSet presAssocID="{860042EC-334B-4560-A631-C79180879836}" presName="textB" presStyleLbl="revTx" presStyleIdx="3" presStyleCnt="4" custScaleY="35499" custLinFactY="-79256" custLinFactNeighborX="41783" custLinFactNeighborY="-100000">
        <dgm:presLayoutVars>
          <dgm:bulletEnabled val="1"/>
        </dgm:presLayoutVars>
      </dgm:prSet>
      <dgm:spPr/>
    </dgm:pt>
    <dgm:pt modelId="{6CF03808-E9AE-4BA2-98AE-6D4683892B5D}" type="pres">
      <dgm:prSet presAssocID="{860042EC-334B-4560-A631-C79180879836}" presName="circleB" presStyleLbl="node1" presStyleIdx="3" presStyleCnt="4" custLinFactX="100000" custLinFactNeighborX="132703" custLinFactNeighborY="-61960"/>
      <dgm:spPr/>
    </dgm:pt>
    <dgm:pt modelId="{F5F24E96-2710-40B0-874E-07033C6CD20B}" type="pres">
      <dgm:prSet presAssocID="{860042EC-334B-4560-A631-C79180879836}" presName="spaceB" presStyleCnt="0"/>
      <dgm:spPr/>
    </dgm:pt>
  </dgm:ptLst>
  <dgm:cxnLst>
    <dgm:cxn modelId="{A660FA19-2964-4E27-ABF4-607090BE2138}" srcId="{B9372FD0-1806-4BCB-91C2-465E9B8966BE}" destId="{7358BF3B-5C08-4A03-BE64-9EB23490A22C}" srcOrd="0" destOrd="0" parTransId="{220933F3-EBB3-48D9-9426-25F78551CB29}" sibTransId="{5A909878-5699-4184-9F19-15B08D9473B7}"/>
    <dgm:cxn modelId="{CC276026-23D3-4138-9AF5-072F0293A704}" type="presOf" srcId="{B9372FD0-1806-4BCB-91C2-465E9B8966BE}" destId="{B6B2DD21-25CD-4A9B-8A3C-B905EAEEB58C}" srcOrd="0" destOrd="0" presId="urn:microsoft.com/office/officeart/2005/8/layout/hProcess11"/>
    <dgm:cxn modelId="{97B46173-9067-4D27-BA72-EA12A86E4082}" srcId="{B9372FD0-1806-4BCB-91C2-465E9B8966BE}" destId="{860042EC-334B-4560-A631-C79180879836}" srcOrd="3" destOrd="0" parTransId="{AE8740FA-3925-4AAA-8B6C-60B5B78CDD9D}" sibTransId="{FD58EDF1-97FA-45E4-B53B-6B4F1E487E0A}"/>
    <dgm:cxn modelId="{04FB5074-E8A8-43A0-96A1-2DB90699EA5A}" type="presOf" srcId="{860042EC-334B-4560-A631-C79180879836}" destId="{DB3E49EB-8507-42A3-A2A0-E56E67099DB4}" srcOrd="0" destOrd="0" presId="urn:microsoft.com/office/officeart/2005/8/layout/hProcess11"/>
    <dgm:cxn modelId="{97CD0B86-F565-45E1-9028-DEF6D10E0699}" type="presOf" srcId="{7358BF3B-5C08-4A03-BE64-9EB23490A22C}" destId="{F4EB9BBA-B0C4-40D6-9B42-891F30F02013}" srcOrd="0" destOrd="0" presId="urn:microsoft.com/office/officeart/2005/8/layout/hProcess11"/>
    <dgm:cxn modelId="{65F2FC8F-13B5-430B-9752-1920A79AA957}" srcId="{B9372FD0-1806-4BCB-91C2-465E9B8966BE}" destId="{A9573BC5-367E-4A00-B371-8AFB71731749}" srcOrd="2" destOrd="0" parTransId="{C426D307-AB9E-4649-A3BC-0AD9B8D2E0FD}" sibTransId="{3383B907-C938-41D8-A99A-A1BCF6EF6CC0}"/>
    <dgm:cxn modelId="{9BA282BD-EBE3-45A6-A584-635B507AFB57}" srcId="{B9372FD0-1806-4BCB-91C2-465E9B8966BE}" destId="{1A46C5C9-F41F-4D36-8AB7-F5D875C8945A}" srcOrd="1" destOrd="0" parTransId="{CBC0A278-5D17-4BE0-9444-B67C95133562}" sibTransId="{40E88973-991F-417B-9B12-DAB8C8DEDC9B}"/>
    <dgm:cxn modelId="{BD057BC3-70A0-4AD7-AD7A-AA4519B64220}" type="presOf" srcId="{1A46C5C9-F41F-4D36-8AB7-F5D875C8945A}" destId="{BBA3FACF-488A-4779-98F2-C2ED9AA8AC1E}" srcOrd="0" destOrd="0" presId="urn:microsoft.com/office/officeart/2005/8/layout/hProcess11"/>
    <dgm:cxn modelId="{54104AF9-52F8-41FF-84C5-241BDD9705D3}" type="presOf" srcId="{A9573BC5-367E-4A00-B371-8AFB71731749}" destId="{D6137505-654E-48D9-9C09-2F4BD0C9A4B9}" srcOrd="0" destOrd="0" presId="urn:microsoft.com/office/officeart/2005/8/layout/hProcess11"/>
    <dgm:cxn modelId="{29A6AC14-ACC3-408B-8CFE-E5C5AB8F8054}" type="presParOf" srcId="{B6B2DD21-25CD-4A9B-8A3C-B905EAEEB58C}" destId="{1DA359AA-F6EC-46F2-B627-6D52DB664F4C}" srcOrd="0" destOrd="0" presId="urn:microsoft.com/office/officeart/2005/8/layout/hProcess11"/>
    <dgm:cxn modelId="{4EE3E090-7CF3-4840-9A02-C740429487F1}" type="presParOf" srcId="{B6B2DD21-25CD-4A9B-8A3C-B905EAEEB58C}" destId="{6154296C-9FD6-42A9-8D33-C606F0070DF5}" srcOrd="1" destOrd="0" presId="urn:microsoft.com/office/officeart/2005/8/layout/hProcess11"/>
    <dgm:cxn modelId="{6EC90387-58E1-4186-B0B9-803F5A3BE1FF}" type="presParOf" srcId="{6154296C-9FD6-42A9-8D33-C606F0070DF5}" destId="{28C15BFB-1EAE-4D59-8767-47014ADDDA06}" srcOrd="0" destOrd="0" presId="urn:microsoft.com/office/officeart/2005/8/layout/hProcess11"/>
    <dgm:cxn modelId="{AE77DB5B-9983-4482-927A-62157503370F}" type="presParOf" srcId="{28C15BFB-1EAE-4D59-8767-47014ADDDA06}" destId="{F4EB9BBA-B0C4-40D6-9B42-891F30F02013}" srcOrd="0" destOrd="0" presId="urn:microsoft.com/office/officeart/2005/8/layout/hProcess11"/>
    <dgm:cxn modelId="{1CDAB04E-507D-4320-AB3C-97E8DBC0B9C1}" type="presParOf" srcId="{28C15BFB-1EAE-4D59-8767-47014ADDDA06}" destId="{27258C25-5EBB-4A1D-9D2A-4AC233984397}" srcOrd="1" destOrd="0" presId="urn:microsoft.com/office/officeart/2005/8/layout/hProcess11"/>
    <dgm:cxn modelId="{43D8A76C-C1BF-4679-874A-A1720DE9093A}" type="presParOf" srcId="{28C15BFB-1EAE-4D59-8767-47014ADDDA06}" destId="{089F6438-80E4-4462-80D8-1271D299BC43}" srcOrd="2" destOrd="0" presId="urn:microsoft.com/office/officeart/2005/8/layout/hProcess11"/>
    <dgm:cxn modelId="{2A78F3B0-8258-49CB-98E7-3E98230A6CA4}" type="presParOf" srcId="{6154296C-9FD6-42A9-8D33-C606F0070DF5}" destId="{C7A496F4-EEE7-41D2-A22A-AB21BFF6192A}" srcOrd="1" destOrd="0" presId="urn:microsoft.com/office/officeart/2005/8/layout/hProcess11"/>
    <dgm:cxn modelId="{1A6F1F0D-31F3-4932-AA53-824D3B2173C2}" type="presParOf" srcId="{6154296C-9FD6-42A9-8D33-C606F0070DF5}" destId="{A478CE23-8C4A-4A0B-9696-8CE9DB554877}" srcOrd="2" destOrd="0" presId="urn:microsoft.com/office/officeart/2005/8/layout/hProcess11"/>
    <dgm:cxn modelId="{65BF80FD-07C6-4706-B465-425885FAC710}" type="presParOf" srcId="{A478CE23-8C4A-4A0B-9696-8CE9DB554877}" destId="{BBA3FACF-488A-4779-98F2-C2ED9AA8AC1E}" srcOrd="0" destOrd="0" presId="urn:microsoft.com/office/officeart/2005/8/layout/hProcess11"/>
    <dgm:cxn modelId="{E202E230-8953-4402-A25A-8A6CD69EE82E}" type="presParOf" srcId="{A478CE23-8C4A-4A0B-9696-8CE9DB554877}" destId="{7F391E21-4E9E-4A6B-B7B8-DC4DD8267703}" srcOrd="1" destOrd="0" presId="urn:microsoft.com/office/officeart/2005/8/layout/hProcess11"/>
    <dgm:cxn modelId="{72140F43-FC51-4295-83B4-D02426565C24}" type="presParOf" srcId="{A478CE23-8C4A-4A0B-9696-8CE9DB554877}" destId="{62C345DB-58C1-4A01-B994-993D3A5BFFE6}" srcOrd="2" destOrd="0" presId="urn:microsoft.com/office/officeart/2005/8/layout/hProcess11"/>
    <dgm:cxn modelId="{E0C7433A-AF2F-401C-AE34-7EB062CF6665}" type="presParOf" srcId="{6154296C-9FD6-42A9-8D33-C606F0070DF5}" destId="{8FEA464D-7DB4-4F18-8995-A531CE540B95}" srcOrd="3" destOrd="0" presId="urn:microsoft.com/office/officeart/2005/8/layout/hProcess11"/>
    <dgm:cxn modelId="{D32BEC1C-0446-4B34-9D94-0DA90BFFA9DE}" type="presParOf" srcId="{6154296C-9FD6-42A9-8D33-C606F0070DF5}" destId="{256A81F6-B870-451A-8BB4-BE2AAA822385}" srcOrd="4" destOrd="0" presId="urn:microsoft.com/office/officeart/2005/8/layout/hProcess11"/>
    <dgm:cxn modelId="{D3F0743E-452E-4864-A3DD-29D6CFDB76E1}" type="presParOf" srcId="{256A81F6-B870-451A-8BB4-BE2AAA822385}" destId="{D6137505-654E-48D9-9C09-2F4BD0C9A4B9}" srcOrd="0" destOrd="0" presId="urn:microsoft.com/office/officeart/2005/8/layout/hProcess11"/>
    <dgm:cxn modelId="{5BB5A4AC-0CA7-4F2D-9A98-55124C4FD178}" type="presParOf" srcId="{256A81F6-B870-451A-8BB4-BE2AAA822385}" destId="{EA998FE8-897E-4591-B454-90B4096933A0}" srcOrd="1" destOrd="0" presId="urn:microsoft.com/office/officeart/2005/8/layout/hProcess11"/>
    <dgm:cxn modelId="{C9703B5D-B73B-41F1-BA11-36BEC69B12F7}" type="presParOf" srcId="{256A81F6-B870-451A-8BB4-BE2AAA822385}" destId="{22D21265-4602-4F63-892F-F710979A3628}" srcOrd="2" destOrd="0" presId="urn:microsoft.com/office/officeart/2005/8/layout/hProcess11"/>
    <dgm:cxn modelId="{89CBC6AE-8ED2-44F1-B4B6-5B4ED1BB4528}" type="presParOf" srcId="{6154296C-9FD6-42A9-8D33-C606F0070DF5}" destId="{E6DDA096-76E4-4AD3-82A0-A73CEDF77F5E}" srcOrd="5" destOrd="0" presId="urn:microsoft.com/office/officeart/2005/8/layout/hProcess11"/>
    <dgm:cxn modelId="{1F38CC3A-BBC5-4B64-833E-B4A14C2A4257}" type="presParOf" srcId="{6154296C-9FD6-42A9-8D33-C606F0070DF5}" destId="{A3490742-2DFD-437C-9769-7C94ADA28C3A}" srcOrd="6" destOrd="0" presId="urn:microsoft.com/office/officeart/2005/8/layout/hProcess11"/>
    <dgm:cxn modelId="{0DE200CA-A558-41B2-AFC5-606B987F83E4}" type="presParOf" srcId="{A3490742-2DFD-437C-9769-7C94ADA28C3A}" destId="{DB3E49EB-8507-42A3-A2A0-E56E67099DB4}" srcOrd="0" destOrd="0" presId="urn:microsoft.com/office/officeart/2005/8/layout/hProcess11"/>
    <dgm:cxn modelId="{D33F1B98-B19C-4BE3-B507-C3F7FC86A8B1}" type="presParOf" srcId="{A3490742-2DFD-437C-9769-7C94ADA28C3A}" destId="{6CF03808-E9AE-4BA2-98AE-6D4683892B5D}" srcOrd="1" destOrd="0" presId="urn:microsoft.com/office/officeart/2005/8/layout/hProcess11"/>
    <dgm:cxn modelId="{B036FBB6-28F5-4DBD-931A-DBBC6188DE3A}" type="presParOf" srcId="{A3490742-2DFD-437C-9769-7C94ADA28C3A}" destId="{F5F24E96-2710-40B0-874E-07033C6CD20B}" srcOrd="2" destOrd="0" presId="urn:microsoft.com/office/officeart/2005/8/layout/hProcess1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48395EC-C4E7-4364-9992-77625DC5DFA9}">
      <dsp:nvSpPr>
        <dsp:cNvPr id="0" name=""/>
        <dsp:cNvSpPr/>
      </dsp:nvSpPr>
      <dsp:spPr>
        <a:xfrm>
          <a:off x="4146446" y="765361"/>
          <a:ext cx="1594225" cy="1062817"/>
        </a:xfrm>
        <a:prstGeom prst="roundRect">
          <a:avLst>
            <a:gd name="adj" fmla="val 10000"/>
          </a:avLst>
        </a:prstGeom>
        <a:solidFill>
          <a:srgbClr val="7030A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s-MX" sz="1600" b="1" kern="1200" dirty="0"/>
            <a:t>Decreto 1075</a:t>
          </a:r>
          <a:endParaRPr lang="es-CO" sz="1600" b="1" kern="1200" dirty="0"/>
        </a:p>
      </dsp:txBody>
      <dsp:txXfrm>
        <a:off x="4177575" y="796490"/>
        <a:ext cx="1531967" cy="1000559"/>
      </dsp:txXfrm>
    </dsp:sp>
    <dsp:sp modelId="{FC9DE6E5-AB52-4858-96AF-937AC76EC675}">
      <dsp:nvSpPr>
        <dsp:cNvPr id="0" name=""/>
        <dsp:cNvSpPr/>
      </dsp:nvSpPr>
      <dsp:spPr>
        <a:xfrm>
          <a:off x="3907313" y="1828179"/>
          <a:ext cx="1036246" cy="425126"/>
        </a:xfrm>
        <a:custGeom>
          <a:avLst/>
          <a:gdLst/>
          <a:ahLst/>
          <a:cxnLst/>
          <a:rect l="0" t="0" r="0" b="0"/>
          <a:pathLst>
            <a:path>
              <a:moveTo>
                <a:pt x="1036246" y="0"/>
              </a:moveTo>
              <a:lnTo>
                <a:pt x="1036246" y="212563"/>
              </a:lnTo>
              <a:lnTo>
                <a:pt x="0" y="212563"/>
              </a:lnTo>
              <a:lnTo>
                <a:pt x="0" y="425126"/>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08D7681F-FA7E-45EA-B86A-673BF05D1629}">
      <dsp:nvSpPr>
        <dsp:cNvPr id="0" name=""/>
        <dsp:cNvSpPr/>
      </dsp:nvSpPr>
      <dsp:spPr>
        <a:xfrm>
          <a:off x="3110200" y="2253305"/>
          <a:ext cx="1594225" cy="1062817"/>
        </a:xfrm>
        <a:prstGeom prst="roundRect">
          <a:avLst>
            <a:gd name="adj" fmla="val 10000"/>
          </a:avLst>
        </a:prstGeom>
        <a:solidFill>
          <a:schemeClr val="accent1">
            <a:lumMod val="60000"/>
            <a:lumOff val="4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es-MX" sz="1200" kern="1200" dirty="0">
              <a:solidFill>
                <a:schemeClr val="tx1"/>
              </a:solidFill>
            </a:rPr>
            <a:t>Libro 1: Estructura del sector</a:t>
          </a:r>
          <a:endParaRPr lang="es-CO" sz="1200" kern="1200" dirty="0">
            <a:solidFill>
              <a:schemeClr val="tx1"/>
            </a:solidFill>
          </a:endParaRPr>
        </a:p>
      </dsp:txBody>
      <dsp:txXfrm>
        <a:off x="3141329" y="2284434"/>
        <a:ext cx="1531967" cy="1000559"/>
      </dsp:txXfrm>
    </dsp:sp>
    <dsp:sp modelId="{B960FEFF-76F7-4088-BF97-8430B1D5C62D}">
      <dsp:nvSpPr>
        <dsp:cNvPr id="0" name=""/>
        <dsp:cNvSpPr/>
      </dsp:nvSpPr>
      <dsp:spPr>
        <a:xfrm>
          <a:off x="4943559" y="1828179"/>
          <a:ext cx="1036246" cy="425126"/>
        </a:xfrm>
        <a:custGeom>
          <a:avLst/>
          <a:gdLst/>
          <a:ahLst/>
          <a:cxnLst/>
          <a:rect l="0" t="0" r="0" b="0"/>
          <a:pathLst>
            <a:path>
              <a:moveTo>
                <a:pt x="0" y="0"/>
              </a:moveTo>
              <a:lnTo>
                <a:pt x="0" y="212563"/>
              </a:lnTo>
              <a:lnTo>
                <a:pt x="1036246" y="212563"/>
              </a:lnTo>
              <a:lnTo>
                <a:pt x="1036246" y="425126"/>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0B37227A-6D29-4CED-B6EC-D905FBC44E95}">
      <dsp:nvSpPr>
        <dsp:cNvPr id="0" name=""/>
        <dsp:cNvSpPr/>
      </dsp:nvSpPr>
      <dsp:spPr>
        <a:xfrm>
          <a:off x="5182693" y="2253305"/>
          <a:ext cx="1594225" cy="1062817"/>
        </a:xfrm>
        <a:prstGeom prst="roundRect">
          <a:avLst>
            <a:gd name="adj" fmla="val 10000"/>
          </a:avLst>
        </a:prstGeom>
        <a:solidFill>
          <a:srgbClr val="7030A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es-MX" sz="1200" kern="1200" dirty="0">
              <a:solidFill>
                <a:schemeClr val="bg1"/>
              </a:solidFill>
            </a:rPr>
            <a:t>Libro 2: Régimen reglamentario del sector</a:t>
          </a:r>
          <a:endParaRPr lang="es-CO" sz="1200" kern="1200" dirty="0">
            <a:solidFill>
              <a:schemeClr val="bg1"/>
            </a:solidFill>
          </a:endParaRPr>
        </a:p>
      </dsp:txBody>
      <dsp:txXfrm>
        <a:off x="5213822" y="2284434"/>
        <a:ext cx="1531967" cy="1000559"/>
      </dsp:txXfrm>
    </dsp:sp>
    <dsp:sp modelId="{E392C5AE-8846-4448-ACF3-C9B3E4ADA303}">
      <dsp:nvSpPr>
        <dsp:cNvPr id="0" name=""/>
        <dsp:cNvSpPr/>
      </dsp:nvSpPr>
      <dsp:spPr>
        <a:xfrm>
          <a:off x="798572" y="3316123"/>
          <a:ext cx="5181233" cy="425126"/>
        </a:xfrm>
        <a:custGeom>
          <a:avLst/>
          <a:gdLst/>
          <a:ahLst/>
          <a:cxnLst/>
          <a:rect l="0" t="0" r="0" b="0"/>
          <a:pathLst>
            <a:path>
              <a:moveTo>
                <a:pt x="5181233" y="0"/>
              </a:moveTo>
              <a:lnTo>
                <a:pt x="5181233" y="212563"/>
              </a:lnTo>
              <a:lnTo>
                <a:pt x="0" y="212563"/>
              </a:lnTo>
              <a:lnTo>
                <a:pt x="0" y="425126"/>
              </a:lnTo>
            </a:path>
          </a:pathLst>
        </a:custGeom>
        <a:no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20176EBD-5CBC-4076-B3EC-0236EE68347F}">
      <dsp:nvSpPr>
        <dsp:cNvPr id="0" name=""/>
        <dsp:cNvSpPr/>
      </dsp:nvSpPr>
      <dsp:spPr>
        <a:xfrm>
          <a:off x="1459" y="3741249"/>
          <a:ext cx="1594225" cy="1062817"/>
        </a:xfrm>
        <a:prstGeom prst="roundRect">
          <a:avLst>
            <a:gd name="adj" fmla="val 10000"/>
          </a:avLst>
        </a:prstGeom>
        <a:solidFill>
          <a:schemeClr val="accent1">
            <a:lumMod val="60000"/>
            <a:lumOff val="4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es-MX" sz="1200" kern="1200" dirty="0">
              <a:solidFill>
                <a:schemeClr val="tx1"/>
              </a:solidFill>
            </a:rPr>
            <a:t>Parte 1: Disposiciones generales</a:t>
          </a:r>
          <a:endParaRPr lang="es-CO" sz="1200" kern="1200" dirty="0">
            <a:solidFill>
              <a:schemeClr val="tx1"/>
            </a:solidFill>
          </a:endParaRPr>
        </a:p>
      </dsp:txBody>
      <dsp:txXfrm>
        <a:off x="32588" y="3772378"/>
        <a:ext cx="1531967" cy="1000559"/>
      </dsp:txXfrm>
    </dsp:sp>
    <dsp:sp modelId="{5D04D663-6298-4C42-AE40-365E125F654F}">
      <dsp:nvSpPr>
        <dsp:cNvPr id="0" name=""/>
        <dsp:cNvSpPr/>
      </dsp:nvSpPr>
      <dsp:spPr>
        <a:xfrm>
          <a:off x="2871066" y="3316123"/>
          <a:ext cx="3108740" cy="425126"/>
        </a:xfrm>
        <a:custGeom>
          <a:avLst/>
          <a:gdLst/>
          <a:ahLst/>
          <a:cxnLst/>
          <a:rect l="0" t="0" r="0" b="0"/>
          <a:pathLst>
            <a:path>
              <a:moveTo>
                <a:pt x="3108740" y="0"/>
              </a:moveTo>
              <a:lnTo>
                <a:pt x="3108740" y="212563"/>
              </a:lnTo>
              <a:lnTo>
                <a:pt x="0" y="212563"/>
              </a:lnTo>
              <a:lnTo>
                <a:pt x="0" y="425126"/>
              </a:lnTo>
            </a:path>
          </a:pathLst>
        </a:custGeom>
        <a:no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792D66E8-2FC2-4AE1-8BB3-028773A77656}">
      <dsp:nvSpPr>
        <dsp:cNvPr id="0" name=""/>
        <dsp:cNvSpPr/>
      </dsp:nvSpPr>
      <dsp:spPr>
        <a:xfrm>
          <a:off x="2073953" y="3741249"/>
          <a:ext cx="1594225" cy="1062817"/>
        </a:xfrm>
        <a:prstGeom prst="roundRect">
          <a:avLst>
            <a:gd name="adj" fmla="val 10000"/>
          </a:avLst>
        </a:prstGeom>
        <a:solidFill>
          <a:schemeClr val="accent1">
            <a:lumMod val="60000"/>
            <a:lumOff val="4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es-MX" sz="1200" kern="1200" dirty="0">
              <a:solidFill>
                <a:schemeClr val="tx1"/>
              </a:solidFill>
            </a:rPr>
            <a:t>Parte 2: Disposiciones específicas Ministerio de Educación Nacional </a:t>
          </a:r>
          <a:endParaRPr lang="es-CO" sz="1200" kern="1200" dirty="0">
            <a:solidFill>
              <a:schemeClr val="tx1"/>
            </a:solidFill>
          </a:endParaRPr>
        </a:p>
      </dsp:txBody>
      <dsp:txXfrm>
        <a:off x="2105082" y="3772378"/>
        <a:ext cx="1531967" cy="1000559"/>
      </dsp:txXfrm>
    </dsp:sp>
    <dsp:sp modelId="{AAEF0680-7B70-41F4-A64B-54A2D0D7072E}">
      <dsp:nvSpPr>
        <dsp:cNvPr id="0" name=""/>
        <dsp:cNvSpPr/>
      </dsp:nvSpPr>
      <dsp:spPr>
        <a:xfrm>
          <a:off x="4943559" y="3316123"/>
          <a:ext cx="1036246" cy="425126"/>
        </a:xfrm>
        <a:custGeom>
          <a:avLst/>
          <a:gdLst/>
          <a:ahLst/>
          <a:cxnLst/>
          <a:rect l="0" t="0" r="0" b="0"/>
          <a:pathLst>
            <a:path>
              <a:moveTo>
                <a:pt x="1036246" y="0"/>
              </a:moveTo>
              <a:lnTo>
                <a:pt x="1036246" y="212563"/>
              </a:lnTo>
              <a:lnTo>
                <a:pt x="0" y="212563"/>
              </a:lnTo>
              <a:lnTo>
                <a:pt x="0" y="425126"/>
              </a:lnTo>
            </a:path>
          </a:pathLst>
        </a:custGeom>
        <a:no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C228E805-011A-4D06-8CB0-BBBF436CC134}">
      <dsp:nvSpPr>
        <dsp:cNvPr id="0" name=""/>
        <dsp:cNvSpPr/>
      </dsp:nvSpPr>
      <dsp:spPr>
        <a:xfrm>
          <a:off x="4146446" y="3741249"/>
          <a:ext cx="1594225" cy="1062817"/>
        </a:xfrm>
        <a:prstGeom prst="roundRect">
          <a:avLst>
            <a:gd name="adj" fmla="val 10000"/>
          </a:avLst>
        </a:prstGeom>
        <a:solidFill>
          <a:srgbClr val="7030A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es-MX" sz="1200" kern="1200" dirty="0"/>
            <a:t>Parte 3: Reglamentación de la Educación Preescolar Básica y Media</a:t>
          </a:r>
          <a:endParaRPr lang="es-CO" sz="1200" kern="1200" dirty="0"/>
        </a:p>
      </dsp:txBody>
      <dsp:txXfrm>
        <a:off x="4177575" y="3772378"/>
        <a:ext cx="1531967" cy="1000559"/>
      </dsp:txXfrm>
    </dsp:sp>
    <dsp:sp modelId="{ABF3C53D-C625-44DB-ACDD-E52B8F53AF5F}">
      <dsp:nvSpPr>
        <dsp:cNvPr id="0" name=""/>
        <dsp:cNvSpPr/>
      </dsp:nvSpPr>
      <dsp:spPr>
        <a:xfrm>
          <a:off x="5979806" y="3316123"/>
          <a:ext cx="1036246" cy="425126"/>
        </a:xfrm>
        <a:custGeom>
          <a:avLst/>
          <a:gdLst/>
          <a:ahLst/>
          <a:cxnLst/>
          <a:rect l="0" t="0" r="0" b="0"/>
          <a:pathLst>
            <a:path>
              <a:moveTo>
                <a:pt x="0" y="0"/>
              </a:moveTo>
              <a:lnTo>
                <a:pt x="0" y="212563"/>
              </a:lnTo>
              <a:lnTo>
                <a:pt x="1036246" y="212563"/>
              </a:lnTo>
              <a:lnTo>
                <a:pt x="1036246" y="425126"/>
              </a:lnTo>
            </a:path>
          </a:pathLst>
        </a:custGeom>
        <a:no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C87ECC92-6499-4CDA-87B9-0AD76B25E1A1}">
      <dsp:nvSpPr>
        <dsp:cNvPr id="0" name=""/>
        <dsp:cNvSpPr/>
      </dsp:nvSpPr>
      <dsp:spPr>
        <a:xfrm>
          <a:off x="6218940" y="3741249"/>
          <a:ext cx="1594225" cy="1062817"/>
        </a:xfrm>
        <a:prstGeom prst="roundRect">
          <a:avLst>
            <a:gd name="adj" fmla="val 10000"/>
          </a:avLst>
        </a:prstGeom>
        <a:solidFill>
          <a:schemeClr val="accent1">
            <a:lumMod val="60000"/>
            <a:lumOff val="4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es-MX" sz="1200" kern="1200" dirty="0">
              <a:solidFill>
                <a:schemeClr val="tx1"/>
              </a:solidFill>
            </a:rPr>
            <a:t>Parte 4: Docentes de Educación Preescolar Básica y Media</a:t>
          </a:r>
          <a:endParaRPr lang="es-CO" sz="1200" kern="1200" dirty="0">
            <a:solidFill>
              <a:schemeClr val="tx1"/>
            </a:solidFill>
          </a:endParaRPr>
        </a:p>
      </dsp:txBody>
      <dsp:txXfrm>
        <a:off x="6250069" y="3772378"/>
        <a:ext cx="1531967" cy="1000559"/>
      </dsp:txXfrm>
    </dsp:sp>
    <dsp:sp modelId="{59CB7C2F-7265-4D52-9885-B8D16037CB9E}">
      <dsp:nvSpPr>
        <dsp:cNvPr id="0" name=""/>
        <dsp:cNvSpPr/>
      </dsp:nvSpPr>
      <dsp:spPr>
        <a:xfrm>
          <a:off x="5979806" y="3316123"/>
          <a:ext cx="3108740" cy="425126"/>
        </a:xfrm>
        <a:custGeom>
          <a:avLst/>
          <a:gdLst/>
          <a:ahLst/>
          <a:cxnLst/>
          <a:rect l="0" t="0" r="0" b="0"/>
          <a:pathLst>
            <a:path>
              <a:moveTo>
                <a:pt x="0" y="0"/>
              </a:moveTo>
              <a:lnTo>
                <a:pt x="0" y="212563"/>
              </a:lnTo>
              <a:lnTo>
                <a:pt x="3108740" y="212563"/>
              </a:lnTo>
              <a:lnTo>
                <a:pt x="3108740" y="425126"/>
              </a:lnTo>
            </a:path>
          </a:pathLst>
        </a:custGeom>
        <a:no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31029AB0-5C99-4D09-97BE-9BF05E2EEE0E}">
      <dsp:nvSpPr>
        <dsp:cNvPr id="0" name=""/>
        <dsp:cNvSpPr/>
      </dsp:nvSpPr>
      <dsp:spPr>
        <a:xfrm>
          <a:off x="8291433" y="3741249"/>
          <a:ext cx="1594225" cy="1062817"/>
        </a:xfrm>
        <a:prstGeom prst="roundRect">
          <a:avLst>
            <a:gd name="adj" fmla="val 10000"/>
          </a:avLst>
        </a:prstGeom>
        <a:solidFill>
          <a:schemeClr val="accent1">
            <a:lumMod val="60000"/>
            <a:lumOff val="4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es-MX" sz="1200" kern="1200" dirty="0">
              <a:solidFill>
                <a:schemeClr val="tx1"/>
              </a:solidFill>
            </a:rPr>
            <a:t>Parte 5: Educación Superior</a:t>
          </a:r>
          <a:endParaRPr lang="es-CO" sz="1200" kern="1200" dirty="0">
            <a:solidFill>
              <a:schemeClr val="tx1"/>
            </a:solidFill>
          </a:endParaRPr>
        </a:p>
      </dsp:txBody>
      <dsp:txXfrm>
        <a:off x="8322562" y="3772378"/>
        <a:ext cx="1531967" cy="1000559"/>
      </dsp:txXfrm>
    </dsp:sp>
    <dsp:sp modelId="{2DFA1C5C-921E-4B08-8DA8-988B6F509FBB}">
      <dsp:nvSpPr>
        <dsp:cNvPr id="0" name=""/>
        <dsp:cNvSpPr/>
      </dsp:nvSpPr>
      <dsp:spPr>
        <a:xfrm>
          <a:off x="5979806" y="3316123"/>
          <a:ext cx="5181233" cy="425126"/>
        </a:xfrm>
        <a:custGeom>
          <a:avLst/>
          <a:gdLst/>
          <a:ahLst/>
          <a:cxnLst/>
          <a:rect l="0" t="0" r="0" b="0"/>
          <a:pathLst>
            <a:path>
              <a:moveTo>
                <a:pt x="0" y="0"/>
              </a:moveTo>
              <a:lnTo>
                <a:pt x="0" y="212563"/>
              </a:lnTo>
              <a:lnTo>
                <a:pt x="5181233" y="212563"/>
              </a:lnTo>
              <a:lnTo>
                <a:pt x="5181233" y="425126"/>
              </a:lnTo>
            </a:path>
          </a:pathLst>
        </a:custGeom>
        <a:no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9FD16AAC-FA1C-439D-9D4C-1D13E8AAB2C7}">
      <dsp:nvSpPr>
        <dsp:cNvPr id="0" name=""/>
        <dsp:cNvSpPr/>
      </dsp:nvSpPr>
      <dsp:spPr>
        <a:xfrm>
          <a:off x="10363927" y="3741249"/>
          <a:ext cx="1594225" cy="1062817"/>
        </a:xfrm>
        <a:prstGeom prst="roundRect">
          <a:avLst>
            <a:gd name="adj" fmla="val 10000"/>
          </a:avLst>
        </a:prstGeom>
        <a:solidFill>
          <a:schemeClr val="accent1">
            <a:lumMod val="60000"/>
            <a:lumOff val="4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es-MX" sz="1200" kern="1200" dirty="0">
              <a:solidFill>
                <a:schemeClr val="tx1"/>
              </a:solidFill>
            </a:rPr>
            <a:t>Parte 6: Educación para el  Trabajo y el Desarrollo Humano</a:t>
          </a:r>
          <a:endParaRPr lang="es-CO" sz="1200" kern="1200" dirty="0">
            <a:solidFill>
              <a:schemeClr val="tx1"/>
            </a:solidFill>
          </a:endParaRPr>
        </a:p>
      </dsp:txBody>
      <dsp:txXfrm>
        <a:off x="10395056" y="3772378"/>
        <a:ext cx="1531967" cy="1000559"/>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48395EC-C4E7-4364-9992-77625DC5DFA9}">
      <dsp:nvSpPr>
        <dsp:cNvPr id="0" name=""/>
        <dsp:cNvSpPr/>
      </dsp:nvSpPr>
      <dsp:spPr>
        <a:xfrm>
          <a:off x="5344621" y="1401351"/>
          <a:ext cx="1174498" cy="782999"/>
        </a:xfrm>
        <a:prstGeom prst="roundRect">
          <a:avLst>
            <a:gd name="adj" fmla="val 10000"/>
          </a:avLst>
        </a:prstGeom>
        <a:solidFill>
          <a:srgbClr val="7030A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s-MX" sz="1100" kern="1200" dirty="0"/>
            <a:t>Parte 3: Reglamentación EPBM</a:t>
          </a:r>
          <a:endParaRPr lang="es-CO" sz="1100" kern="1200" dirty="0"/>
        </a:p>
      </dsp:txBody>
      <dsp:txXfrm>
        <a:off x="5367554" y="1424284"/>
        <a:ext cx="1128632" cy="737133"/>
      </dsp:txXfrm>
    </dsp:sp>
    <dsp:sp modelId="{FC9DE6E5-AB52-4858-96AF-937AC76EC675}">
      <dsp:nvSpPr>
        <dsp:cNvPr id="0" name=""/>
        <dsp:cNvSpPr/>
      </dsp:nvSpPr>
      <dsp:spPr>
        <a:xfrm>
          <a:off x="587901" y="2184350"/>
          <a:ext cx="5343969" cy="313199"/>
        </a:xfrm>
        <a:custGeom>
          <a:avLst/>
          <a:gdLst/>
          <a:ahLst/>
          <a:cxnLst/>
          <a:rect l="0" t="0" r="0" b="0"/>
          <a:pathLst>
            <a:path>
              <a:moveTo>
                <a:pt x="5343969" y="0"/>
              </a:moveTo>
              <a:lnTo>
                <a:pt x="5343969" y="156599"/>
              </a:lnTo>
              <a:lnTo>
                <a:pt x="0" y="156599"/>
              </a:lnTo>
              <a:lnTo>
                <a:pt x="0" y="313199"/>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08D7681F-FA7E-45EA-B86A-673BF05D1629}">
      <dsp:nvSpPr>
        <dsp:cNvPr id="0" name=""/>
        <dsp:cNvSpPr/>
      </dsp:nvSpPr>
      <dsp:spPr>
        <a:xfrm>
          <a:off x="651" y="2497550"/>
          <a:ext cx="1174498" cy="782999"/>
        </a:xfrm>
        <a:prstGeom prst="roundRect">
          <a:avLst>
            <a:gd name="adj" fmla="val 10000"/>
          </a:avLst>
        </a:prstGeom>
        <a:solidFill>
          <a:schemeClr val="accent1">
            <a:lumMod val="60000"/>
            <a:lumOff val="4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s-MX" sz="1100" kern="1200" dirty="0">
              <a:solidFill>
                <a:schemeClr val="tx1"/>
              </a:solidFill>
            </a:rPr>
            <a:t>Título 1: Administración del servicio</a:t>
          </a:r>
          <a:endParaRPr lang="es-CO" sz="1100" kern="1200" dirty="0">
            <a:solidFill>
              <a:schemeClr val="tx1"/>
            </a:solidFill>
          </a:endParaRPr>
        </a:p>
      </dsp:txBody>
      <dsp:txXfrm>
        <a:off x="23584" y="2520483"/>
        <a:ext cx="1128632" cy="737133"/>
      </dsp:txXfrm>
    </dsp:sp>
    <dsp:sp modelId="{B960FEFF-76F7-4088-BF97-8430B1D5C62D}">
      <dsp:nvSpPr>
        <dsp:cNvPr id="0" name=""/>
        <dsp:cNvSpPr/>
      </dsp:nvSpPr>
      <dsp:spPr>
        <a:xfrm>
          <a:off x="2114749" y="2184350"/>
          <a:ext cx="3817121" cy="313199"/>
        </a:xfrm>
        <a:custGeom>
          <a:avLst/>
          <a:gdLst/>
          <a:ahLst/>
          <a:cxnLst/>
          <a:rect l="0" t="0" r="0" b="0"/>
          <a:pathLst>
            <a:path>
              <a:moveTo>
                <a:pt x="3817121" y="0"/>
              </a:moveTo>
              <a:lnTo>
                <a:pt x="3817121" y="156599"/>
              </a:lnTo>
              <a:lnTo>
                <a:pt x="0" y="156599"/>
              </a:lnTo>
              <a:lnTo>
                <a:pt x="0" y="313199"/>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0B37227A-6D29-4CED-B6EC-D905FBC44E95}">
      <dsp:nvSpPr>
        <dsp:cNvPr id="0" name=""/>
        <dsp:cNvSpPr/>
      </dsp:nvSpPr>
      <dsp:spPr>
        <a:xfrm>
          <a:off x="1527500" y="2497550"/>
          <a:ext cx="1174498" cy="782999"/>
        </a:xfrm>
        <a:prstGeom prst="roundRect">
          <a:avLst>
            <a:gd name="adj" fmla="val 10000"/>
          </a:avLst>
        </a:prstGeom>
        <a:solidFill>
          <a:schemeClr val="accent1">
            <a:lumMod val="60000"/>
            <a:lumOff val="4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s-MX" sz="1100" kern="1200" dirty="0">
              <a:solidFill>
                <a:schemeClr val="tx1"/>
              </a:solidFill>
            </a:rPr>
            <a:t>Título 2: Sector privado</a:t>
          </a:r>
          <a:endParaRPr lang="es-CO" sz="1100" kern="1200" dirty="0">
            <a:solidFill>
              <a:schemeClr val="tx1"/>
            </a:solidFill>
          </a:endParaRPr>
        </a:p>
      </dsp:txBody>
      <dsp:txXfrm>
        <a:off x="1550433" y="2520483"/>
        <a:ext cx="1128632" cy="737133"/>
      </dsp:txXfrm>
    </dsp:sp>
    <dsp:sp modelId="{D13F0EB9-9362-484E-B711-1C4C90B8EB65}">
      <dsp:nvSpPr>
        <dsp:cNvPr id="0" name=""/>
        <dsp:cNvSpPr/>
      </dsp:nvSpPr>
      <dsp:spPr>
        <a:xfrm>
          <a:off x="3641598" y="2184350"/>
          <a:ext cx="2290272" cy="313199"/>
        </a:xfrm>
        <a:custGeom>
          <a:avLst/>
          <a:gdLst/>
          <a:ahLst/>
          <a:cxnLst/>
          <a:rect l="0" t="0" r="0" b="0"/>
          <a:pathLst>
            <a:path>
              <a:moveTo>
                <a:pt x="2290272" y="0"/>
              </a:moveTo>
              <a:lnTo>
                <a:pt x="2290272" y="156599"/>
              </a:lnTo>
              <a:lnTo>
                <a:pt x="0" y="156599"/>
              </a:lnTo>
              <a:lnTo>
                <a:pt x="0" y="313199"/>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8070247E-87C1-4E1D-9D76-A904F675EDAD}">
      <dsp:nvSpPr>
        <dsp:cNvPr id="0" name=""/>
        <dsp:cNvSpPr/>
      </dsp:nvSpPr>
      <dsp:spPr>
        <a:xfrm>
          <a:off x="3054348" y="2497550"/>
          <a:ext cx="1174498" cy="782999"/>
        </a:xfrm>
        <a:prstGeom prst="roundRect">
          <a:avLst>
            <a:gd name="adj" fmla="val 10000"/>
          </a:avLst>
        </a:prstGeom>
        <a:solidFill>
          <a:srgbClr val="7030A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s-MX" sz="1100" kern="1200" dirty="0"/>
            <a:t>Título 3: Prestación del servicio</a:t>
          </a:r>
          <a:endParaRPr lang="es-CO" sz="1100" kern="1200" dirty="0"/>
        </a:p>
      </dsp:txBody>
      <dsp:txXfrm>
        <a:off x="3077281" y="2520483"/>
        <a:ext cx="1128632" cy="737133"/>
      </dsp:txXfrm>
    </dsp:sp>
    <dsp:sp modelId="{5D04D663-6298-4C42-AE40-365E125F654F}">
      <dsp:nvSpPr>
        <dsp:cNvPr id="0" name=""/>
        <dsp:cNvSpPr/>
      </dsp:nvSpPr>
      <dsp:spPr>
        <a:xfrm>
          <a:off x="587901" y="3280549"/>
          <a:ext cx="3053697" cy="313199"/>
        </a:xfrm>
        <a:custGeom>
          <a:avLst/>
          <a:gdLst/>
          <a:ahLst/>
          <a:cxnLst/>
          <a:rect l="0" t="0" r="0" b="0"/>
          <a:pathLst>
            <a:path>
              <a:moveTo>
                <a:pt x="3053697" y="0"/>
              </a:moveTo>
              <a:lnTo>
                <a:pt x="3053697" y="156599"/>
              </a:lnTo>
              <a:lnTo>
                <a:pt x="0" y="156599"/>
              </a:lnTo>
              <a:lnTo>
                <a:pt x="0" y="313199"/>
              </a:lnTo>
            </a:path>
          </a:pathLst>
        </a:custGeom>
        <a:no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792D66E8-2FC2-4AE1-8BB3-028773A77656}">
      <dsp:nvSpPr>
        <dsp:cNvPr id="0" name=""/>
        <dsp:cNvSpPr/>
      </dsp:nvSpPr>
      <dsp:spPr>
        <a:xfrm>
          <a:off x="651" y="3593749"/>
          <a:ext cx="1174498" cy="782999"/>
        </a:xfrm>
        <a:prstGeom prst="roundRect">
          <a:avLst>
            <a:gd name="adj" fmla="val 10000"/>
          </a:avLst>
        </a:prstGeom>
        <a:solidFill>
          <a:schemeClr val="accent1">
            <a:lumMod val="60000"/>
            <a:lumOff val="4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s-MX" sz="1100" kern="1200" dirty="0">
              <a:solidFill>
                <a:schemeClr val="tx1"/>
              </a:solidFill>
            </a:rPr>
            <a:t>Capítulo 1: Aspectos pedagógicos y organizacionales</a:t>
          </a:r>
          <a:endParaRPr lang="es-CO" sz="1100" kern="1200" dirty="0">
            <a:solidFill>
              <a:schemeClr val="tx1"/>
            </a:solidFill>
          </a:endParaRPr>
        </a:p>
      </dsp:txBody>
      <dsp:txXfrm>
        <a:off x="23584" y="3616682"/>
        <a:ext cx="1128632" cy="737133"/>
      </dsp:txXfrm>
    </dsp:sp>
    <dsp:sp modelId="{AAEF0680-7B70-41F4-A64B-54A2D0D7072E}">
      <dsp:nvSpPr>
        <dsp:cNvPr id="0" name=""/>
        <dsp:cNvSpPr/>
      </dsp:nvSpPr>
      <dsp:spPr>
        <a:xfrm>
          <a:off x="2114749" y="3280549"/>
          <a:ext cx="1526848" cy="313199"/>
        </a:xfrm>
        <a:custGeom>
          <a:avLst/>
          <a:gdLst/>
          <a:ahLst/>
          <a:cxnLst/>
          <a:rect l="0" t="0" r="0" b="0"/>
          <a:pathLst>
            <a:path>
              <a:moveTo>
                <a:pt x="1526848" y="0"/>
              </a:moveTo>
              <a:lnTo>
                <a:pt x="1526848" y="156599"/>
              </a:lnTo>
              <a:lnTo>
                <a:pt x="0" y="156599"/>
              </a:lnTo>
              <a:lnTo>
                <a:pt x="0" y="313199"/>
              </a:lnTo>
            </a:path>
          </a:pathLst>
        </a:custGeom>
        <a:no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C228E805-011A-4D06-8CB0-BBBF436CC134}">
      <dsp:nvSpPr>
        <dsp:cNvPr id="0" name=""/>
        <dsp:cNvSpPr/>
      </dsp:nvSpPr>
      <dsp:spPr>
        <a:xfrm>
          <a:off x="1527500" y="3593749"/>
          <a:ext cx="1174498" cy="782999"/>
        </a:xfrm>
        <a:prstGeom prst="roundRect">
          <a:avLst>
            <a:gd name="adj" fmla="val 10000"/>
          </a:avLst>
        </a:prstGeom>
        <a:solidFill>
          <a:srgbClr val="7030A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s-MX" sz="1100" kern="1200" dirty="0"/>
            <a:t>Capítulo 2: Educación </a:t>
          </a:r>
          <a:r>
            <a:rPr lang="es-MX" sz="1100" u="sng" kern="1200" dirty="0"/>
            <a:t>inicial y</a:t>
          </a:r>
          <a:r>
            <a:rPr lang="es-MX" sz="1100" kern="1200" dirty="0"/>
            <a:t> preescolar</a:t>
          </a:r>
          <a:endParaRPr lang="es-CO" sz="1100" kern="1200" dirty="0"/>
        </a:p>
      </dsp:txBody>
      <dsp:txXfrm>
        <a:off x="1550433" y="3616682"/>
        <a:ext cx="1128632" cy="737133"/>
      </dsp:txXfrm>
    </dsp:sp>
    <dsp:sp modelId="{ABF3C53D-C625-44DB-ACDD-E52B8F53AF5F}">
      <dsp:nvSpPr>
        <dsp:cNvPr id="0" name=""/>
        <dsp:cNvSpPr/>
      </dsp:nvSpPr>
      <dsp:spPr>
        <a:xfrm>
          <a:off x="3595878" y="3280549"/>
          <a:ext cx="91440" cy="313199"/>
        </a:xfrm>
        <a:custGeom>
          <a:avLst/>
          <a:gdLst/>
          <a:ahLst/>
          <a:cxnLst/>
          <a:rect l="0" t="0" r="0" b="0"/>
          <a:pathLst>
            <a:path>
              <a:moveTo>
                <a:pt x="45720" y="0"/>
              </a:moveTo>
              <a:lnTo>
                <a:pt x="45720" y="313199"/>
              </a:lnTo>
            </a:path>
          </a:pathLst>
        </a:custGeom>
        <a:no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C87ECC92-6499-4CDA-87B9-0AD76B25E1A1}">
      <dsp:nvSpPr>
        <dsp:cNvPr id="0" name=""/>
        <dsp:cNvSpPr/>
      </dsp:nvSpPr>
      <dsp:spPr>
        <a:xfrm>
          <a:off x="3054348" y="3593749"/>
          <a:ext cx="1174498" cy="782999"/>
        </a:xfrm>
        <a:prstGeom prst="roundRect">
          <a:avLst>
            <a:gd name="adj" fmla="val 10000"/>
          </a:avLst>
        </a:prstGeom>
        <a:solidFill>
          <a:schemeClr val="accent1">
            <a:lumMod val="60000"/>
            <a:lumOff val="4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s-MX" sz="1100" kern="1200" dirty="0">
              <a:solidFill>
                <a:schemeClr val="tx1"/>
              </a:solidFill>
            </a:rPr>
            <a:t>Capítulo 3: Educación básica y media</a:t>
          </a:r>
          <a:endParaRPr lang="es-CO" sz="1100" kern="1200" dirty="0">
            <a:solidFill>
              <a:schemeClr val="tx1"/>
            </a:solidFill>
          </a:endParaRPr>
        </a:p>
      </dsp:txBody>
      <dsp:txXfrm>
        <a:off x="3077281" y="3616682"/>
        <a:ext cx="1128632" cy="737133"/>
      </dsp:txXfrm>
    </dsp:sp>
    <dsp:sp modelId="{59CB7C2F-7265-4D52-9885-B8D16037CB9E}">
      <dsp:nvSpPr>
        <dsp:cNvPr id="0" name=""/>
        <dsp:cNvSpPr/>
      </dsp:nvSpPr>
      <dsp:spPr>
        <a:xfrm>
          <a:off x="3641598" y="3280549"/>
          <a:ext cx="1526848" cy="313199"/>
        </a:xfrm>
        <a:custGeom>
          <a:avLst/>
          <a:gdLst/>
          <a:ahLst/>
          <a:cxnLst/>
          <a:rect l="0" t="0" r="0" b="0"/>
          <a:pathLst>
            <a:path>
              <a:moveTo>
                <a:pt x="0" y="0"/>
              </a:moveTo>
              <a:lnTo>
                <a:pt x="0" y="156599"/>
              </a:lnTo>
              <a:lnTo>
                <a:pt x="1526848" y="156599"/>
              </a:lnTo>
              <a:lnTo>
                <a:pt x="1526848" y="313199"/>
              </a:lnTo>
            </a:path>
          </a:pathLst>
        </a:custGeom>
        <a:no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31029AB0-5C99-4D09-97BE-9BF05E2EEE0E}">
      <dsp:nvSpPr>
        <dsp:cNvPr id="0" name=""/>
        <dsp:cNvSpPr/>
      </dsp:nvSpPr>
      <dsp:spPr>
        <a:xfrm>
          <a:off x="4581197" y="3593749"/>
          <a:ext cx="1174498" cy="782999"/>
        </a:xfrm>
        <a:prstGeom prst="roundRect">
          <a:avLst>
            <a:gd name="adj" fmla="val 10000"/>
          </a:avLst>
        </a:prstGeom>
        <a:solidFill>
          <a:schemeClr val="accent1">
            <a:lumMod val="60000"/>
            <a:lumOff val="4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s-MX" sz="1100" kern="1200" dirty="0">
              <a:solidFill>
                <a:schemeClr val="tx1"/>
              </a:solidFill>
            </a:rPr>
            <a:t>Capítulo 4: Contenidos curriculares especiales</a:t>
          </a:r>
          <a:endParaRPr lang="es-CO" sz="1100" kern="1200" dirty="0">
            <a:solidFill>
              <a:schemeClr val="tx1"/>
            </a:solidFill>
          </a:endParaRPr>
        </a:p>
      </dsp:txBody>
      <dsp:txXfrm>
        <a:off x="4604130" y="3616682"/>
        <a:ext cx="1128632" cy="737133"/>
      </dsp:txXfrm>
    </dsp:sp>
    <dsp:sp modelId="{2DFA1C5C-921E-4B08-8DA8-988B6F509FBB}">
      <dsp:nvSpPr>
        <dsp:cNvPr id="0" name=""/>
        <dsp:cNvSpPr/>
      </dsp:nvSpPr>
      <dsp:spPr>
        <a:xfrm>
          <a:off x="3641598" y="3280549"/>
          <a:ext cx="3053697" cy="313199"/>
        </a:xfrm>
        <a:custGeom>
          <a:avLst/>
          <a:gdLst/>
          <a:ahLst/>
          <a:cxnLst/>
          <a:rect l="0" t="0" r="0" b="0"/>
          <a:pathLst>
            <a:path>
              <a:moveTo>
                <a:pt x="0" y="0"/>
              </a:moveTo>
              <a:lnTo>
                <a:pt x="0" y="156599"/>
              </a:lnTo>
              <a:lnTo>
                <a:pt x="3053697" y="156599"/>
              </a:lnTo>
              <a:lnTo>
                <a:pt x="3053697" y="313199"/>
              </a:lnTo>
            </a:path>
          </a:pathLst>
        </a:custGeom>
        <a:no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9FD16AAC-FA1C-439D-9D4C-1D13E8AAB2C7}">
      <dsp:nvSpPr>
        <dsp:cNvPr id="0" name=""/>
        <dsp:cNvSpPr/>
      </dsp:nvSpPr>
      <dsp:spPr>
        <a:xfrm>
          <a:off x="6108045" y="3593749"/>
          <a:ext cx="1174498" cy="782999"/>
        </a:xfrm>
        <a:prstGeom prst="roundRect">
          <a:avLst>
            <a:gd name="adj" fmla="val 10000"/>
          </a:avLst>
        </a:prstGeom>
        <a:solidFill>
          <a:schemeClr val="accent1">
            <a:lumMod val="60000"/>
            <a:lumOff val="4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s-MX" sz="1100" kern="1200" dirty="0">
              <a:solidFill>
                <a:schemeClr val="tx1"/>
              </a:solidFill>
            </a:rPr>
            <a:t>Capítulo 5: Servicios educativos especiales</a:t>
          </a:r>
          <a:endParaRPr lang="es-CO" sz="1100" kern="1200" dirty="0">
            <a:solidFill>
              <a:schemeClr val="tx1"/>
            </a:solidFill>
          </a:endParaRPr>
        </a:p>
      </dsp:txBody>
      <dsp:txXfrm>
        <a:off x="6130978" y="3616682"/>
        <a:ext cx="1128632" cy="737133"/>
      </dsp:txXfrm>
    </dsp:sp>
    <dsp:sp modelId="{F40EEA62-3BE1-44CF-AAF0-1173FED0506D}">
      <dsp:nvSpPr>
        <dsp:cNvPr id="0" name=""/>
        <dsp:cNvSpPr/>
      </dsp:nvSpPr>
      <dsp:spPr>
        <a:xfrm>
          <a:off x="5168446" y="2184350"/>
          <a:ext cx="763424" cy="313199"/>
        </a:xfrm>
        <a:custGeom>
          <a:avLst/>
          <a:gdLst/>
          <a:ahLst/>
          <a:cxnLst/>
          <a:rect l="0" t="0" r="0" b="0"/>
          <a:pathLst>
            <a:path>
              <a:moveTo>
                <a:pt x="763424" y="0"/>
              </a:moveTo>
              <a:lnTo>
                <a:pt x="763424" y="156599"/>
              </a:lnTo>
              <a:lnTo>
                <a:pt x="0" y="156599"/>
              </a:lnTo>
              <a:lnTo>
                <a:pt x="0" y="313199"/>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0AC5DFD5-5A09-47C5-9D93-97B3298ECBF5}">
      <dsp:nvSpPr>
        <dsp:cNvPr id="0" name=""/>
        <dsp:cNvSpPr/>
      </dsp:nvSpPr>
      <dsp:spPr>
        <a:xfrm>
          <a:off x="4581197" y="2497550"/>
          <a:ext cx="1174498" cy="782999"/>
        </a:xfrm>
        <a:prstGeom prst="roundRect">
          <a:avLst>
            <a:gd name="adj" fmla="val 10000"/>
          </a:avLst>
        </a:prstGeom>
        <a:solidFill>
          <a:schemeClr val="accent1">
            <a:lumMod val="60000"/>
            <a:lumOff val="4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s-MX" sz="1100" kern="1200" dirty="0">
              <a:solidFill>
                <a:schemeClr val="tx1"/>
              </a:solidFill>
            </a:rPr>
            <a:t>Título 4: Participación padres de familia</a:t>
          </a:r>
          <a:endParaRPr lang="es-CO" sz="1100" kern="1200" dirty="0">
            <a:solidFill>
              <a:schemeClr val="tx1"/>
            </a:solidFill>
          </a:endParaRPr>
        </a:p>
      </dsp:txBody>
      <dsp:txXfrm>
        <a:off x="4604130" y="2520483"/>
        <a:ext cx="1128632" cy="737133"/>
      </dsp:txXfrm>
    </dsp:sp>
    <dsp:sp modelId="{99195B36-29AC-4604-A57A-CECEE5C5261B}">
      <dsp:nvSpPr>
        <dsp:cNvPr id="0" name=""/>
        <dsp:cNvSpPr/>
      </dsp:nvSpPr>
      <dsp:spPr>
        <a:xfrm>
          <a:off x="5931871" y="2184350"/>
          <a:ext cx="763424" cy="313199"/>
        </a:xfrm>
        <a:custGeom>
          <a:avLst/>
          <a:gdLst/>
          <a:ahLst/>
          <a:cxnLst/>
          <a:rect l="0" t="0" r="0" b="0"/>
          <a:pathLst>
            <a:path>
              <a:moveTo>
                <a:pt x="0" y="0"/>
              </a:moveTo>
              <a:lnTo>
                <a:pt x="0" y="156599"/>
              </a:lnTo>
              <a:lnTo>
                <a:pt x="763424" y="156599"/>
              </a:lnTo>
              <a:lnTo>
                <a:pt x="763424" y="313199"/>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87164C3F-B253-4E61-AFD7-9DB558CEE0A8}">
      <dsp:nvSpPr>
        <dsp:cNvPr id="0" name=""/>
        <dsp:cNvSpPr/>
      </dsp:nvSpPr>
      <dsp:spPr>
        <a:xfrm>
          <a:off x="6108045" y="2497550"/>
          <a:ext cx="1174498" cy="782999"/>
        </a:xfrm>
        <a:prstGeom prst="roundRect">
          <a:avLst>
            <a:gd name="adj" fmla="val 10000"/>
          </a:avLst>
        </a:prstGeom>
        <a:solidFill>
          <a:schemeClr val="accent1">
            <a:lumMod val="60000"/>
            <a:lumOff val="4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s-MX" sz="1100" kern="1200" dirty="0">
              <a:solidFill>
                <a:schemeClr val="tx1"/>
              </a:solidFill>
            </a:rPr>
            <a:t>Título 5: Sistema Nacional de Convivencia Escolar</a:t>
          </a:r>
          <a:endParaRPr lang="es-CO" sz="1100" kern="1200" dirty="0">
            <a:solidFill>
              <a:schemeClr val="tx1"/>
            </a:solidFill>
          </a:endParaRPr>
        </a:p>
      </dsp:txBody>
      <dsp:txXfrm>
        <a:off x="6130978" y="2520483"/>
        <a:ext cx="1128632" cy="737133"/>
      </dsp:txXfrm>
    </dsp:sp>
    <dsp:sp modelId="{0E8BE01B-29E4-4BD0-81F8-2792E132FB97}">
      <dsp:nvSpPr>
        <dsp:cNvPr id="0" name=""/>
        <dsp:cNvSpPr/>
      </dsp:nvSpPr>
      <dsp:spPr>
        <a:xfrm>
          <a:off x="5931871" y="2184350"/>
          <a:ext cx="2290272" cy="313199"/>
        </a:xfrm>
        <a:custGeom>
          <a:avLst/>
          <a:gdLst/>
          <a:ahLst/>
          <a:cxnLst/>
          <a:rect l="0" t="0" r="0" b="0"/>
          <a:pathLst>
            <a:path>
              <a:moveTo>
                <a:pt x="0" y="0"/>
              </a:moveTo>
              <a:lnTo>
                <a:pt x="0" y="156599"/>
              </a:lnTo>
              <a:lnTo>
                <a:pt x="2290272" y="156599"/>
              </a:lnTo>
              <a:lnTo>
                <a:pt x="2290272" y="313199"/>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1B30424E-7445-4268-BFD3-0CE6260A0814}">
      <dsp:nvSpPr>
        <dsp:cNvPr id="0" name=""/>
        <dsp:cNvSpPr/>
      </dsp:nvSpPr>
      <dsp:spPr>
        <a:xfrm>
          <a:off x="7634894" y="2497550"/>
          <a:ext cx="1174498" cy="782999"/>
        </a:xfrm>
        <a:prstGeom prst="roundRect">
          <a:avLst>
            <a:gd name="adj" fmla="val 10000"/>
          </a:avLst>
        </a:prstGeom>
        <a:solidFill>
          <a:schemeClr val="accent1">
            <a:lumMod val="60000"/>
            <a:lumOff val="4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s-MX" sz="1100" kern="1200" dirty="0">
              <a:solidFill>
                <a:schemeClr val="tx1"/>
              </a:solidFill>
            </a:rPr>
            <a:t>Título 6: Sistema de información</a:t>
          </a:r>
          <a:endParaRPr lang="es-CO" sz="1100" kern="1200" dirty="0">
            <a:solidFill>
              <a:schemeClr val="tx1"/>
            </a:solidFill>
          </a:endParaRPr>
        </a:p>
      </dsp:txBody>
      <dsp:txXfrm>
        <a:off x="7657827" y="2520483"/>
        <a:ext cx="1128632" cy="737133"/>
      </dsp:txXfrm>
    </dsp:sp>
    <dsp:sp modelId="{EDDD9EDC-D660-4827-B1D8-0A2B9867CCDC}">
      <dsp:nvSpPr>
        <dsp:cNvPr id="0" name=""/>
        <dsp:cNvSpPr/>
      </dsp:nvSpPr>
      <dsp:spPr>
        <a:xfrm>
          <a:off x="5931871" y="2184350"/>
          <a:ext cx="3817121" cy="313199"/>
        </a:xfrm>
        <a:custGeom>
          <a:avLst/>
          <a:gdLst/>
          <a:ahLst/>
          <a:cxnLst/>
          <a:rect l="0" t="0" r="0" b="0"/>
          <a:pathLst>
            <a:path>
              <a:moveTo>
                <a:pt x="0" y="0"/>
              </a:moveTo>
              <a:lnTo>
                <a:pt x="0" y="156599"/>
              </a:lnTo>
              <a:lnTo>
                <a:pt x="3817121" y="156599"/>
              </a:lnTo>
              <a:lnTo>
                <a:pt x="3817121" y="313199"/>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0AE5EB3-C5B7-4162-A7B5-8DE8D911B9F7}">
      <dsp:nvSpPr>
        <dsp:cNvPr id="0" name=""/>
        <dsp:cNvSpPr/>
      </dsp:nvSpPr>
      <dsp:spPr>
        <a:xfrm>
          <a:off x="9161742" y="2497550"/>
          <a:ext cx="1174498" cy="782999"/>
        </a:xfrm>
        <a:prstGeom prst="roundRect">
          <a:avLst>
            <a:gd name="adj" fmla="val 10000"/>
          </a:avLst>
        </a:prstGeom>
        <a:solidFill>
          <a:schemeClr val="accent1">
            <a:lumMod val="60000"/>
            <a:lumOff val="4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s-MX" sz="1100" kern="1200" dirty="0">
              <a:solidFill>
                <a:schemeClr val="tx1"/>
              </a:solidFill>
            </a:rPr>
            <a:t>Título 7: Inspección y Vigilancia</a:t>
          </a:r>
          <a:endParaRPr lang="es-CO" sz="1100" kern="1200" dirty="0">
            <a:solidFill>
              <a:schemeClr val="tx1"/>
            </a:solidFill>
          </a:endParaRPr>
        </a:p>
      </dsp:txBody>
      <dsp:txXfrm>
        <a:off x="9184675" y="2520483"/>
        <a:ext cx="1128632" cy="737133"/>
      </dsp:txXfrm>
    </dsp:sp>
    <dsp:sp modelId="{BC72CE9E-4B4B-4B69-95E3-F463F12B0243}">
      <dsp:nvSpPr>
        <dsp:cNvPr id="0" name=""/>
        <dsp:cNvSpPr/>
      </dsp:nvSpPr>
      <dsp:spPr>
        <a:xfrm>
          <a:off x="5931871" y="2184350"/>
          <a:ext cx="5343969" cy="313199"/>
        </a:xfrm>
        <a:custGeom>
          <a:avLst/>
          <a:gdLst/>
          <a:ahLst/>
          <a:cxnLst/>
          <a:rect l="0" t="0" r="0" b="0"/>
          <a:pathLst>
            <a:path>
              <a:moveTo>
                <a:pt x="0" y="0"/>
              </a:moveTo>
              <a:lnTo>
                <a:pt x="0" y="156599"/>
              </a:lnTo>
              <a:lnTo>
                <a:pt x="5343969" y="156599"/>
              </a:lnTo>
              <a:lnTo>
                <a:pt x="5343969" y="313199"/>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C292072D-CB9E-4579-B64F-D869BDED707F}">
      <dsp:nvSpPr>
        <dsp:cNvPr id="0" name=""/>
        <dsp:cNvSpPr/>
      </dsp:nvSpPr>
      <dsp:spPr>
        <a:xfrm>
          <a:off x="10688591" y="2497550"/>
          <a:ext cx="1174498" cy="782999"/>
        </a:xfrm>
        <a:prstGeom prst="roundRect">
          <a:avLst>
            <a:gd name="adj" fmla="val 10000"/>
          </a:avLst>
        </a:prstGeom>
        <a:solidFill>
          <a:schemeClr val="accent1">
            <a:lumMod val="60000"/>
            <a:lumOff val="4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s-MX" sz="1100" kern="1200" dirty="0">
              <a:solidFill>
                <a:schemeClr val="tx1"/>
              </a:solidFill>
            </a:rPr>
            <a:t>Título 8: Estímulos</a:t>
          </a:r>
          <a:endParaRPr lang="es-CO" sz="1100" kern="1200" dirty="0">
            <a:solidFill>
              <a:schemeClr val="tx1"/>
            </a:solidFill>
          </a:endParaRPr>
        </a:p>
      </dsp:txBody>
      <dsp:txXfrm>
        <a:off x="10711524" y="2520483"/>
        <a:ext cx="1128632" cy="737133"/>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1E06B25-9EEE-43A9-B90A-E0CEB32B6605}">
      <dsp:nvSpPr>
        <dsp:cNvPr id="0" name=""/>
        <dsp:cNvSpPr/>
      </dsp:nvSpPr>
      <dsp:spPr>
        <a:xfrm>
          <a:off x="5914053" y="2204239"/>
          <a:ext cx="4941006" cy="889481"/>
        </a:xfrm>
        <a:custGeom>
          <a:avLst/>
          <a:gdLst/>
          <a:ahLst/>
          <a:cxnLst/>
          <a:rect l="0" t="0" r="0" b="0"/>
          <a:pathLst>
            <a:path>
              <a:moveTo>
                <a:pt x="0" y="0"/>
              </a:moveTo>
              <a:lnTo>
                <a:pt x="0" y="728021"/>
              </a:lnTo>
              <a:lnTo>
                <a:pt x="4941006" y="728021"/>
              </a:lnTo>
              <a:lnTo>
                <a:pt x="4941006" y="889481"/>
              </a:lnTo>
            </a:path>
          </a:pathLst>
        </a:custGeom>
        <a:noFill/>
        <a:ln w="12700" cap="flat" cmpd="sng" algn="ctr">
          <a:solidFill>
            <a:schemeClr val="accent1">
              <a:tint val="99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2949648F-AB45-4423-9A30-91D2E1BF7C43}">
      <dsp:nvSpPr>
        <dsp:cNvPr id="0" name=""/>
        <dsp:cNvSpPr/>
      </dsp:nvSpPr>
      <dsp:spPr>
        <a:xfrm>
          <a:off x="5914053" y="2204239"/>
          <a:ext cx="2860682" cy="895278"/>
        </a:xfrm>
        <a:custGeom>
          <a:avLst/>
          <a:gdLst/>
          <a:ahLst/>
          <a:cxnLst/>
          <a:rect l="0" t="0" r="0" b="0"/>
          <a:pathLst>
            <a:path>
              <a:moveTo>
                <a:pt x="0" y="0"/>
              </a:moveTo>
              <a:lnTo>
                <a:pt x="0" y="733819"/>
              </a:lnTo>
              <a:lnTo>
                <a:pt x="2860682" y="733819"/>
              </a:lnTo>
              <a:lnTo>
                <a:pt x="2860682" y="895278"/>
              </a:lnTo>
            </a:path>
          </a:pathLst>
        </a:custGeom>
        <a:noFill/>
        <a:ln w="12700" cap="flat" cmpd="sng" algn="ctr">
          <a:solidFill>
            <a:schemeClr val="accent1">
              <a:tint val="99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4AB50A21-39FB-460F-AFC2-F58FADD2D545}">
      <dsp:nvSpPr>
        <dsp:cNvPr id="0" name=""/>
        <dsp:cNvSpPr/>
      </dsp:nvSpPr>
      <dsp:spPr>
        <a:xfrm>
          <a:off x="5497895" y="2204239"/>
          <a:ext cx="416158" cy="895978"/>
        </a:xfrm>
        <a:custGeom>
          <a:avLst/>
          <a:gdLst/>
          <a:ahLst/>
          <a:cxnLst/>
          <a:rect l="0" t="0" r="0" b="0"/>
          <a:pathLst>
            <a:path>
              <a:moveTo>
                <a:pt x="416158" y="0"/>
              </a:moveTo>
              <a:lnTo>
                <a:pt x="416158" y="734518"/>
              </a:lnTo>
              <a:lnTo>
                <a:pt x="0" y="734518"/>
              </a:lnTo>
              <a:lnTo>
                <a:pt x="0" y="895978"/>
              </a:lnTo>
            </a:path>
          </a:pathLst>
        </a:custGeom>
        <a:noFill/>
        <a:ln w="12700" cap="flat" cmpd="sng" algn="ctr">
          <a:solidFill>
            <a:schemeClr val="accent1">
              <a:tint val="99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5044A40-5901-4360-8743-A3BE075EDA54}">
      <dsp:nvSpPr>
        <dsp:cNvPr id="0" name=""/>
        <dsp:cNvSpPr/>
      </dsp:nvSpPr>
      <dsp:spPr>
        <a:xfrm>
          <a:off x="2524775" y="2204239"/>
          <a:ext cx="3389278" cy="889474"/>
        </a:xfrm>
        <a:custGeom>
          <a:avLst/>
          <a:gdLst/>
          <a:ahLst/>
          <a:cxnLst/>
          <a:rect l="0" t="0" r="0" b="0"/>
          <a:pathLst>
            <a:path>
              <a:moveTo>
                <a:pt x="3389278" y="0"/>
              </a:moveTo>
              <a:lnTo>
                <a:pt x="3389278" y="728014"/>
              </a:lnTo>
              <a:lnTo>
                <a:pt x="0" y="728014"/>
              </a:lnTo>
              <a:lnTo>
                <a:pt x="0" y="889474"/>
              </a:lnTo>
            </a:path>
          </a:pathLst>
        </a:custGeom>
        <a:noFill/>
        <a:ln w="12700" cap="flat" cmpd="sng" algn="ctr">
          <a:solidFill>
            <a:schemeClr val="accent1">
              <a:tint val="99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1B2FA78A-E67E-4BC3-9F63-1F95441BA4A4}">
      <dsp:nvSpPr>
        <dsp:cNvPr id="0" name=""/>
        <dsp:cNvSpPr/>
      </dsp:nvSpPr>
      <dsp:spPr>
        <a:xfrm>
          <a:off x="770792" y="2204239"/>
          <a:ext cx="5143261" cy="889474"/>
        </a:xfrm>
        <a:custGeom>
          <a:avLst/>
          <a:gdLst/>
          <a:ahLst/>
          <a:cxnLst/>
          <a:rect l="0" t="0" r="0" b="0"/>
          <a:pathLst>
            <a:path>
              <a:moveTo>
                <a:pt x="5143261" y="0"/>
              </a:moveTo>
              <a:lnTo>
                <a:pt x="5143261" y="728014"/>
              </a:lnTo>
              <a:lnTo>
                <a:pt x="0" y="728014"/>
              </a:lnTo>
              <a:lnTo>
                <a:pt x="0" y="889474"/>
              </a:lnTo>
            </a:path>
          </a:pathLst>
        </a:custGeom>
        <a:noFill/>
        <a:ln w="12700" cap="flat" cmpd="sng" algn="ctr">
          <a:solidFill>
            <a:schemeClr val="accent1">
              <a:tint val="99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498F4784-E4DD-4721-85F1-1CE6913B0AE2}">
      <dsp:nvSpPr>
        <dsp:cNvPr id="0" name=""/>
        <dsp:cNvSpPr/>
      </dsp:nvSpPr>
      <dsp:spPr>
        <a:xfrm>
          <a:off x="5028962" y="1379218"/>
          <a:ext cx="1770183" cy="825020"/>
        </a:xfrm>
        <a:prstGeom prst="roundRect">
          <a:avLst/>
        </a:prstGeom>
        <a:solidFill>
          <a:srgbClr val="7030A0"/>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s-MX" sz="1400" b="1" kern="1200" dirty="0">
              <a:latin typeface="Calibri" panose="020F0502020204030204"/>
              <a:ea typeface="+mn-ea"/>
              <a:cs typeface="+mn-cs"/>
            </a:rPr>
            <a:t>Capítulo 2: Educación inicial y preescolar</a:t>
          </a:r>
        </a:p>
        <a:p>
          <a:pPr marL="0" lvl="0" indent="0" algn="ctr" defTabSz="488950">
            <a:lnSpc>
              <a:spcPct val="90000"/>
            </a:lnSpc>
            <a:spcBef>
              <a:spcPct val="0"/>
            </a:spcBef>
            <a:spcAft>
              <a:spcPct val="35000"/>
            </a:spcAft>
            <a:buNone/>
          </a:pPr>
          <a:r>
            <a:rPr lang="es-MX" sz="1400" b="1" kern="1200" dirty="0">
              <a:latin typeface="Calibri" panose="020F0502020204030204"/>
              <a:ea typeface="+mn-ea"/>
              <a:cs typeface="+mn-cs"/>
            </a:rPr>
            <a:t>Decreto 1411</a:t>
          </a:r>
          <a:endParaRPr lang="es-CO" sz="1400" b="1" kern="1200" dirty="0">
            <a:latin typeface="Calibri" panose="020F0502020204030204"/>
            <a:ea typeface="+mn-ea"/>
            <a:cs typeface="+mn-cs"/>
          </a:endParaRPr>
        </a:p>
      </dsp:txBody>
      <dsp:txXfrm>
        <a:off x="5069236" y="1419492"/>
        <a:ext cx="1689635" cy="744472"/>
      </dsp:txXfrm>
    </dsp:sp>
    <dsp:sp modelId="{C28CA67E-5FCB-4F61-8495-A13A334DA4A1}">
      <dsp:nvSpPr>
        <dsp:cNvPr id="0" name=""/>
        <dsp:cNvSpPr/>
      </dsp:nvSpPr>
      <dsp:spPr>
        <a:xfrm>
          <a:off x="1936" y="3093713"/>
          <a:ext cx="1537711" cy="384174"/>
        </a:xfrm>
        <a:prstGeom prst="roundRect">
          <a:avLst/>
        </a:prstGeom>
        <a:solidFill>
          <a:schemeClr val="accent1">
            <a:tint val="99000"/>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1155700">
            <a:lnSpc>
              <a:spcPct val="90000"/>
            </a:lnSpc>
            <a:spcBef>
              <a:spcPct val="0"/>
            </a:spcBef>
            <a:spcAft>
              <a:spcPct val="35000"/>
            </a:spcAft>
            <a:buNone/>
          </a:pPr>
          <a:r>
            <a:rPr lang="es-MX" sz="1400" b="1" kern="1200">
              <a:latin typeface="Calibri"/>
              <a:cs typeface="Arial"/>
            </a:rPr>
            <a:t>Artículo 1 </a:t>
          </a:r>
          <a:endParaRPr lang="es-MX" sz="1400" b="1" kern="1200" dirty="0">
            <a:latin typeface="Calibri"/>
            <a:cs typeface="Arial"/>
          </a:endParaRPr>
        </a:p>
      </dsp:txBody>
      <dsp:txXfrm>
        <a:off x="20690" y="3112467"/>
        <a:ext cx="1500203" cy="346666"/>
      </dsp:txXfrm>
    </dsp:sp>
    <dsp:sp modelId="{037F2B32-338F-4BAE-9355-B7FCA4B25560}">
      <dsp:nvSpPr>
        <dsp:cNvPr id="0" name=""/>
        <dsp:cNvSpPr/>
      </dsp:nvSpPr>
      <dsp:spPr>
        <a:xfrm>
          <a:off x="1703260" y="3093713"/>
          <a:ext cx="1643029" cy="378377"/>
        </a:xfrm>
        <a:prstGeom prst="roundRect">
          <a:avLst/>
        </a:prstGeom>
        <a:solidFill>
          <a:schemeClr val="accent1">
            <a:tint val="99000"/>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1155700">
            <a:lnSpc>
              <a:spcPct val="90000"/>
            </a:lnSpc>
            <a:spcBef>
              <a:spcPct val="0"/>
            </a:spcBef>
            <a:spcAft>
              <a:spcPct val="35000"/>
            </a:spcAft>
            <a:buNone/>
          </a:pPr>
          <a:r>
            <a:rPr lang="es-MX" sz="1400" b="1" kern="1200">
              <a:latin typeface="Calibri"/>
              <a:ea typeface="+mn-ea"/>
              <a:cs typeface="Arial"/>
            </a:rPr>
            <a:t>Artículo 2</a:t>
          </a:r>
          <a:endParaRPr lang="es-MX" sz="1400" b="1" kern="1200" dirty="0">
            <a:latin typeface="Calibri"/>
            <a:ea typeface="+mn-ea"/>
            <a:cs typeface="Arial"/>
          </a:endParaRPr>
        </a:p>
      </dsp:txBody>
      <dsp:txXfrm>
        <a:off x="1721731" y="3112184"/>
        <a:ext cx="1606087" cy="341435"/>
      </dsp:txXfrm>
    </dsp:sp>
    <dsp:sp modelId="{04C8D008-2CE2-4217-B19F-923F7BB86152}">
      <dsp:nvSpPr>
        <dsp:cNvPr id="0" name=""/>
        <dsp:cNvSpPr/>
      </dsp:nvSpPr>
      <dsp:spPr>
        <a:xfrm>
          <a:off x="3539227" y="3100217"/>
          <a:ext cx="3917336" cy="380568"/>
        </a:xfrm>
        <a:prstGeom prst="roundRect">
          <a:avLst/>
        </a:prstGeom>
        <a:solidFill>
          <a:schemeClr val="accent1">
            <a:tint val="99000"/>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1155700">
            <a:lnSpc>
              <a:spcPct val="90000"/>
            </a:lnSpc>
            <a:spcBef>
              <a:spcPct val="0"/>
            </a:spcBef>
            <a:spcAft>
              <a:spcPct val="35000"/>
            </a:spcAft>
            <a:buNone/>
          </a:pPr>
          <a:r>
            <a:rPr lang="es-CO" sz="1400" b="1" kern="1200">
              <a:latin typeface="Calibri"/>
              <a:ea typeface="+mn-ea"/>
              <a:cs typeface="Arial"/>
            </a:rPr>
            <a:t>Artículo 3 </a:t>
          </a:r>
          <a:endParaRPr lang="es-CO" sz="1400" b="1" kern="1200" dirty="0">
            <a:latin typeface="Calibri"/>
            <a:ea typeface="+mn-ea"/>
            <a:cs typeface="Arial"/>
          </a:endParaRPr>
        </a:p>
      </dsp:txBody>
      <dsp:txXfrm>
        <a:off x="3557805" y="3118795"/>
        <a:ext cx="3880180" cy="343412"/>
      </dsp:txXfrm>
    </dsp:sp>
    <dsp:sp modelId="{0179F5CF-41BE-40EC-B63F-BB8EBF2BD11C}">
      <dsp:nvSpPr>
        <dsp:cNvPr id="0" name=""/>
        <dsp:cNvSpPr/>
      </dsp:nvSpPr>
      <dsp:spPr>
        <a:xfrm>
          <a:off x="7826352" y="3099517"/>
          <a:ext cx="1896767" cy="394815"/>
        </a:xfrm>
        <a:prstGeom prst="roundRect">
          <a:avLst/>
        </a:prstGeom>
        <a:solidFill>
          <a:schemeClr val="accent1">
            <a:tint val="99000"/>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1155700">
            <a:lnSpc>
              <a:spcPct val="90000"/>
            </a:lnSpc>
            <a:spcBef>
              <a:spcPct val="0"/>
            </a:spcBef>
            <a:spcAft>
              <a:spcPct val="35000"/>
            </a:spcAft>
            <a:buNone/>
          </a:pPr>
          <a:r>
            <a:rPr lang="es-CO" sz="1400" b="1" kern="1200">
              <a:latin typeface="Calibri"/>
              <a:ea typeface="+mn-ea"/>
              <a:cs typeface="Arial"/>
            </a:rPr>
            <a:t>Artículo 4 </a:t>
          </a:r>
          <a:endParaRPr lang="es-CO" sz="1400" b="1" kern="1200" dirty="0">
            <a:latin typeface="Calibri"/>
            <a:ea typeface="+mn-ea"/>
            <a:cs typeface="Arial"/>
          </a:endParaRPr>
        </a:p>
      </dsp:txBody>
      <dsp:txXfrm>
        <a:off x="7845625" y="3118790"/>
        <a:ext cx="1858221" cy="356269"/>
      </dsp:txXfrm>
    </dsp:sp>
    <dsp:sp modelId="{4E77711F-216A-4113-8FDA-F26C7A222B1D}">
      <dsp:nvSpPr>
        <dsp:cNvPr id="0" name=""/>
        <dsp:cNvSpPr/>
      </dsp:nvSpPr>
      <dsp:spPr>
        <a:xfrm>
          <a:off x="10086204" y="3093720"/>
          <a:ext cx="1537711" cy="394815"/>
        </a:xfrm>
        <a:prstGeom prst="roundRect">
          <a:avLst/>
        </a:prstGeom>
        <a:solidFill>
          <a:schemeClr val="accent1">
            <a:tint val="99000"/>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1155700">
            <a:lnSpc>
              <a:spcPct val="90000"/>
            </a:lnSpc>
            <a:spcBef>
              <a:spcPct val="0"/>
            </a:spcBef>
            <a:spcAft>
              <a:spcPct val="35000"/>
            </a:spcAft>
            <a:buNone/>
          </a:pPr>
          <a:r>
            <a:rPr lang="es-CO" sz="1400" b="1" kern="1200">
              <a:latin typeface="Calibri"/>
              <a:ea typeface="+mn-ea"/>
              <a:cs typeface="Arial"/>
            </a:rPr>
            <a:t>Artículo 5</a:t>
          </a:r>
          <a:endParaRPr lang="es-CO" sz="1400" b="1" kern="1200" dirty="0">
            <a:latin typeface="Calibri"/>
            <a:ea typeface="+mn-ea"/>
            <a:cs typeface="Arial"/>
          </a:endParaRPr>
        </a:p>
      </dsp:txBody>
      <dsp:txXfrm>
        <a:off x="10105477" y="3112993"/>
        <a:ext cx="1499165" cy="356269"/>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DA359AA-F6EC-46F2-B627-6D52DB664F4C}">
      <dsp:nvSpPr>
        <dsp:cNvPr id="0" name=""/>
        <dsp:cNvSpPr/>
      </dsp:nvSpPr>
      <dsp:spPr>
        <a:xfrm>
          <a:off x="0" y="2441781"/>
          <a:ext cx="11577913" cy="535104"/>
        </a:xfrm>
        <a:prstGeom prst="notchedRightArrow">
          <a:avLst/>
        </a:prstGeom>
        <a:gradFill rotWithShape="0">
          <a:gsLst>
            <a:gs pos="0">
              <a:schemeClr val="accent5">
                <a:tint val="40000"/>
                <a:hueOff val="0"/>
                <a:satOff val="0"/>
                <a:lumOff val="0"/>
                <a:alphaOff val="0"/>
                <a:satMod val="103000"/>
                <a:lumMod val="102000"/>
                <a:tint val="94000"/>
              </a:schemeClr>
            </a:gs>
            <a:gs pos="50000">
              <a:schemeClr val="accent5">
                <a:tint val="40000"/>
                <a:hueOff val="0"/>
                <a:satOff val="0"/>
                <a:lumOff val="0"/>
                <a:alphaOff val="0"/>
                <a:satMod val="110000"/>
                <a:lumMod val="100000"/>
                <a:shade val="100000"/>
              </a:schemeClr>
            </a:gs>
            <a:gs pos="100000">
              <a:schemeClr val="accent5">
                <a:tint val="40000"/>
                <a:hueOff val="0"/>
                <a:satOff val="0"/>
                <a:lumOff val="0"/>
                <a:alphaOff val="0"/>
                <a:lumMod val="99000"/>
                <a:satMod val="120000"/>
                <a:shade val="78000"/>
              </a:schemeClr>
            </a:gs>
          </a:gsLst>
          <a:lin ang="5400000" scaled="0"/>
        </a:gradFill>
        <a:ln>
          <a:noFill/>
        </a:ln>
        <a:effectLst/>
        <a:scene3d>
          <a:camera prst="orthographicFront"/>
          <a:lightRig rig="threePt" dir="t">
            <a:rot lat="0" lon="0" rev="7500000"/>
          </a:lightRig>
        </a:scene3d>
        <a:sp3d z="-152400" extrusionH="63500" prstMaterial="matte">
          <a:bevelT w="144450" h="6350" prst="relaxedInset"/>
          <a:contourClr>
            <a:schemeClr val="bg1"/>
          </a:contourClr>
        </a:sp3d>
      </dsp:spPr>
      <dsp:style>
        <a:lnRef idx="0">
          <a:scrgbClr r="0" g="0" b="0"/>
        </a:lnRef>
        <a:fillRef idx="3">
          <a:scrgbClr r="0" g="0" b="0"/>
        </a:fillRef>
        <a:effectRef idx="0">
          <a:scrgbClr r="0" g="0" b="0"/>
        </a:effectRef>
        <a:fontRef idx="minor"/>
      </dsp:style>
    </dsp:sp>
    <dsp:sp modelId="{F4EB9BBA-B0C4-40D6-9B42-891F30F02013}">
      <dsp:nvSpPr>
        <dsp:cNvPr id="0" name=""/>
        <dsp:cNvSpPr/>
      </dsp:nvSpPr>
      <dsp:spPr>
        <a:xfrm>
          <a:off x="71009" y="907941"/>
          <a:ext cx="2508359" cy="56618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42240" tIns="142240" rIns="142240" bIns="142240" numCol="1" spcCol="1270" anchor="b" anchorCtr="0">
          <a:noAutofit/>
        </a:bodyPr>
        <a:lstStyle/>
        <a:p>
          <a:pPr marL="0" lvl="0" indent="0" algn="ctr" defTabSz="889000">
            <a:lnSpc>
              <a:spcPct val="90000"/>
            </a:lnSpc>
            <a:spcBef>
              <a:spcPct val="0"/>
            </a:spcBef>
            <a:spcAft>
              <a:spcPct val="35000"/>
            </a:spcAft>
            <a:buNone/>
          </a:pPr>
          <a:r>
            <a:rPr lang="es-CO" sz="2000" kern="1200" dirty="0"/>
            <a:t>Expedición Circular 07 de 2023</a:t>
          </a:r>
        </a:p>
      </dsp:txBody>
      <dsp:txXfrm>
        <a:off x="71009" y="907941"/>
        <a:ext cx="2508359" cy="566185"/>
      </dsp:txXfrm>
    </dsp:sp>
    <dsp:sp modelId="{27258C25-5EBB-4A1D-9D2A-4AC233984397}">
      <dsp:nvSpPr>
        <dsp:cNvPr id="0" name=""/>
        <dsp:cNvSpPr/>
      </dsp:nvSpPr>
      <dsp:spPr>
        <a:xfrm>
          <a:off x="970336" y="2438053"/>
          <a:ext cx="541866" cy="541866"/>
        </a:xfrm>
        <a:prstGeom prst="ellipse">
          <a:avLst/>
        </a:prstGeom>
        <a:gradFill rotWithShape="0">
          <a:gsLst>
            <a:gs pos="0">
              <a:schemeClr val="accent5">
                <a:hueOff val="0"/>
                <a:satOff val="0"/>
                <a:lumOff val="0"/>
                <a:alphaOff val="0"/>
                <a:satMod val="103000"/>
                <a:lumMod val="102000"/>
                <a:tint val="94000"/>
              </a:schemeClr>
            </a:gs>
            <a:gs pos="50000">
              <a:schemeClr val="accent5">
                <a:hueOff val="0"/>
                <a:satOff val="0"/>
                <a:lumOff val="0"/>
                <a:alphaOff val="0"/>
                <a:satMod val="110000"/>
                <a:lumMod val="100000"/>
                <a:shade val="100000"/>
              </a:schemeClr>
            </a:gs>
            <a:gs pos="100000">
              <a:schemeClr val="accent5">
                <a:hueOff val="0"/>
                <a:satOff val="0"/>
                <a:lumOff val="0"/>
                <a:alphaOff val="0"/>
                <a:lumMod val="99000"/>
                <a:satMod val="120000"/>
                <a:shade val="78000"/>
              </a:schemeClr>
            </a:gs>
          </a:gsLst>
          <a:lin ang="5400000" scaled="0"/>
        </a:gradFill>
        <a:ln>
          <a:no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sp>
    <dsp:sp modelId="{BBA3FACF-488A-4779-98F2-C2ED9AA8AC1E}">
      <dsp:nvSpPr>
        <dsp:cNvPr id="0" name=""/>
        <dsp:cNvSpPr/>
      </dsp:nvSpPr>
      <dsp:spPr>
        <a:xfrm>
          <a:off x="2727763" y="261006"/>
          <a:ext cx="2508359" cy="216746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42240" tIns="142240" rIns="142240" bIns="142240" numCol="1" spcCol="1270" anchor="t" anchorCtr="0">
          <a:noAutofit/>
        </a:bodyPr>
        <a:lstStyle/>
        <a:p>
          <a:pPr marL="0" lvl="0" indent="0" algn="ctr" defTabSz="889000">
            <a:lnSpc>
              <a:spcPct val="90000"/>
            </a:lnSpc>
            <a:spcBef>
              <a:spcPct val="0"/>
            </a:spcBef>
            <a:spcAft>
              <a:spcPct val="35000"/>
            </a:spcAft>
            <a:buNone/>
          </a:pPr>
          <a:r>
            <a:rPr lang="es-CO" sz="2000" kern="1200" dirty="0"/>
            <a:t>Ruta de ampliación de la atención en preescolar</a:t>
          </a:r>
        </a:p>
        <a:p>
          <a:pPr marL="0" lvl="0" indent="0" algn="ctr" defTabSz="889000">
            <a:lnSpc>
              <a:spcPct val="90000"/>
            </a:lnSpc>
            <a:spcBef>
              <a:spcPct val="0"/>
            </a:spcBef>
            <a:spcAft>
              <a:spcPct val="35000"/>
            </a:spcAft>
            <a:buNone/>
          </a:pPr>
          <a:r>
            <a:rPr lang="es-CO" sz="2000" kern="1200" dirty="0"/>
            <a:t> Universalización de la Jornada Única</a:t>
          </a:r>
        </a:p>
      </dsp:txBody>
      <dsp:txXfrm>
        <a:off x="2727763" y="261006"/>
        <a:ext cx="2508359" cy="2167466"/>
      </dsp:txXfrm>
    </dsp:sp>
    <dsp:sp modelId="{7F391E21-4E9E-4A6B-B7B8-DC4DD8267703}">
      <dsp:nvSpPr>
        <dsp:cNvPr id="0" name=""/>
        <dsp:cNvSpPr/>
      </dsp:nvSpPr>
      <dsp:spPr>
        <a:xfrm>
          <a:off x="3658272" y="2463938"/>
          <a:ext cx="541866" cy="541866"/>
        </a:xfrm>
        <a:prstGeom prst="ellipse">
          <a:avLst/>
        </a:prstGeom>
        <a:gradFill rotWithShape="0">
          <a:gsLst>
            <a:gs pos="0">
              <a:schemeClr val="accent5">
                <a:hueOff val="-2252848"/>
                <a:satOff val="-5806"/>
                <a:lumOff val="-3922"/>
                <a:alphaOff val="0"/>
                <a:satMod val="103000"/>
                <a:lumMod val="102000"/>
                <a:tint val="94000"/>
              </a:schemeClr>
            </a:gs>
            <a:gs pos="50000">
              <a:schemeClr val="accent5">
                <a:hueOff val="-2252848"/>
                <a:satOff val="-5806"/>
                <a:lumOff val="-3922"/>
                <a:alphaOff val="0"/>
                <a:satMod val="110000"/>
                <a:lumMod val="100000"/>
                <a:shade val="100000"/>
              </a:schemeClr>
            </a:gs>
            <a:gs pos="100000">
              <a:schemeClr val="accent5">
                <a:hueOff val="-2252848"/>
                <a:satOff val="-5806"/>
                <a:lumOff val="-3922"/>
                <a:alphaOff val="0"/>
                <a:lumMod val="99000"/>
                <a:satMod val="120000"/>
                <a:shade val="78000"/>
              </a:schemeClr>
            </a:gs>
          </a:gsLst>
          <a:lin ang="5400000" scaled="0"/>
        </a:gradFill>
        <a:ln>
          <a:no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sp>
    <dsp:sp modelId="{D6137505-654E-48D9-9C09-2F4BD0C9A4B9}">
      <dsp:nvSpPr>
        <dsp:cNvPr id="0" name=""/>
        <dsp:cNvSpPr/>
      </dsp:nvSpPr>
      <dsp:spPr>
        <a:xfrm>
          <a:off x="6000745" y="798012"/>
          <a:ext cx="2508359" cy="83293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42240" tIns="142240" rIns="142240" bIns="142240" numCol="1" spcCol="1270" anchor="b" anchorCtr="0">
          <a:noAutofit/>
        </a:bodyPr>
        <a:lstStyle/>
        <a:p>
          <a:pPr marL="0" lvl="0" indent="0" algn="ctr" defTabSz="889000">
            <a:lnSpc>
              <a:spcPct val="90000"/>
            </a:lnSpc>
            <a:spcBef>
              <a:spcPct val="0"/>
            </a:spcBef>
            <a:spcAft>
              <a:spcPct val="35000"/>
            </a:spcAft>
            <a:buNone/>
          </a:pPr>
          <a:r>
            <a:rPr lang="es-CO" sz="2000" kern="1200" dirty="0"/>
            <a:t>Relaciones técnicas </a:t>
          </a:r>
        </a:p>
        <a:p>
          <a:pPr marL="0" lvl="0" indent="0" algn="ctr" defTabSz="889000">
            <a:lnSpc>
              <a:spcPct val="90000"/>
            </a:lnSpc>
            <a:spcBef>
              <a:spcPct val="0"/>
            </a:spcBef>
            <a:spcAft>
              <a:spcPct val="35000"/>
            </a:spcAft>
            <a:buNone/>
          </a:pPr>
          <a:r>
            <a:rPr lang="es-CO" sz="2000" kern="1200" dirty="0"/>
            <a:t>Actualización de Referentes Técnicos</a:t>
          </a:r>
        </a:p>
      </dsp:txBody>
      <dsp:txXfrm>
        <a:off x="6000745" y="798012"/>
        <a:ext cx="2508359" cy="832935"/>
      </dsp:txXfrm>
    </dsp:sp>
    <dsp:sp modelId="{EA998FE8-897E-4591-B454-90B4096933A0}">
      <dsp:nvSpPr>
        <dsp:cNvPr id="0" name=""/>
        <dsp:cNvSpPr/>
      </dsp:nvSpPr>
      <dsp:spPr>
        <a:xfrm>
          <a:off x="7079621" y="2395272"/>
          <a:ext cx="541866" cy="541866"/>
        </a:xfrm>
        <a:prstGeom prst="ellipse">
          <a:avLst/>
        </a:prstGeom>
        <a:gradFill rotWithShape="0">
          <a:gsLst>
            <a:gs pos="0">
              <a:schemeClr val="accent5">
                <a:hueOff val="-4505695"/>
                <a:satOff val="-11613"/>
                <a:lumOff val="-7843"/>
                <a:alphaOff val="0"/>
                <a:satMod val="103000"/>
                <a:lumMod val="102000"/>
                <a:tint val="94000"/>
              </a:schemeClr>
            </a:gs>
            <a:gs pos="50000">
              <a:schemeClr val="accent5">
                <a:hueOff val="-4505695"/>
                <a:satOff val="-11613"/>
                <a:lumOff val="-7843"/>
                <a:alphaOff val="0"/>
                <a:satMod val="110000"/>
                <a:lumMod val="100000"/>
                <a:shade val="100000"/>
              </a:schemeClr>
            </a:gs>
            <a:gs pos="100000">
              <a:schemeClr val="accent5">
                <a:hueOff val="-4505695"/>
                <a:satOff val="-11613"/>
                <a:lumOff val="-7843"/>
                <a:alphaOff val="0"/>
                <a:lumMod val="99000"/>
                <a:satMod val="120000"/>
                <a:shade val="78000"/>
              </a:schemeClr>
            </a:gs>
          </a:gsLst>
          <a:lin ang="5400000" scaled="0"/>
        </a:gradFill>
        <a:ln>
          <a:no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sp>
    <dsp:sp modelId="{DB3E49EB-8507-42A3-A2A0-E56E67099DB4}">
      <dsp:nvSpPr>
        <dsp:cNvPr id="0" name=""/>
        <dsp:cNvSpPr/>
      </dsp:nvSpPr>
      <dsp:spPr>
        <a:xfrm>
          <a:off x="8954614" y="414414"/>
          <a:ext cx="2508359" cy="7694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42240" tIns="142240" rIns="142240" bIns="142240" numCol="1" spcCol="1270" anchor="t" anchorCtr="0">
          <a:noAutofit/>
        </a:bodyPr>
        <a:lstStyle/>
        <a:p>
          <a:pPr marL="0" lvl="0" indent="0" algn="ctr" defTabSz="889000">
            <a:lnSpc>
              <a:spcPct val="90000"/>
            </a:lnSpc>
            <a:spcBef>
              <a:spcPct val="0"/>
            </a:spcBef>
            <a:spcAft>
              <a:spcPct val="35000"/>
            </a:spcAft>
            <a:buNone/>
          </a:pPr>
          <a:r>
            <a:rPr lang="es-CO" sz="2000" b="1" kern="1200" dirty="0"/>
            <a:t>Reconocimiento Formal </a:t>
          </a:r>
          <a:r>
            <a:rPr lang="es-CO" sz="2000" kern="1200" dirty="0"/>
            <a:t>– </a:t>
          </a:r>
          <a:r>
            <a:rPr lang="es-CO" sz="2000" b="1" kern="1200" dirty="0"/>
            <a:t>Inspección y Vigilancia </a:t>
          </a:r>
        </a:p>
      </dsp:txBody>
      <dsp:txXfrm>
        <a:off x="8954614" y="414414"/>
        <a:ext cx="2508359" cy="769429"/>
      </dsp:txXfrm>
    </dsp:sp>
    <dsp:sp modelId="{6CF03808-E9AE-4BA2-98AE-6D4683892B5D}">
      <dsp:nvSpPr>
        <dsp:cNvPr id="0" name=""/>
        <dsp:cNvSpPr/>
      </dsp:nvSpPr>
      <dsp:spPr>
        <a:xfrm>
          <a:off x="10150733" y="2452168"/>
          <a:ext cx="541866" cy="541866"/>
        </a:xfrm>
        <a:prstGeom prst="ellipse">
          <a:avLst/>
        </a:prstGeom>
        <a:gradFill rotWithShape="0">
          <a:gsLst>
            <a:gs pos="0">
              <a:schemeClr val="accent5">
                <a:hueOff val="-6758543"/>
                <a:satOff val="-17419"/>
                <a:lumOff val="-11765"/>
                <a:alphaOff val="0"/>
                <a:satMod val="103000"/>
                <a:lumMod val="102000"/>
                <a:tint val="94000"/>
              </a:schemeClr>
            </a:gs>
            <a:gs pos="50000">
              <a:schemeClr val="accent5">
                <a:hueOff val="-6758543"/>
                <a:satOff val="-17419"/>
                <a:lumOff val="-11765"/>
                <a:alphaOff val="0"/>
                <a:satMod val="110000"/>
                <a:lumMod val="100000"/>
                <a:shade val="100000"/>
              </a:schemeClr>
            </a:gs>
            <a:gs pos="100000">
              <a:schemeClr val="accent5">
                <a:hueOff val="-6758543"/>
                <a:satOff val="-17419"/>
                <a:lumOff val="-11765"/>
                <a:alphaOff val="0"/>
                <a:lumMod val="99000"/>
                <a:satMod val="120000"/>
                <a:shade val="78000"/>
              </a:schemeClr>
            </a:gs>
          </a:gsLst>
          <a:lin ang="5400000" scaled="0"/>
        </a:gradFill>
        <a:ln>
          <a:no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sp>
  </dsp:spTree>
</dsp:drawing>
</file>

<file path=ppt/diagrams/layout1.xml><?xml version="1.0" encoding="utf-8"?>
<dgm:layoutDef xmlns:dgm="http://schemas.openxmlformats.org/drawingml/2006/diagram" xmlns:a="http://schemas.openxmlformats.org/drawingml/2006/main" uniqueId="urn:microsoft.com/office/officeart/2005/8/layout/hierarchy6">
  <dgm:title val=""/>
  <dgm:desc val=""/>
  <dgm:catLst>
    <dgm:cat type="hierarchy" pri="3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 modelId="4">
          <dgm:prSet phldr="1"/>
        </dgm:pt>
        <dgm:pt modelId="5">
          <dgm:prSet phldr="1"/>
        </dgm:pt>
        <dgm:pt modelId="6">
          <dgm:prSet phldr="1"/>
        </dgm:pt>
      </dgm:ptLst>
      <dgm:cxnLst>
        <dgm:cxn modelId="7" srcId="0" destId="1" srcOrd="0" destOrd="0"/>
        <dgm:cxn modelId="8" srcId="1" destId="2" srcOrd="0" destOrd="0"/>
        <dgm:cxn modelId="9" srcId="1" destId="3" srcOrd="1" destOrd="0"/>
        <dgm:cxn modelId="23" srcId="2" destId="21" srcOrd="0" destOrd="0"/>
        <dgm:cxn modelId="24" srcId="2" destId="22" srcOrd="1" destOrd="0"/>
        <dgm:cxn modelId="33" srcId="3" destId="31" srcOrd="0" destOrd="0"/>
        <dgm:cxn modelId="10" srcId="0" destId="4" srcOrd="1" destOrd="0"/>
        <dgm:cxn modelId="11" srcId="0" destId="5" srcOrd="2" destOrd="0"/>
        <dgm:cxn modelId="12" srcId="0" destId="6" srcOrd="3" destOrd="0"/>
      </dgm:cxnLst>
      <dgm:bg/>
      <dgm:whole/>
    </dgm:dataModel>
  </dgm:sampData>
  <dgm:styleData>
    <dgm:dataModel>
      <dgm:ptLst>
        <dgm:pt modelId="0" type="doc"/>
        <dgm:pt modelId="1"/>
        <dgm:pt modelId="11"/>
        <dgm:pt modelId="12"/>
        <dgm:pt modelId="2"/>
        <dgm:pt modelId="3"/>
      </dgm:ptLst>
      <dgm:cxnLst>
        <dgm:cxn modelId="4" srcId="0" destId="1" srcOrd="0" destOrd="0"/>
        <dgm:cxn modelId="13" srcId="1" destId="11" srcOrd="0" destOrd="0"/>
        <dgm:cxn modelId="14" srcId="1" destId="12" srcOrd="1" destOrd="0"/>
        <dgm:cxn modelId="5" srcId="0" destId="2" srcOrd="1" destOrd="0"/>
        <dgm:cxn modelId="6" srcId="0" destId="3" srcOrd="2" destOrd="0"/>
      </dgm:cxnLst>
      <dgm:bg/>
      <dgm:whole/>
    </dgm:dataModel>
  </dgm:styleData>
  <dgm:clrData>
    <dgm:dataModel>
      <dgm:ptLst>
        <dgm:pt modelId="0" type="doc"/>
        <dgm:pt modelId="1"/>
        <dgm:pt modelId="2"/>
        <dgm:pt modelId="21"/>
        <dgm:pt modelId="211"/>
        <dgm:pt modelId="3"/>
        <dgm:pt modelId="31"/>
        <dgm:pt modelId="311"/>
        <dgm:pt modelId="4"/>
        <dgm:pt modelId="5"/>
        <dgm:pt modelId="6"/>
        <dgm:pt modelId="7"/>
      </dgm:ptLst>
      <dgm:cxnLst>
        <dgm:cxn modelId="8" srcId="0" destId="1" srcOrd="0" destOrd="0"/>
        <dgm:cxn modelId="9" srcId="1" destId="2" srcOrd="0" destOrd="0"/>
        <dgm:cxn modelId="10" srcId="1" destId="3" srcOrd="1" destOrd="0"/>
        <dgm:cxn modelId="23" srcId="2" destId="21" srcOrd="0" destOrd="0"/>
        <dgm:cxn modelId="24" srcId="21" destId="211" srcOrd="0" destOrd="0"/>
        <dgm:cxn modelId="33" srcId="3" destId="31" srcOrd="0" destOrd="0"/>
        <dgm:cxn modelId="34" srcId="31" destId="311" srcOrd="0" destOrd="0"/>
        <dgm:cxn modelId="11" srcId="0" destId="4" srcOrd="1" destOrd="0"/>
        <dgm:cxn modelId="12" srcId="0" destId="5" srcOrd="2" destOrd="0"/>
        <dgm:cxn modelId="13" srcId="0" destId="6" srcOrd="3" destOrd="0"/>
        <dgm:cxn modelId="14" srcId="0" destId="7" srcOrd="4" destOrd="0"/>
      </dgm:cxnLst>
      <dgm:bg/>
      <dgm:whole/>
    </dgm:dataModel>
  </dgm:clrData>
  <dgm:layoutNode name="mainComposite">
    <dgm:varLst>
      <dgm:chPref val="1"/>
      <dgm:dir/>
      <dgm:animOne val="branch"/>
      <dgm:animLvl val="lvl"/>
      <dgm:resizeHandles val="exact"/>
    </dgm:varLst>
    <dgm:alg type="composite">
      <dgm:param type="vertAlign" val="mid"/>
      <dgm:param type="horzAlign" val="ctr"/>
    </dgm:alg>
    <dgm:shape xmlns:r="http://schemas.openxmlformats.org/officeDocument/2006/relationships" r:blip="">
      <dgm:adjLst/>
    </dgm:shape>
    <dgm:presOf/>
    <dgm:choose name="Name0">
      <dgm:if name="Name1" axis="ch" ptType="node" func="cnt" op="gte" val="2">
        <dgm:choose name="Name2">
          <dgm:if name="Name3" func="var" arg="dir" op="equ" val="norm">
            <dgm:constrLst>
              <dgm:constr type="l" for="ch" forName="hierFlow" refType="w" fact="0.3"/>
              <dgm:constr type="t" for="ch" forName="hierFlow"/>
              <dgm:constr type="r" for="ch" forName="hierFlow" refType="w" fact="0.98"/>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if>
          <dgm:else name="Name4">
            <dgm:constrLst>
              <dgm:constr type="l" for="ch" forName="hierFlow" refType="w" fact="0.02"/>
              <dgm:constr type="t" for="ch" forName="hierFlow"/>
              <dgm:constr type="r" for="ch" forName="hierFlow" refType="w" fact="0.7"/>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if>
      <dgm:else name="Name5">
        <dgm:constrLst>
          <dgm:constr type="l" for="ch" forName="hierFlow"/>
          <dgm:constr type="t" for="ch" forName="hierFlow"/>
          <dgm:constr type="r" for="ch" forName="hierFlow" refType="w"/>
          <dgm:constr type="b" for="ch" forName="hierFlow" refType="h"/>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ruleLst/>
    <dgm:layoutNode name="hierFlow">
      <dgm:alg type="lin">
        <dgm:param type="linDir" val="fromT"/>
        <dgm:param type="nodeVertAlign" val="t"/>
        <dgm:param type="vertAlign" val="t"/>
        <dgm:param type="nodeHorzAlign" val="ctr"/>
        <dgm:param type="fallback" val="2D"/>
      </dgm:alg>
      <dgm:shape xmlns:r="http://schemas.openxmlformats.org/officeDocument/2006/relationships" r:blip="">
        <dgm:adjLst/>
      </dgm:shape>
      <dgm:presOf/>
      <dgm:constrLst/>
      <dgm:ruleLst/>
      <dgm:choose name="Name6">
        <dgm:if name="Name7" axis="ch" ptType="node" func="cnt" op="gte" val="2">
          <dgm:layoutNode name="firstBuf">
            <dgm:alg type="sp"/>
            <dgm:shape xmlns:r="http://schemas.openxmlformats.org/officeDocument/2006/relationships" r:blip="">
              <dgm:adjLst/>
            </dgm:shape>
            <dgm:presOf/>
            <dgm:constrLst/>
            <dgm:ruleLst/>
          </dgm:layoutNode>
        </dgm:if>
        <dgm:else name="Name8"/>
      </dgm:choose>
      <dgm:layoutNode name="hierChild1">
        <dgm:varLst>
          <dgm:chPref val="1"/>
          <dgm:animOne val="branch"/>
          <dgm:animLvl val="lvl"/>
        </dgm:varLst>
        <dgm:choose name="Name9">
          <dgm:if name="Name10" func="var" arg="dir" op="equ" val="norm">
            <dgm:alg type="hierChild">
              <dgm:param type="linDir" val="fromL"/>
              <dgm:param type="vertAlign" val="t"/>
            </dgm:alg>
          </dgm:if>
          <dgm:else name="Name11">
            <dgm:alg type="hierChild">
              <dgm:param type="linDir" val="fromR"/>
              <dgm:param type="vertAlign" val="t"/>
            </dgm:alg>
          </dgm:else>
        </dgm:choose>
        <dgm:shape xmlns:r="http://schemas.openxmlformats.org/officeDocument/2006/relationships" r:blip="">
          <dgm:adjLst/>
        </dgm:shape>
        <dgm:presOf/>
        <dgm:constrLst>
          <dgm:constr type="primFontSz" for="des" ptType="node" op="equ"/>
        </dgm:constrLst>
        <dgm:ruleLst/>
        <dgm:forEach name="Name12" axis="ch" cnt="3">
          <dgm:forEach name="Name13" axis="self" ptType="node">
            <dgm:layoutNode name="Name14">
              <dgm:alg type="hierRoot"/>
              <dgm:shape xmlns:r="http://schemas.openxmlformats.org/officeDocument/2006/relationships" r:blip="">
                <dgm:adjLst/>
              </dgm:shape>
              <dgm:presOf/>
              <dgm:constrLst/>
              <dgm:ruleLst/>
              <dgm:layoutNode name="level1Shape" styleLbl="node0">
                <dgm:varLst>
                  <dgm:chPref val="3"/>
                </dgm:varLst>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2">
                <dgm:choose name="Name15">
                  <dgm:if name="Name16" func="var" arg="dir" op="equ" val="norm">
                    <dgm:alg type="hierChild">
                      <dgm:param type="linDir" val="fromL"/>
                    </dgm:alg>
                  </dgm:if>
                  <dgm:else name="Name17">
                    <dgm:alg type="hierChild">
                      <dgm:param type="linDir" val="fromR"/>
                    </dgm:alg>
                  </dgm:else>
                </dgm:choose>
                <dgm:shape xmlns:r="http://schemas.openxmlformats.org/officeDocument/2006/relationships" r:blip="">
                  <dgm:adjLst/>
                </dgm:shape>
                <dgm:presOf/>
                <dgm:constrLst/>
                <dgm:ruleLst/>
                <dgm:forEach name="repeat" axis="ch">
                  <dgm:forEach name="Name18" axis="self" ptType="parTrans" cnt="1">
                    <dgm:layoutNode name="Name19">
                      <dgm:alg type="conn">
                        <dgm:param type="dim" val="1D"/>
                        <dgm:param type="endSty" val="noArr"/>
                        <dgm:param type="connRout" val="bend"/>
                        <dgm:param type="begPts" val="bCtr"/>
                        <dgm:param type="endPts" val="tCtr"/>
                      </dgm:alg>
                      <dgm:shape xmlns:r="http://schemas.openxmlformats.org/officeDocument/2006/relationships" type="conn" r:blip="">
                        <dgm:adjLst/>
                      </dgm:shape>
                      <dgm:presOf axis="self"/>
                      <dgm:constrLst>
                        <dgm:constr type="w" val="1"/>
                        <dgm:constr type="h" val="1"/>
                        <dgm:constr type="begPad"/>
                        <dgm:constr type="endPad"/>
                      </dgm:constrLst>
                      <dgm:ruleLst/>
                    </dgm:layoutNode>
                  </dgm:forEach>
                  <dgm:forEach name="Name20" axis="self" ptType="node">
                    <dgm:layoutNode name="Name21">
                      <dgm:alg type="hierRoot"/>
                      <dgm:shape xmlns:r="http://schemas.openxmlformats.org/officeDocument/2006/relationships" r:blip="">
                        <dgm:adjLst/>
                      </dgm:shape>
                      <dgm:presOf/>
                      <dgm:constrLst/>
                      <dgm:ruleLst/>
                      <dgm:layoutNode name="level2Shape">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3">
                        <dgm:choose name="Name22">
                          <dgm:if name="Name23" func="var" arg="dir" op="equ" val="norm">
                            <dgm:alg type="hierChild">
                              <dgm:param type="linDir" val="fromL"/>
                            </dgm:alg>
                          </dgm:if>
                          <dgm:else name="Name24">
                            <dgm:alg type="hierChild">
                              <dgm:param type="linDir" val="fromR"/>
                            </dgm:alg>
                          </dgm:else>
                        </dgm:choose>
                        <dgm:shape xmlns:r="http://schemas.openxmlformats.org/officeDocument/2006/relationships" r:blip="">
                          <dgm:adjLst/>
                        </dgm:shape>
                        <dgm:presOf/>
                        <dgm:constrLst/>
                        <dgm:ruleLst/>
                        <dgm:forEach name="Name25" ref="repeat"/>
                      </dgm:layoutNode>
                    </dgm:layoutNode>
                  </dgm:forEach>
                </dgm:forEach>
              </dgm:layoutNode>
            </dgm:layoutNode>
          </dgm:forEach>
        </dgm:forEach>
      </dgm:layoutNode>
    </dgm:layoutNode>
    <dgm:layoutNode name="bgShapesFlow">
      <dgm:alg type="lin">
        <dgm:param type="linDir" val="fromT"/>
        <dgm:param type="nodeVertAlign" val="t"/>
        <dgm:param type="vertAlign" val="t"/>
        <dgm:param type="nodeHorzAlign" val="ctr"/>
      </dgm:alg>
      <dgm:shape xmlns:r="http://schemas.openxmlformats.org/officeDocument/2006/relationships" r:blip="">
        <dgm:adjLst/>
      </dgm:shape>
      <dgm:presOf/>
      <dgm:constrLst>
        <dgm:constr type="userB"/>
        <dgm:constr type="w" for="ch" forName="rectComp" refType="w"/>
        <dgm:constr type="h" for="ch" forName="rectComp" refType="h"/>
        <dgm:constr type="w" for="des" forName="bgRect" refType="w"/>
        <dgm:constr type="primFontSz" for="des" forName="bgRectTx" op="equ"/>
      </dgm:constrLst>
      <dgm:ruleLst/>
      <dgm:forEach name="Name26" axis="ch" ptType="node" st="2">
        <dgm:layoutNode name="rectComp">
          <dgm:alg type="composite">
            <dgm:param type="vertAlign" val="t"/>
            <dgm:param type="horzAlign" val="ctr"/>
          </dgm:alg>
          <dgm:shape xmlns:r="http://schemas.openxmlformats.org/officeDocument/2006/relationships" r:blip="">
            <dgm:adjLst/>
          </dgm:shape>
          <dgm:presOf/>
          <dgm:choose name="Name27">
            <dgm:if name="Name28" func="var" arg="dir" op="equ" val="norm">
              <dgm:constrLst>
                <dgm:constr type="userA"/>
                <dgm:constr type="l" for="ch" forName="bgRect"/>
                <dgm:constr type="t" for="ch" forName="bgRect"/>
                <dgm:constr type="h" for="ch" forName="bgRect" refType="userA" fact="1.2"/>
                <dgm:constr type="l" for="ch" forName="bgRectTx"/>
                <dgm:constr type="t" for="ch" forName="bgRectTx"/>
                <dgm:constr type="w" for="ch" forName="bgRectTx" refType="w" refFor="ch" refForName="bgRect" fact="0.3"/>
                <dgm:constr type="h" for="ch" forName="bgRectTx" refType="h" refFor="ch" refForName="bgRect" op="equ"/>
              </dgm:constrLst>
            </dgm:if>
            <dgm:else name="Name29">
              <dgm:constrLst>
                <dgm:constr type="userA"/>
                <dgm:constr type="l" for="ch" forName="bgRect"/>
                <dgm:constr type="t" for="ch" forName="bgRect"/>
                <dgm:constr type="h" for="ch" forName="bgRect" refType="userA" fact="1.2"/>
                <dgm:constr type="r" for="ch" forName="bgRectTx" refType="w"/>
                <dgm:constr type="t" for="ch" forName="bgRectTx"/>
                <dgm:constr type="w" for="ch" forName="bgRectTx" refType="w" refFor="ch" refForName="bgRect" fact="0.3"/>
                <dgm:constr type="h" for="ch" forName="bgRectTx" refType="h" refFor="ch" refForName="bgRect" op="equ"/>
              </dgm:constrLst>
            </dgm:else>
          </dgm:choose>
          <dgm:ruleLst/>
          <dgm:layoutNode name="bgRect" styleLbl="bgShp">
            <dgm:alg type="sp"/>
            <dgm:shape xmlns:r="http://schemas.openxmlformats.org/officeDocument/2006/relationships" type="roundRect" r:blip="" zOrderOff="-999">
              <dgm:adjLst>
                <dgm:adj idx="1" val="0.1"/>
              </dgm:adjLst>
            </dgm:shape>
            <dgm:presOf axis="desOrSelf" ptType="node"/>
            <dgm:constrLst/>
            <dgm:ruleLst/>
          </dgm:layoutNode>
          <dgm:layoutNode name="bgRectTx" styleLbl="bgShp">
            <dgm:varLst>
              <dgm:bulletEnabled val="1"/>
            </dgm:varLst>
            <dgm:alg type="tx"/>
            <dgm:presOf axis="desOrSelf" ptType="node"/>
            <dgm:shape xmlns:r="http://schemas.openxmlformats.org/officeDocument/2006/relationships" type="rect" r:blip="" zOrderOff="-999" hideGeom="1">
              <dgm:adjLst/>
            </dgm:shape>
            <dgm:constrLst>
              <dgm:constr type="primFontSz" val="65"/>
            </dgm:constrLst>
            <dgm:ruleLst>
              <dgm:rule type="primFontSz" val="5" fact="NaN" max="NaN"/>
            </dgm:ruleLst>
          </dgm:layoutNode>
        </dgm:layoutNode>
        <dgm:choose name="Name30">
          <dgm:if name="Name31" axis="self" ptType="node" func="revPos" op="gte" val="2">
            <dgm:layoutNode name="spComp">
              <dgm:alg type="composite">
                <dgm:param type="vertAlign" val="t"/>
                <dgm:param type="horzAlign" val="ctr"/>
              </dgm:alg>
              <dgm:shape xmlns:r="http://schemas.openxmlformats.org/officeDocument/2006/relationships" r:blip="">
                <dgm:adjLst/>
              </dgm:shape>
              <dgm:presOf/>
              <dgm:constrLst>
                <dgm:constr type="userA"/>
                <dgm:constr type="userB"/>
                <dgm:constr type="l" for="ch" forName="vSp"/>
                <dgm:constr type="t" for="ch" forName="vSp"/>
                <dgm:constr type="h" for="ch" forName="vSp" refType="userB"/>
                <dgm:constr type="hOff" for="ch" forName="vSp" refType="userA" fact="-0.2"/>
              </dgm:constrLst>
              <dgm:ruleLst/>
              <dgm:layoutNode name="vSp">
                <dgm:alg type="sp"/>
                <dgm:shape xmlns:r="http://schemas.openxmlformats.org/officeDocument/2006/relationships" r:blip="">
                  <dgm:adjLst/>
                </dgm:shape>
                <dgm:presOf/>
                <dgm:constrLst/>
                <dgm:ruleLst/>
              </dgm:layoutNode>
            </dgm:layoutNode>
          </dgm:if>
          <dgm:else name="Name32"/>
        </dgm:choose>
      </dgm:forEach>
    </dgm:layoutNode>
  </dgm:layoutNode>
</dgm:layoutDef>
</file>

<file path=ppt/diagrams/layout2.xml><?xml version="1.0" encoding="utf-8"?>
<dgm:layoutDef xmlns:dgm="http://schemas.openxmlformats.org/drawingml/2006/diagram" xmlns:a="http://schemas.openxmlformats.org/drawingml/2006/main" uniqueId="urn:microsoft.com/office/officeart/2005/8/layout/hierarchy6">
  <dgm:title val=""/>
  <dgm:desc val=""/>
  <dgm:catLst>
    <dgm:cat type="hierarchy" pri="3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 modelId="4">
          <dgm:prSet phldr="1"/>
        </dgm:pt>
        <dgm:pt modelId="5">
          <dgm:prSet phldr="1"/>
        </dgm:pt>
        <dgm:pt modelId="6">
          <dgm:prSet phldr="1"/>
        </dgm:pt>
      </dgm:ptLst>
      <dgm:cxnLst>
        <dgm:cxn modelId="7" srcId="0" destId="1" srcOrd="0" destOrd="0"/>
        <dgm:cxn modelId="8" srcId="1" destId="2" srcOrd="0" destOrd="0"/>
        <dgm:cxn modelId="9" srcId="1" destId="3" srcOrd="1" destOrd="0"/>
        <dgm:cxn modelId="23" srcId="2" destId="21" srcOrd="0" destOrd="0"/>
        <dgm:cxn modelId="24" srcId="2" destId="22" srcOrd="1" destOrd="0"/>
        <dgm:cxn modelId="33" srcId="3" destId="31" srcOrd="0" destOrd="0"/>
        <dgm:cxn modelId="10" srcId="0" destId="4" srcOrd="1" destOrd="0"/>
        <dgm:cxn modelId="11" srcId="0" destId="5" srcOrd="2" destOrd="0"/>
        <dgm:cxn modelId="12" srcId="0" destId="6" srcOrd="3" destOrd="0"/>
      </dgm:cxnLst>
      <dgm:bg/>
      <dgm:whole/>
    </dgm:dataModel>
  </dgm:sampData>
  <dgm:styleData>
    <dgm:dataModel>
      <dgm:ptLst>
        <dgm:pt modelId="0" type="doc"/>
        <dgm:pt modelId="1"/>
        <dgm:pt modelId="11"/>
        <dgm:pt modelId="12"/>
        <dgm:pt modelId="2"/>
        <dgm:pt modelId="3"/>
      </dgm:ptLst>
      <dgm:cxnLst>
        <dgm:cxn modelId="4" srcId="0" destId="1" srcOrd="0" destOrd="0"/>
        <dgm:cxn modelId="13" srcId="1" destId="11" srcOrd="0" destOrd="0"/>
        <dgm:cxn modelId="14" srcId="1" destId="12" srcOrd="1" destOrd="0"/>
        <dgm:cxn modelId="5" srcId="0" destId="2" srcOrd="1" destOrd="0"/>
        <dgm:cxn modelId="6" srcId="0" destId="3" srcOrd="2" destOrd="0"/>
      </dgm:cxnLst>
      <dgm:bg/>
      <dgm:whole/>
    </dgm:dataModel>
  </dgm:styleData>
  <dgm:clrData>
    <dgm:dataModel>
      <dgm:ptLst>
        <dgm:pt modelId="0" type="doc"/>
        <dgm:pt modelId="1"/>
        <dgm:pt modelId="2"/>
        <dgm:pt modelId="21"/>
        <dgm:pt modelId="211"/>
        <dgm:pt modelId="3"/>
        <dgm:pt modelId="31"/>
        <dgm:pt modelId="311"/>
        <dgm:pt modelId="4"/>
        <dgm:pt modelId="5"/>
        <dgm:pt modelId="6"/>
        <dgm:pt modelId="7"/>
      </dgm:ptLst>
      <dgm:cxnLst>
        <dgm:cxn modelId="8" srcId="0" destId="1" srcOrd="0" destOrd="0"/>
        <dgm:cxn modelId="9" srcId="1" destId="2" srcOrd="0" destOrd="0"/>
        <dgm:cxn modelId="10" srcId="1" destId="3" srcOrd="1" destOrd="0"/>
        <dgm:cxn modelId="23" srcId="2" destId="21" srcOrd="0" destOrd="0"/>
        <dgm:cxn modelId="24" srcId="21" destId="211" srcOrd="0" destOrd="0"/>
        <dgm:cxn modelId="33" srcId="3" destId="31" srcOrd="0" destOrd="0"/>
        <dgm:cxn modelId="34" srcId="31" destId="311" srcOrd="0" destOrd="0"/>
        <dgm:cxn modelId="11" srcId="0" destId="4" srcOrd="1" destOrd="0"/>
        <dgm:cxn modelId="12" srcId="0" destId="5" srcOrd="2" destOrd="0"/>
        <dgm:cxn modelId="13" srcId="0" destId="6" srcOrd="3" destOrd="0"/>
        <dgm:cxn modelId="14" srcId="0" destId="7" srcOrd="4" destOrd="0"/>
      </dgm:cxnLst>
      <dgm:bg/>
      <dgm:whole/>
    </dgm:dataModel>
  </dgm:clrData>
  <dgm:layoutNode name="mainComposite">
    <dgm:varLst>
      <dgm:chPref val="1"/>
      <dgm:dir/>
      <dgm:animOne val="branch"/>
      <dgm:animLvl val="lvl"/>
      <dgm:resizeHandles val="exact"/>
    </dgm:varLst>
    <dgm:alg type="composite">
      <dgm:param type="vertAlign" val="mid"/>
      <dgm:param type="horzAlign" val="ctr"/>
    </dgm:alg>
    <dgm:shape xmlns:r="http://schemas.openxmlformats.org/officeDocument/2006/relationships" r:blip="">
      <dgm:adjLst/>
    </dgm:shape>
    <dgm:presOf/>
    <dgm:choose name="Name0">
      <dgm:if name="Name1" axis="ch" ptType="node" func="cnt" op="gte" val="2">
        <dgm:choose name="Name2">
          <dgm:if name="Name3" func="var" arg="dir" op="equ" val="norm">
            <dgm:constrLst>
              <dgm:constr type="l" for="ch" forName="hierFlow" refType="w" fact="0.3"/>
              <dgm:constr type="t" for="ch" forName="hierFlow"/>
              <dgm:constr type="r" for="ch" forName="hierFlow" refType="w" fact="0.98"/>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if>
          <dgm:else name="Name4">
            <dgm:constrLst>
              <dgm:constr type="l" for="ch" forName="hierFlow" refType="w" fact="0.02"/>
              <dgm:constr type="t" for="ch" forName="hierFlow"/>
              <dgm:constr type="r" for="ch" forName="hierFlow" refType="w" fact="0.7"/>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if>
      <dgm:else name="Name5">
        <dgm:constrLst>
          <dgm:constr type="l" for="ch" forName="hierFlow"/>
          <dgm:constr type="t" for="ch" forName="hierFlow"/>
          <dgm:constr type="r" for="ch" forName="hierFlow" refType="w"/>
          <dgm:constr type="b" for="ch" forName="hierFlow" refType="h"/>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ruleLst/>
    <dgm:layoutNode name="hierFlow">
      <dgm:alg type="lin">
        <dgm:param type="linDir" val="fromT"/>
        <dgm:param type="nodeVertAlign" val="t"/>
        <dgm:param type="vertAlign" val="t"/>
        <dgm:param type="nodeHorzAlign" val="ctr"/>
        <dgm:param type="fallback" val="2D"/>
      </dgm:alg>
      <dgm:shape xmlns:r="http://schemas.openxmlformats.org/officeDocument/2006/relationships" r:blip="">
        <dgm:adjLst/>
      </dgm:shape>
      <dgm:presOf/>
      <dgm:constrLst/>
      <dgm:ruleLst/>
      <dgm:choose name="Name6">
        <dgm:if name="Name7" axis="ch" ptType="node" func="cnt" op="gte" val="2">
          <dgm:layoutNode name="firstBuf">
            <dgm:alg type="sp"/>
            <dgm:shape xmlns:r="http://schemas.openxmlformats.org/officeDocument/2006/relationships" r:blip="">
              <dgm:adjLst/>
            </dgm:shape>
            <dgm:presOf/>
            <dgm:constrLst/>
            <dgm:ruleLst/>
          </dgm:layoutNode>
        </dgm:if>
        <dgm:else name="Name8"/>
      </dgm:choose>
      <dgm:layoutNode name="hierChild1">
        <dgm:varLst>
          <dgm:chPref val="1"/>
          <dgm:animOne val="branch"/>
          <dgm:animLvl val="lvl"/>
        </dgm:varLst>
        <dgm:choose name="Name9">
          <dgm:if name="Name10" func="var" arg="dir" op="equ" val="norm">
            <dgm:alg type="hierChild">
              <dgm:param type="linDir" val="fromL"/>
              <dgm:param type="vertAlign" val="t"/>
            </dgm:alg>
          </dgm:if>
          <dgm:else name="Name11">
            <dgm:alg type="hierChild">
              <dgm:param type="linDir" val="fromR"/>
              <dgm:param type="vertAlign" val="t"/>
            </dgm:alg>
          </dgm:else>
        </dgm:choose>
        <dgm:shape xmlns:r="http://schemas.openxmlformats.org/officeDocument/2006/relationships" r:blip="">
          <dgm:adjLst/>
        </dgm:shape>
        <dgm:presOf/>
        <dgm:constrLst>
          <dgm:constr type="primFontSz" for="des" ptType="node" op="equ"/>
        </dgm:constrLst>
        <dgm:ruleLst/>
        <dgm:forEach name="Name12" axis="ch" cnt="3">
          <dgm:forEach name="Name13" axis="self" ptType="node">
            <dgm:layoutNode name="Name14">
              <dgm:alg type="hierRoot"/>
              <dgm:shape xmlns:r="http://schemas.openxmlformats.org/officeDocument/2006/relationships" r:blip="">
                <dgm:adjLst/>
              </dgm:shape>
              <dgm:presOf/>
              <dgm:constrLst/>
              <dgm:ruleLst/>
              <dgm:layoutNode name="level1Shape" styleLbl="node0">
                <dgm:varLst>
                  <dgm:chPref val="3"/>
                </dgm:varLst>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2">
                <dgm:choose name="Name15">
                  <dgm:if name="Name16" func="var" arg="dir" op="equ" val="norm">
                    <dgm:alg type="hierChild">
                      <dgm:param type="linDir" val="fromL"/>
                    </dgm:alg>
                  </dgm:if>
                  <dgm:else name="Name17">
                    <dgm:alg type="hierChild">
                      <dgm:param type="linDir" val="fromR"/>
                    </dgm:alg>
                  </dgm:else>
                </dgm:choose>
                <dgm:shape xmlns:r="http://schemas.openxmlformats.org/officeDocument/2006/relationships" r:blip="">
                  <dgm:adjLst/>
                </dgm:shape>
                <dgm:presOf/>
                <dgm:constrLst/>
                <dgm:ruleLst/>
                <dgm:forEach name="repeat" axis="ch">
                  <dgm:forEach name="Name18" axis="self" ptType="parTrans" cnt="1">
                    <dgm:layoutNode name="Name19">
                      <dgm:alg type="conn">
                        <dgm:param type="dim" val="1D"/>
                        <dgm:param type="endSty" val="noArr"/>
                        <dgm:param type="connRout" val="bend"/>
                        <dgm:param type="begPts" val="bCtr"/>
                        <dgm:param type="endPts" val="tCtr"/>
                      </dgm:alg>
                      <dgm:shape xmlns:r="http://schemas.openxmlformats.org/officeDocument/2006/relationships" type="conn" r:blip="">
                        <dgm:adjLst/>
                      </dgm:shape>
                      <dgm:presOf axis="self"/>
                      <dgm:constrLst>
                        <dgm:constr type="w" val="1"/>
                        <dgm:constr type="h" val="1"/>
                        <dgm:constr type="begPad"/>
                        <dgm:constr type="endPad"/>
                      </dgm:constrLst>
                      <dgm:ruleLst/>
                    </dgm:layoutNode>
                  </dgm:forEach>
                  <dgm:forEach name="Name20" axis="self" ptType="node">
                    <dgm:layoutNode name="Name21">
                      <dgm:alg type="hierRoot"/>
                      <dgm:shape xmlns:r="http://schemas.openxmlformats.org/officeDocument/2006/relationships" r:blip="">
                        <dgm:adjLst/>
                      </dgm:shape>
                      <dgm:presOf/>
                      <dgm:constrLst/>
                      <dgm:ruleLst/>
                      <dgm:layoutNode name="level2Shape">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3">
                        <dgm:choose name="Name22">
                          <dgm:if name="Name23" func="var" arg="dir" op="equ" val="norm">
                            <dgm:alg type="hierChild">
                              <dgm:param type="linDir" val="fromL"/>
                            </dgm:alg>
                          </dgm:if>
                          <dgm:else name="Name24">
                            <dgm:alg type="hierChild">
                              <dgm:param type="linDir" val="fromR"/>
                            </dgm:alg>
                          </dgm:else>
                        </dgm:choose>
                        <dgm:shape xmlns:r="http://schemas.openxmlformats.org/officeDocument/2006/relationships" r:blip="">
                          <dgm:adjLst/>
                        </dgm:shape>
                        <dgm:presOf/>
                        <dgm:constrLst/>
                        <dgm:ruleLst/>
                        <dgm:forEach name="Name25" ref="repeat"/>
                      </dgm:layoutNode>
                    </dgm:layoutNode>
                  </dgm:forEach>
                </dgm:forEach>
              </dgm:layoutNode>
            </dgm:layoutNode>
          </dgm:forEach>
        </dgm:forEach>
      </dgm:layoutNode>
    </dgm:layoutNode>
    <dgm:layoutNode name="bgShapesFlow">
      <dgm:alg type="lin">
        <dgm:param type="linDir" val="fromT"/>
        <dgm:param type="nodeVertAlign" val="t"/>
        <dgm:param type="vertAlign" val="t"/>
        <dgm:param type="nodeHorzAlign" val="ctr"/>
      </dgm:alg>
      <dgm:shape xmlns:r="http://schemas.openxmlformats.org/officeDocument/2006/relationships" r:blip="">
        <dgm:adjLst/>
      </dgm:shape>
      <dgm:presOf/>
      <dgm:constrLst>
        <dgm:constr type="userB"/>
        <dgm:constr type="w" for="ch" forName="rectComp" refType="w"/>
        <dgm:constr type="h" for="ch" forName="rectComp" refType="h"/>
        <dgm:constr type="w" for="des" forName="bgRect" refType="w"/>
        <dgm:constr type="primFontSz" for="des" forName="bgRectTx" op="equ"/>
      </dgm:constrLst>
      <dgm:ruleLst/>
      <dgm:forEach name="Name26" axis="ch" ptType="node" st="2">
        <dgm:layoutNode name="rectComp">
          <dgm:alg type="composite">
            <dgm:param type="vertAlign" val="t"/>
            <dgm:param type="horzAlign" val="ctr"/>
          </dgm:alg>
          <dgm:shape xmlns:r="http://schemas.openxmlformats.org/officeDocument/2006/relationships" r:blip="">
            <dgm:adjLst/>
          </dgm:shape>
          <dgm:presOf/>
          <dgm:choose name="Name27">
            <dgm:if name="Name28" func="var" arg="dir" op="equ" val="norm">
              <dgm:constrLst>
                <dgm:constr type="userA"/>
                <dgm:constr type="l" for="ch" forName="bgRect"/>
                <dgm:constr type="t" for="ch" forName="bgRect"/>
                <dgm:constr type="h" for="ch" forName="bgRect" refType="userA" fact="1.2"/>
                <dgm:constr type="l" for="ch" forName="bgRectTx"/>
                <dgm:constr type="t" for="ch" forName="bgRectTx"/>
                <dgm:constr type="w" for="ch" forName="bgRectTx" refType="w" refFor="ch" refForName="bgRect" fact="0.3"/>
                <dgm:constr type="h" for="ch" forName="bgRectTx" refType="h" refFor="ch" refForName="bgRect" op="equ"/>
              </dgm:constrLst>
            </dgm:if>
            <dgm:else name="Name29">
              <dgm:constrLst>
                <dgm:constr type="userA"/>
                <dgm:constr type="l" for="ch" forName="bgRect"/>
                <dgm:constr type="t" for="ch" forName="bgRect"/>
                <dgm:constr type="h" for="ch" forName="bgRect" refType="userA" fact="1.2"/>
                <dgm:constr type="r" for="ch" forName="bgRectTx" refType="w"/>
                <dgm:constr type="t" for="ch" forName="bgRectTx"/>
                <dgm:constr type="w" for="ch" forName="bgRectTx" refType="w" refFor="ch" refForName="bgRect" fact="0.3"/>
                <dgm:constr type="h" for="ch" forName="bgRectTx" refType="h" refFor="ch" refForName="bgRect" op="equ"/>
              </dgm:constrLst>
            </dgm:else>
          </dgm:choose>
          <dgm:ruleLst/>
          <dgm:layoutNode name="bgRect" styleLbl="bgShp">
            <dgm:alg type="sp"/>
            <dgm:shape xmlns:r="http://schemas.openxmlformats.org/officeDocument/2006/relationships" type="roundRect" r:blip="" zOrderOff="-999">
              <dgm:adjLst>
                <dgm:adj idx="1" val="0.1"/>
              </dgm:adjLst>
            </dgm:shape>
            <dgm:presOf axis="desOrSelf" ptType="node"/>
            <dgm:constrLst/>
            <dgm:ruleLst/>
          </dgm:layoutNode>
          <dgm:layoutNode name="bgRectTx" styleLbl="bgShp">
            <dgm:varLst>
              <dgm:bulletEnabled val="1"/>
            </dgm:varLst>
            <dgm:alg type="tx"/>
            <dgm:presOf axis="desOrSelf" ptType="node"/>
            <dgm:shape xmlns:r="http://schemas.openxmlformats.org/officeDocument/2006/relationships" type="rect" r:blip="" zOrderOff="-999" hideGeom="1">
              <dgm:adjLst/>
            </dgm:shape>
            <dgm:constrLst>
              <dgm:constr type="primFontSz" val="65"/>
            </dgm:constrLst>
            <dgm:ruleLst>
              <dgm:rule type="primFontSz" val="5" fact="NaN" max="NaN"/>
            </dgm:ruleLst>
          </dgm:layoutNode>
        </dgm:layoutNode>
        <dgm:choose name="Name30">
          <dgm:if name="Name31" axis="self" ptType="node" func="revPos" op="gte" val="2">
            <dgm:layoutNode name="spComp">
              <dgm:alg type="composite">
                <dgm:param type="vertAlign" val="t"/>
                <dgm:param type="horzAlign" val="ctr"/>
              </dgm:alg>
              <dgm:shape xmlns:r="http://schemas.openxmlformats.org/officeDocument/2006/relationships" r:blip="">
                <dgm:adjLst/>
              </dgm:shape>
              <dgm:presOf/>
              <dgm:constrLst>
                <dgm:constr type="userA"/>
                <dgm:constr type="userB"/>
                <dgm:constr type="l" for="ch" forName="vSp"/>
                <dgm:constr type="t" for="ch" forName="vSp"/>
                <dgm:constr type="h" for="ch" forName="vSp" refType="userB"/>
                <dgm:constr type="hOff" for="ch" forName="vSp" refType="userA" fact="-0.2"/>
              </dgm:constrLst>
              <dgm:ruleLst/>
              <dgm:layoutNode name="vSp">
                <dgm:alg type="sp"/>
                <dgm:shape xmlns:r="http://schemas.openxmlformats.org/officeDocument/2006/relationships" r:blip="">
                  <dgm:adjLst/>
                </dgm:shape>
                <dgm:presOf/>
                <dgm:constrLst/>
                <dgm:ruleLst/>
              </dgm:layoutNode>
            </dgm:layoutNode>
          </dgm:if>
          <dgm:else name="Name32"/>
        </dgm:choose>
      </dgm:forEach>
    </dgm:layoutNode>
  </dgm:layoutNode>
</dgm:layoutDef>
</file>

<file path=ppt/diagrams/layout3.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hProcess11">
  <dgm:title val=""/>
  <dgm:desc val=""/>
  <dgm:catLst>
    <dgm:cat type="process" pri="8000"/>
    <dgm:cat type="convert" pri="14000"/>
  </dgm:catLst>
  <dgm:sampData useDef="1">
    <dgm:dataModel>
      <dgm:pt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alg type="composite"/>
    <dgm:shape xmlns:r="http://schemas.openxmlformats.org/officeDocument/2006/relationships" r:blip="">
      <dgm:adjLst/>
    </dgm:shape>
    <dgm:presOf/>
    <dgm:choose name="Name1">
      <dgm:if name="Name2" func="var" arg="dir" op="equ" val="norm">
        <dgm:constrLst>
          <dgm:constr type="w" for="ch" forName="arrow" refType="w"/>
          <dgm:constr type="h" for="ch" forName="arrow" refType="h" fact="0.4"/>
          <dgm:constr type="ctrY" for="ch" forName="arrow" refType="h" fact="0.5"/>
          <dgm:constr type="l" for="ch" forName="arrow"/>
          <dgm:constr type="w" for="ch" forName="points" refType="w" fact="0.9"/>
          <dgm:constr type="h" for="ch" forName="points" refType="h"/>
          <dgm:constr type="t" for="ch" forName="points"/>
          <dgm:constr type="l" for="ch" forName="points"/>
        </dgm:constrLst>
      </dgm:if>
      <dgm:else name="Name3">
        <dgm:constrLst>
          <dgm:constr type="w" for="ch" forName="arrow" refType="w"/>
          <dgm:constr type="h" for="ch" forName="arrow" refType="h" fact="0.4"/>
          <dgm:constr type="ctrY" for="ch" forName="arrow" refType="h" fact="0.5"/>
          <dgm:constr type="r" for="ch" forName="arrow" refType="w"/>
          <dgm:constr type="w" for="ch" forName="points" refType="w" fact="0.9"/>
          <dgm:constr type="h" for="ch" forName="points" refType="h"/>
          <dgm:constr type="t" for="ch" forName="points"/>
          <dgm:constr type="r" for="ch" forName="points" refType="w"/>
        </dgm:constrLst>
      </dgm:else>
    </dgm:choose>
    <dgm:ruleLst/>
    <dgm:layoutNode name="arrow" styleLbl="bgShp">
      <dgm:alg type="sp"/>
      <dgm:choose name="Name4">
        <dgm:if name="Name5" func="var" arg="dir" op="equ" val="norm">
          <dgm:shape xmlns:r="http://schemas.openxmlformats.org/officeDocument/2006/relationships" type="notchedRightArrow" r:blip="">
            <dgm:adjLst/>
          </dgm:shape>
        </dgm:if>
        <dgm:else name="Name6">
          <dgm:shape xmlns:r="http://schemas.openxmlformats.org/officeDocument/2006/relationships" rot="180" type="notchedRightArrow" r:blip="">
            <dgm:adjLst/>
          </dgm:shape>
        </dgm:else>
      </dgm:choose>
      <dgm:presOf/>
      <dgm:constrLst/>
      <dgm:ruleLst/>
    </dgm:layoutNode>
    <dgm:layoutNode name="points">
      <dgm:choose name="Name7">
        <dgm:if name="Name8" func="var" arg="dir" op="equ" val="norm">
          <dgm:alg type="lin">
            <dgm:param type="linDir" val="fromL"/>
          </dgm:alg>
        </dgm:if>
        <dgm:else name="Name9">
          <dgm:alg type="lin">
            <dgm:param type="linDir" val="fromR"/>
          </dgm:alg>
        </dgm:else>
      </dgm:choose>
      <dgm:shape xmlns:r="http://schemas.openxmlformats.org/officeDocument/2006/relationships" r:blip="">
        <dgm:adjLst/>
      </dgm:shape>
      <dgm:presOf/>
      <dgm:constrLst>
        <dgm:constr type="w" for="ch" forName="compositeA" refType="w"/>
        <dgm:constr type="h" for="ch" forName="compositeA" refType="h"/>
        <dgm:constr type="w" for="ch" forName="compositeB" refType="w" refFor="ch" refForName="compositeA" op="equ"/>
        <dgm:constr type="h" for="ch" forName="compositeB" refType="h" refFor="ch" refForName="compositeA" op="equ"/>
        <dgm:constr type="primFontSz" for="des" ptType="node" op="equ" val="65"/>
        <dgm:constr type="w" for="ch" forName="space" refType="w" refFor="ch" refForName="compositeA" op="equ" fact="0.05"/>
      </dgm:constrLst>
      <dgm:ruleLst/>
      <dgm:forEach name="Name10" axis="ch" ptType="node">
        <dgm:choose name="Name11">
          <dgm:if name="Name12" axis="self" ptType="node" func="posOdd" op="equ" val="1">
            <dgm:layoutNode name="compositeA">
              <dgm:alg type="composite"/>
              <dgm:shape xmlns:r="http://schemas.openxmlformats.org/officeDocument/2006/relationships" r:blip="">
                <dgm:adjLst/>
              </dgm:shape>
              <dgm:presOf/>
              <dgm:constrLst>
                <dgm:constr type="w" for="ch" forName="textA" refType="w"/>
                <dgm:constr type="h" for="ch" forName="textA" refType="h" fact="0.4"/>
                <dgm:constr type="t" for="ch" forName="textA"/>
                <dgm:constr type="l" for="ch" forName="textA"/>
                <dgm:constr type="h" for="ch" forName="circleA" refType="h" fact="0.1"/>
                <dgm:constr type="h" for="ch" forName="circleA" refType="w" op="lte"/>
                <dgm:constr type="w" for="ch" forName="circleA" refType="h" refFor="ch" refForName="circleA" op="equ"/>
                <dgm:constr type="ctrY" for="ch" forName="circleA" refType="h" fact="0.5"/>
                <dgm:constr type="ctrX" for="ch" forName="circleA" refType="w" refFor="ch" refForName="textA" fact="0.5"/>
                <dgm:constr type="w" for="ch" forName="spaceA" refType="w"/>
                <dgm:constr type="h" for="ch" forName="spaceA" refType="h" fact="0.4"/>
                <dgm:constr type="b" for="ch" forName="spaceA" refType="h"/>
                <dgm:constr type="l" for="ch" forName="spaceA"/>
              </dgm:constrLst>
              <dgm:ruleLst/>
              <dgm:layoutNode name="textA" styleLbl="revTx">
                <dgm:varLst>
                  <dgm:bulletEnabled val="1"/>
                </dgm:varLst>
                <dgm:alg type="tx">
                  <dgm:param type="txAnchorVert" val="b"/>
                  <dgm:param type="txAnchorVertCh" val="b"/>
                  <dgm:param type="txAnchorHorzCh" val="ctr"/>
                </dgm:alg>
                <dgm:shape xmlns:r="http://schemas.openxmlformats.org/officeDocument/2006/relationships" type="rect" r:blip="">
                  <dgm:adjLst/>
                </dgm:shape>
                <dgm:presOf axis="desOrSelf" ptType="node"/>
                <dgm:constrLst/>
                <dgm:ruleLst>
                  <dgm:rule type="primFontSz" val="5" fact="NaN" max="NaN"/>
                </dgm:ruleLst>
              </dgm:layoutNode>
              <dgm:layoutNode name="circleA">
                <dgm:alg type="sp"/>
                <dgm:shape xmlns:r="http://schemas.openxmlformats.org/officeDocument/2006/relationships" type="ellipse" r:blip="">
                  <dgm:adjLst/>
                </dgm:shape>
                <dgm:presOf/>
                <dgm:constrLst/>
                <dgm:ruleLst/>
              </dgm:layoutNode>
              <dgm:layoutNode name="spaceA">
                <dgm:alg type="sp"/>
                <dgm:shape xmlns:r="http://schemas.openxmlformats.org/officeDocument/2006/relationships" r:blip="">
                  <dgm:adjLst/>
                </dgm:shape>
                <dgm:presOf/>
                <dgm:constrLst/>
                <dgm:ruleLst/>
              </dgm:layoutNode>
            </dgm:layoutNode>
          </dgm:if>
          <dgm:else name="Name13">
            <dgm:layoutNode name="compositeB">
              <dgm:alg type="composite"/>
              <dgm:shape xmlns:r="http://schemas.openxmlformats.org/officeDocument/2006/relationships" r:blip="">
                <dgm:adjLst/>
              </dgm:shape>
              <dgm:presOf/>
              <dgm:constrLst>
                <dgm:constr type="w" for="ch" forName="textB" refType="w"/>
                <dgm:constr type="h" for="ch" forName="textB" refType="h" fact="0.4"/>
                <dgm:constr type="b" for="ch" forName="textB" refType="h"/>
                <dgm:constr type="l" for="ch" forName="textB"/>
                <dgm:constr type="h" for="ch" forName="circleB" refType="h" fact="0.1"/>
                <dgm:constr type="w" for="ch" forName="circleB" refType="h" refFor="ch" refForName="circleB" op="equ"/>
                <dgm:constr type="h" for="ch" forName="circleB" refType="w" op="lte"/>
                <dgm:constr type="ctrY" for="ch" forName="circleB" refType="h" fact="0.5"/>
                <dgm:constr type="ctrX" for="ch" forName="circleB" refType="w" refFor="ch" refForName="textB" fact="0.5"/>
                <dgm:constr type="w" for="ch" forName="spaceB" refType="w"/>
                <dgm:constr type="h" for="ch" forName="spaceB" refType="h" fact="0.4"/>
                <dgm:constr type="t" for="ch" forName="spaceB"/>
                <dgm:constr type="l" for="ch" forName="spaceB"/>
              </dgm:constrLst>
              <dgm:ruleLst/>
              <dgm:layoutNode name="textB" styleLbl="revTx">
                <dgm:varLst>
                  <dgm:bulletEnabled val="1"/>
                </dgm:varLst>
                <dgm:alg type="tx">
                  <dgm:param type="txAnchorVert" val="t"/>
                  <dgm:param type="txAnchorVertCh" val="t"/>
                  <dgm:param type="txAnchorHorzCh" val="ctr"/>
                </dgm:alg>
                <dgm:shape xmlns:r="http://schemas.openxmlformats.org/officeDocument/2006/relationships" type="rect" r:blip="">
                  <dgm:adjLst/>
                </dgm:shape>
                <dgm:presOf axis="desOrSelf" ptType="node"/>
                <dgm:constrLst/>
                <dgm:ruleLst>
                  <dgm:rule type="primFontSz" val="5" fact="NaN" max="NaN"/>
                </dgm:ruleLst>
              </dgm:layoutNode>
              <dgm:layoutNode name="circleB">
                <dgm:alg type="sp"/>
                <dgm:shape xmlns:r="http://schemas.openxmlformats.org/officeDocument/2006/relationships" type="ellipse" r:blip="">
                  <dgm:adjLst/>
                </dgm:shape>
                <dgm:presOf/>
                <dgm:constrLst/>
                <dgm:ruleLst/>
              </dgm:layoutNode>
              <dgm:layoutNode name="spaceB">
                <dgm:alg type="sp"/>
                <dgm:shape xmlns:r="http://schemas.openxmlformats.org/officeDocument/2006/relationships" r:blip="">
                  <dgm:adjLst/>
                </dgm:shape>
                <dgm:presOf/>
                <dgm:constrLst/>
                <dgm:ruleLst/>
              </dgm:layoutNode>
            </dgm:layoutNode>
          </dgm:else>
        </dgm:choose>
        <dgm:forEach name="Name14" axis="followSib" ptType="sibTrans" cnt="1">
          <dgm:layoutNode name="space">
            <dgm:alg type="sp"/>
            <dgm:shape xmlns:r="http://schemas.openxmlformats.org/officeDocument/2006/relationships" r:blip="">
              <dgm:adjLst/>
            </dgm:shape>
            <dgm:presOf/>
            <dgm:constrLst/>
            <dgm:ruleLst/>
          </dgm:layoutNode>
        </dgm:forEach>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b="0" i="0">
                <a:latin typeface="Arial" panose="020B0604020202020204" pitchFamily="34" charset="0"/>
              </a:defRPr>
            </a:lvl1pPr>
          </a:lstStyle>
          <a:p>
            <a:endParaRPr lang="es-CO"/>
          </a:p>
        </p:txBody>
      </p:sp>
      <p:sp>
        <p:nvSpPr>
          <p:cNvPr id="3" name="Marcador de fech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b="0" i="0">
                <a:latin typeface="Arial" panose="020B0604020202020204" pitchFamily="34" charset="0"/>
              </a:defRPr>
            </a:lvl1pPr>
          </a:lstStyle>
          <a:p>
            <a:fld id="{B34E3CD0-0912-D54D-99F1-5FF9CB7B0B82}" type="datetimeFigureOut">
              <a:rPr lang="es-CO" smtClean="0"/>
              <a:pPr/>
              <a:t>24/08/2023</a:t>
            </a:fld>
            <a:endParaRPr lang="es-CO"/>
          </a:p>
        </p:txBody>
      </p:sp>
      <p:sp>
        <p:nvSpPr>
          <p:cNvPr id="4" name="Marcador de imagen de diapositiva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s-CO"/>
          </a:p>
        </p:txBody>
      </p:sp>
      <p:sp>
        <p:nvSpPr>
          <p:cNvPr id="5" name="Marcador de nota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r>
              <a:rPr lang="es-ES"/>
              <a:t>Editar los estilos de texto del patrón
Segundo nivel
Tercer nivel
Cuarto nivel
Quinto nivel</a:t>
            </a:r>
            <a:endParaRPr lang="es-CO"/>
          </a:p>
        </p:txBody>
      </p:sp>
      <p:sp>
        <p:nvSpPr>
          <p:cNvPr id="6" name="Marcador de pie de página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b="0" i="0">
                <a:latin typeface="Arial" panose="020B0604020202020204" pitchFamily="34" charset="0"/>
              </a:defRPr>
            </a:lvl1pPr>
          </a:lstStyle>
          <a:p>
            <a:endParaRPr lang="es-CO"/>
          </a:p>
        </p:txBody>
      </p:sp>
      <p:sp>
        <p:nvSpPr>
          <p:cNvPr id="7" name="Marcador de número de diapositiva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b="0" i="0">
                <a:latin typeface="Arial" panose="020B0604020202020204" pitchFamily="34" charset="0"/>
              </a:defRPr>
            </a:lvl1pPr>
          </a:lstStyle>
          <a:p>
            <a:fld id="{AA46854C-106E-CE40-A693-94E4F3F3AA78}" type="slidenum">
              <a:rPr lang="es-CO" smtClean="0"/>
              <a:pPr/>
              <a:t>‹Nº›</a:t>
            </a:fld>
            <a:endParaRPr lang="es-CO"/>
          </a:p>
        </p:txBody>
      </p:sp>
    </p:spTree>
    <p:extLst>
      <p:ext uri="{BB962C8B-B14F-4D97-AF65-F5344CB8AC3E}">
        <p14:creationId xmlns:p14="http://schemas.microsoft.com/office/powerpoint/2010/main" val="3020970044"/>
      </p:ext>
    </p:extLst>
  </p:cSld>
  <p:clrMap bg1="lt1" tx1="dk1" bg2="lt2" tx2="dk2" accent1="accent1" accent2="accent2" accent3="accent3" accent4="accent4" accent5="accent5" accent6="accent6" hlink="hlink" folHlink="folHlink"/>
  <p:notesStyle>
    <a:lvl1pPr marL="0" algn="l" defTabSz="914400" rtl="0" eaLnBrk="1" latinLnBrk="0" hangingPunct="1">
      <a:defRPr sz="1200" b="0" i="0" kern="1200">
        <a:solidFill>
          <a:schemeClr val="tx1"/>
        </a:solidFill>
        <a:latin typeface="Arial" panose="020B0604020202020204" pitchFamily="34" charset="0"/>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latin typeface="Calibri"/>
              <a:ea typeface="Calibri"/>
              <a:cs typeface="Calibri"/>
            </a:endParaRPr>
          </a:p>
          <a:p>
            <a:endParaRPr lang="en-US" dirty="0">
              <a:latin typeface="Calibri"/>
              <a:ea typeface="Calibri"/>
              <a:cs typeface="Calibri"/>
            </a:endParaRPr>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AA46854C-106E-CE40-A693-94E4F3F3AA78}" type="slidenum">
              <a:rPr kumimoji="0" lang="es-CO"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a:t>
            </a:fld>
            <a:endParaRPr kumimoji="0" lang="es-CO"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03491106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pPr marL="0" indent="0">
              <a:buFont typeface="Arial"/>
              <a:buNone/>
            </a:pPr>
            <a:endParaRPr lang="es-CO" dirty="0">
              <a:cs typeface="Arial"/>
            </a:endParaRPr>
          </a:p>
        </p:txBody>
      </p:sp>
      <p:sp>
        <p:nvSpPr>
          <p:cNvPr id="4" name="Marcador de número de diapositiva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AA46854C-106E-CE40-A693-94E4F3F3AA78}" type="slidenum">
              <a:rPr kumimoji="0" lang="es-CO"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16</a:t>
            </a:fld>
            <a:endParaRPr kumimoji="0" lang="es-CO"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16055431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n-US" dirty="0">
              <a:latin typeface="Calibri"/>
              <a:cs typeface="Calibri"/>
            </a:endParaRPr>
          </a:p>
        </p:txBody>
      </p:sp>
      <p:sp>
        <p:nvSpPr>
          <p:cNvPr id="4" name="Marcador de número de diapositiva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AA46854C-106E-CE40-A693-94E4F3F3AA78}" type="slidenum">
              <a:rPr kumimoji="0" lang="es-CO"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17</a:t>
            </a:fld>
            <a:endParaRPr kumimoji="0" lang="es-CO"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12915025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n-US" dirty="0">
              <a:latin typeface="Calibri"/>
              <a:cs typeface="Calibri"/>
            </a:endParaRPr>
          </a:p>
        </p:txBody>
      </p:sp>
      <p:sp>
        <p:nvSpPr>
          <p:cNvPr id="4" name="Marcador de número de diapositiva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AA46854C-106E-CE40-A693-94E4F3F3AA78}" type="slidenum">
              <a:rPr kumimoji="0" lang="es-CO"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18</a:t>
            </a:fld>
            <a:endParaRPr kumimoji="0" lang="es-CO"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45367189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n-US" dirty="0">
              <a:latin typeface="Calibri"/>
              <a:cs typeface="Calibri"/>
            </a:endParaRPr>
          </a:p>
        </p:txBody>
      </p:sp>
      <p:sp>
        <p:nvSpPr>
          <p:cNvPr id="4" name="Marcador de número de diapositiva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AA46854C-106E-CE40-A693-94E4F3F3AA78}" type="slidenum">
              <a:rPr kumimoji="0" lang="es-CO"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19</a:t>
            </a:fld>
            <a:endParaRPr kumimoji="0" lang="es-CO"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23380315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n-US" dirty="0">
              <a:latin typeface="Calibri"/>
              <a:cs typeface="Calibri"/>
            </a:endParaRPr>
          </a:p>
        </p:txBody>
      </p:sp>
      <p:sp>
        <p:nvSpPr>
          <p:cNvPr id="4" name="Marcador de número de diapositiva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AA46854C-106E-CE40-A693-94E4F3F3AA78}" type="slidenum">
              <a:rPr kumimoji="0" lang="es-CO"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20</a:t>
            </a:fld>
            <a:endParaRPr kumimoji="0" lang="es-CO"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413129355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n-US" dirty="0">
              <a:latin typeface="Calibri"/>
              <a:cs typeface="Calibri"/>
            </a:endParaRPr>
          </a:p>
        </p:txBody>
      </p:sp>
      <p:sp>
        <p:nvSpPr>
          <p:cNvPr id="4" name="Marcador de número de diapositiva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AA46854C-106E-CE40-A693-94E4F3F3AA78}" type="slidenum">
              <a:rPr kumimoji="0" lang="es-CO"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21</a:t>
            </a:fld>
            <a:endParaRPr kumimoji="0" lang="es-CO"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3921830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n-US" dirty="0">
              <a:latin typeface="Calibri"/>
              <a:cs typeface="Calibri"/>
            </a:endParaRPr>
          </a:p>
        </p:txBody>
      </p:sp>
      <p:sp>
        <p:nvSpPr>
          <p:cNvPr id="4" name="Marcador de número de diapositiva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AA46854C-106E-CE40-A693-94E4F3F3AA78}" type="slidenum">
              <a:rPr kumimoji="0" lang="es-CO"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22</a:t>
            </a:fld>
            <a:endParaRPr kumimoji="0" lang="es-CO"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421016734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n-US" dirty="0">
              <a:latin typeface="Calibri"/>
              <a:cs typeface="Calibri"/>
            </a:endParaRPr>
          </a:p>
        </p:txBody>
      </p:sp>
      <p:sp>
        <p:nvSpPr>
          <p:cNvPr id="4" name="Marcador de número de diapositiva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AA46854C-106E-CE40-A693-94E4F3F3AA78}" type="slidenum">
              <a:rPr kumimoji="0" lang="es-CO"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23</a:t>
            </a:fld>
            <a:endParaRPr kumimoji="0" lang="es-CO"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76897751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n-US" dirty="0">
              <a:latin typeface="Calibri"/>
              <a:cs typeface="Calibri"/>
            </a:endParaRPr>
          </a:p>
        </p:txBody>
      </p:sp>
      <p:sp>
        <p:nvSpPr>
          <p:cNvPr id="4" name="Marcador de número de diapositiva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AA46854C-106E-CE40-A693-94E4F3F3AA78}" type="slidenum">
              <a:rPr kumimoji="0" lang="es-CO"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24</a:t>
            </a:fld>
            <a:endParaRPr kumimoji="0" lang="es-CO"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51405931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n-US" dirty="0">
              <a:latin typeface="Calibri"/>
              <a:cs typeface="Calibri"/>
            </a:endParaRPr>
          </a:p>
        </p:txBody>
      </p:sp>
      <p:sp>
        <p:nvSpPr>
          <p:cNvPr id="4" name="Marcador de número de diapositiva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AA46854C-106E-CE40-A693-94E4F3F3AA78}" type="slidenum">
              <a:rPr kumimoji="0" lang="es-CO"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25</a:t>
            </a:fld>
            <a:endParaRPr kumimoji="0" lang="es-CO"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54329717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pPr marL="285750" indent="-285750" algn="just">
              <a:buFont typeface="Arial"/>
              <a:buChar char="•"/>
            </a:pPr>
            <a:endParaRPr lang="en-US" b="0" dirty="0">
              <a:latin typeface="Calibri"/>
              <a:cs typeface="Calibri"/>
            </a:endParaRPr>
          </a:p>
        </p:txBody>
      </p:sp>
      <p:sp>
        <p:nvSpPr>
          <p:cNvPr id="4" name="Marcador de número de diapositiva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AA46854C-106E-CE40-A693-94E4F3F3AA78}" type="slidenum">
              <a:rPr kumimoji="0" lang="es-CO"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a:t>
            </a:fld>
            <a:endParaRPr kumimoji="0" lang="es-CO"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79084745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pPr marL="285750" marR="0" lvl="0" indent="-285750" algn="just" defTabSz="914400" rtl="0" eaLnBrk="1" fontAlgn="auto" latinLnBrk="0" hangingPunct="1">
              <a:lnSpc>
                <a:spcPct val="100000"/>
              </a:lnSpc>
              <a:spcBef>
                <a:spcPts val="0"/>
              </a:spcBef>
              <a:spcAft>
                <a:spcPts val="0"/>
              </a:spcAft>
              <a:buClrTx/>
              <a:buSzTx/>
              <a:buFont typeface="Arial"/>
              <a:buChar char="•"/>
              <a:tabLst/>
              <a:defRPr/>
            </a:pPr>
            <a:r>
              <a:rPr lang="es-ES_tradnl" noProof="0" dirty="0">
                <a:latin typeface="Arial"/>
                <a:cs typeface="Arial"/>
              </a:rPr>
              <a:t>En el marco de las responsabilidades de las ETC para la implementación del Decreto, existen elementos que desde ya se pueden ir movilizando, ya que existen recursos que pueden aprovecharse en este sentido, y en función promover mejores condiciones para prestar el servicio de educación inicial e impulsar el desarrollo y aprendizaje de las niñas y niños.</a:t>
            </a:r>
            <a:endParaRPr lang="es-ES_tradnl" noProof="0" dirty="0"/>
          </a:p>
          <a:p>
            <a:pPr marL="285750" indent="-285750" algn="just">
              <a:buFont typeface="Arial"/>
              <a:buChar char="•"/>
            </a:pPr>
            <a:endParaRPr lang="es-ES_tradnl" noProof="0" dirty="0">
              <a:latin typeface="Arial"/>
              <a:cs typeface="Arial"/>
            </a:endParaRPr>
          </a:p>
          <a:p>
            <a:pPr marL="285750" indent="-285750" algn="just">
              <a:buFont typeface="Arial"/>
              <a:buChar char="•"/>
            </a:pPr>
            <a:r>
              <a:rPr lang="es-ES_tradnl" noProof="0" dirty="0">
                <a:latin typeface="Arial"/>
                <a:cs typeface="Arial"/>
              </a:rPr>
              <a:t>Este momento del encuentro tiene la intención de plantear algunas ideas y proponer recursos que las Secretarías de Educación tienen a su disposición para fortalecer la gestión de la educación inicial en cada territorio. </a:t>
            </a:r>
          </a:p>
          <a:p>
            <a:pPr marL="285750" indent="-285750" algn="just">
              <a:buFont typeface="Arial"/>
              <a:buChar char="•"/>
            </a:pPr>
            <a:r>
              <a:rPr lang="es-ES_tradnl" noProof="0" dirty="0">
                <a:latin typeface="Arial"/>
                <a:cs typeface="Arial"/>
              </a:rPr>
              <a:t>Hoy se presentaran las responsabilidades de las ETC agrupadas por categorías. </a:t>
            </a:r>
          </a:p>
          <a:p>
            <a:pPr marL="285750" indent="-285750" algn="just">
              <a:buFont typeface="Arial"/>
              <a:buChar char="•"/>
            </a:pPr>
            <a:r>
              <a:rPr lang="es-ES_tradnl" noProof="0" dirty="0">
                <a:latin typeface="Arial"/>
                <a:cs typeface="Arial"/>
              </a:rPr>
              <a:t>Esta diapositiva responde a la </a:t>
            </a:r>
            <a:r>
              <a:rPr lang="es-ES_tradnl" b="1" noProof="0" dirty="0">
                <a:latin typeface="Arial"/>
                <a:cs typeface="Arial"/>
              </a:rPr>
              <a:t>categoría de gestión de la calidad.</a:t>
            </a:r>
            <a:endParaRPr lang="en-US" b="1" dirty="0">
              <a:latin typeface="Calibri"/>
              <a:cs typeface="Calibri"/>
            </a:endParaRPr>
          </a:p>
        </p:txBody>
      </p:sp>
      <p:sp>
        <p:nvSpPr>
          <p:cNvPr id="4" name="Marcador de número de diapositiva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AA46854C-106E-CE40-A693-94E4F3F3AA78}" type="slidenum">
              <a:rPr kumimoji="0" lang="es-CO"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28</a:t>
            </a:fld>
            <a:endParaRPr kumimoji="0" lang="es-CO"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90870759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pPr marL="285750" indent="-285750" algn="just">
              <a:buFont typeface="Arial"/>
              <a:buChar char="•"/>
            </a:pPr>
            <a:r>
              <a:rPr lang="es-ES_tradnl" noProof="0" dirty="0">
                <a:latin typeface="Arial"/>
                <a:cs typeface="Arial"/>
              </a:rPr>
              <a:t>Esta diapositiva responde a la </a:t>
            </a:r>
            <a:r>
              <a:rPr lang="es-ES_tradnl" b="1" noProof="0" dirty="0">
                <a:latin typeface="Arial"/>
                <a:cs typeface="Arial"/>
              </a:rPr>
              <a:t>categoría de fortalecimiento institucional </a:t>
            </a:r>
            <a:r>
              <a:rPr lang="es-ES_tradnl" b="0" noProof="0" dirty="0">
                <a:latin typeface="Arial"/>
                <a:cs typeface="Arial"/>
              </a:rPr>
              <a:t>(al interior de la SE, acciones que propendan por fortalecer las capacidades técnicas, estratégicas y de gestión) </a:t>
            </a:r>
            <a:endParaRPr lang="en-US" b="0" dirty="0">
              <a:latin typeface="Calibri"/>
              <a:cs typeface="Calibri"/>
            </a:endParaRPr>
          </a:p>
        </p:txBody>
      </p:sp>
      <p:sp>
        <p:nvSpPr>
          <p:cNvPr id="4" name="Marcador de número de diapositiva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AA46854C-106E-CE40-A693-94E4F3F3AA78}" type="slidenum">
              <a:rPr kumimoji="0" lang="es-CO"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29</a:t>
            </a:fld>
            <a:endParaRPr kumimoji="0" lang="es-CO"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63973029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pPr marL="285750" indent="-285750" algn="just">
              <a:buFont typeface="Arial"/>
              <a:buChar char="•"/>
            </a:pPr>
            <a:r>
              <a:rPr lang="es-ES_tradnl" noProof="0" dirty="0">
                <a:latin typeface="Arial"/>
                <a:cs typeface="Arial"/>
              </a:rPr>
              <a:t>Esta diapositiva responde a la </a:t>
            </a:r>
            <a:r>
              <a:rPr lang="es-ES_tradnl" b="1" noProof="0" dirty="0">
                <a:latin typeface="Arial"/>
                <a:cs typeface="Arial"/>
              </a:rPr>
              <a:t>categoría de gestión de la cobertura </a:t>
            </a:r>
            <a:r>
              <a:rPr lang="es-ES_tradnl" b="0" noProof="0" dirty="0">
                <a:latin typeface="Arial"/>
                <a:cs typeface="Arial"/>
              </a:rPr>
              <a:t>para garantizar el acceso y la permanencia de las niñas y niños en la educación inicial y promover las trayectorias educativas completas desde la educación inicial. </a:t>
            </a:r>
            <a:endParaRPr lang="en-US" b="0" dirty="0">
              <a:latin typeface="Calibri"/>
              <a:cs typeface="Calibri"/>
            </a:endParaRPr>
          </a:p>
        </p:txBody>
      </p:sp>
      <p:sp>
        <p:nvSpPr>
          <p:cNvPr id="4" name="Marcador de número de diapositiva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AA46854C-106E-CE40-A693-94E4F3F3AA78}" type="slidenum">
              <a:rPr kumimoji="0" lang="es-CO"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30</a:t>
            </a:fld>
            <a:endParaRPr kumimoji="0" lang="es-CO"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56792916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CO" dirty="0"/>
          </a:p>
        </p:txBody>
      </p:sp>
      <p:sp>
        <p:nvSpPr>
          <p:cNvPr id="4" name="Marcador de número de diapositiva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292041B-F094-4C47-BC0C-7631F3CCE4EA}" type="slidenum">
              <a:rPr kumimoji="0" lang="es-CO"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33</a:t>
            </a:fld>
            <a:endParaRPr kumimoji="0" lang="es-CO"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74082880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CO" dirty="0"/>
          </a:p>
        </p:txBody>
      </p:sp>
      <p:sp>
        <p:nvSpPr>
          <p:cNvPr id="4" name="Marcador de número de diapositiva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292041B-F094-4C47-BC0C-7631F3CCE4EA}" type="slidenum">
              <a:rPr kumimoji="0" lang="es-CO"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34</a:t>
            </a:fld>
            <a:endParaRPr kumimoji="0" lang="es-CO"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14805704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CO" dirty="0"/>
          </a:p>
        </p:txBody>
      </p:sp>
      <p:sp>
        <p:nvSpPr>
          <p:cNvPr id="4" name="Marcador de número de diapositiva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292041B-F094-4C47-BC0C-7631F3CCE4EA}" type="slidenum">
              <a:rPr kumimoji="0" lang="es-CO"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35</a:t>
            </a:fld>
            <a:endParaRPr kumimoji="0" lang="es-CO"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86236009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CO" dirty="0">
              <a:cs typeface="Arial"/>
            </a:endParaRPr>
          </a:p>
        </p:txBody>
      </p:sp>
      <p:sp>
        <p:nvSpPr>
          <p:cNvPr id="4" name="Marcador de número de diapositiva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AA46854C-106E-CE40-A693-94E4F3F3AA78}" type="slidenum">
              <a:rPr kumimoji="0" lang="es-CO"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4</a:t>
            </a:fld>
            <a:endParaRPr kumimoji="0" lang="es-CO"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38441816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CO" dirty="0">
              <a:cs typeface="Arial"/>
            </a:endParaRPr>
          </a:p>
        </p:txBody>
      </p:sp>
      <p:sp>
        <p:nvSpPr>
          <p:cNvPr id="4" name="Marcador de número de diapositiva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AA46854C-106E-CE40-A693-94E4F3F3AA78}" type="slidenum">
              <a:rPr kumimoji="0" lang="es-CO"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6</a:t>
            </a:fld>
            <a:endParaRPr kumimoji="0" lang="es-CO"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35963185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CO" dirty="0">
              <a:cs typeface="Arial"/>
            </a:endParaRPr>
          </a:p>
        </p:txBody>
      </p:sp>
      <p:sp>
        <p:nvSpPr>
          <p:cNvPr id="4" name="Marcador de número de diapositiva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AA46854C-106E-CE40-A693-94E4F3F3AA78}" type="slidenum">
              <a:rPr kumimoji="0" lang="es-CO"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7</a:t>
            </a:fld>
            <a:endParaRPr kumimoji="0" lang="es-CO"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01983748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s-CO" dirty="0">
              <a:cs typeface="Arial"/>
            </a:endParaRPr>
          </a:p>
        </p:txBody>
      </p:sp>
      <p:sp>
        <p:nvSpPr>
          <p:cNvPr id="4" name="Marcador de número de diapositiva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AA46854C-106E-CE40-A693-94E4F3F3AA78}" type="slidenum">
              <a:rPr kumimoji="0" lang="es-CO"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9</a:t>
            </a:fld>
            <a:endParaRPr kumimoji="0" lang="es-CO"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57238092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n-US" dirty="0">
              <a:latin typeface="Calibri"/>
              <a:cs typeface="Calibri"/>
            </a:endParaRPr>
          </a:p>
        </p:txBody>
      </p:sp>
      <p:sp>
        <p:nvSpPr>
          <p:cNvPr id="4" name="Marcador de número de diapositiva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AA46854C-106E-CE40-A693-94E4F3F3AA78}" type="slidenum">
              <a:rPr kumimoji="0" lang="es-CO"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11</a:t>
            </a:fld>
            <a:endParaRPr kumimoji="0" lang="es-CO"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15150817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CO" dirty="0"/>
          </a:p>
        </p:txBody>
      </p:sp>
      <p:sp>
        <p:nvSpPr>
          <p:cNvPr id="4" name="Marcador de número de diapositiva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AA46854C-106E-CE40-A693-94E4F3F3AA78}" type="slidenum">
              <a:rPr kumimoji="0" lang="es-CO"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12</a:t>
            </a:fld>
            <a:endParaRPr kumimoji="0" lang="es-CO"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83738268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pPr marL="0" indent="0">
              <a:buFont typeface="Arial"/>
              <a:buNone/>
            </a:pPr>
            <a:endParaRPr lang="es-ES" dirty="0">
              <a:latin typeface="Arial"/>
              <a:cs typeface="Arial"/>
            </a:endParaRPr>
          </a:p>
        </p:txBody>
      </p:sp>
      <p:sp>
        <p:nvSpPr>
          <p:cNvPr id="4" name="Marcador de número de diapositiva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AA46854C-106E-CE40-A693-94E4F3F3AA78}" type="slidenum">
              <a:rPr kumimoji="0" lang="es-CO"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13</a:t>
            </a:fld>
            <a:endParaRPr kumimoji="0" lang="es-CO"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413373913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s-ES"/>
              <a:t>Haga clic para modificar el estilo de título del patrón</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a:t>Haga clic para modificar el estilo de subtítulo del patrón</a:t>
            </a:r>
            <a:endParaRPr lang="en-US"/>
          </a:p>
        </p:txBody>
      </p:sp>
      <p:sp>
        <p:nvSpPr>
          <p:cNvPr id="4" name="Date Placeholder 3"/>
          <p:cNvSpPr>
            <a:spLocks noGrp="1"/>
          </p:cNvSpPr>
          <p:nvPr>
            <p:ph type="dt" sz="half" idx="10"/>
          </p:nvPr>
        </p:nvSpPr>
        <p:spPr/>
        <p:txBody>
          <a:bodyPr/>
          <a:lstStyle/>
          <a:p>
            <a:fld id="{D690E37E-05F4-674C-AD4E-2106243F5975}" type="datetimeFigureOut">
              <a:rPr lang="es-CO" smtClean="0"/>
              <a:t>24/08/2023</a:t>
            </a:fld>
            <a:endParaRPr lang="es-CO"/>
          </a:p>
        </p:txBody>
      </p:sp>
      <p:sp>
        <p:nvSpPr>
          <p:cNvPr id="5" name="Footer Placeholder 4"/>
          <p:cNvSpPr>
            <a:spLocks noGrp="1"/>
          </p:cNvSpPr>
          <p:nvPr>
            <p:ph type="ftr" sz="quarter" idx="11"/>
          </p:nvPr>
        </p:nvSpPr>
        <p:spPr/>
        <p:txBody>
          <a:bodyPr/>
          <a:lstStyle/>
          <a:p>
            <a:endParaRPr lang="es-CO"/>
          </a:p>
        </p:txBody>
      </p:sp>
      <p:sp>
        <p:nvSpPr>
          <p:cNvPr id="6" name="Slide Number Placeholder 5"/>
          <p:cNvSpPr>
            <a:spLocks noGrp="1"/>
          </p:cNvSpPr>
          <p:nvPr>
            <p:ph type="sldNum" sz="quarter" idx="12"/>
          </p:nvPr>
        </p:nvSpPr>
        <p:spPr/>
        <p:txBody>
          <a:bodyPr/>
          <a:lstStyle/>
          <a:p>
            <a:fld id="{F16F0B8E-66C2-2049-9E7A-AFFB689CC94E}" type="slidenum">
              <a:rPr lang="es-CO" smtClean="0"/>
              <a:t>‹Nº›</a:t>
            </a:fld>
            <a:endParaRPr lang="es-CO"/>
          </a:p>
        </p:txBody>
      </p:sp>
    </p:spTree>
    <p:extLst>
      <p:ext uri="{BB962C8B-B14F-4D97-AF65-F5344CB8AC3E}">
        <p14:creationId xmlns:p14="http://schemas.microsoft.com/office/powerpoint/2010/main" val="383838064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a:t>Haga clic para modificar el estilo de título del patrón</a:t>
            </a:r>
            <a:endParaRPr lang="en-US"/>
          </a:p>
        </p:txBody>
      </p:sp>
      <p:sp>
        <p:nvSpPr>
          <p:cNvPr id="3" name="Vertical Text Placeholder 2"/>
          <p:cNvSpPr>
            <a:spLocks noGrp="1"/>
          </p:cNvSpPr>
          <p:nvPr>
            <p:ph type="body" orient="vert" idx="1"/>
          </p:nvPr>
        </p:nvSpPr>
        <p:spPr/>
        <p:txBody>
          <a:bodyPr vert="eaVert"/>
          <a:lstStyle/>
          <a:p>
            <a:pPr lvl="0"/>
            <a:r>
              <a:rPr lang="es-ES"/>
              <a:t>Editar los estilos de texto del patrón
Segundo nivel
Tercer nivel
Cuarto nivel
Quinto nivel</a:t>
            </a:r>
            <a:endParaRPr lang="en-US"/>
          </a:p>
        </p:txBody>
      </p:sp>
      <p:sp>
        <p:nvSpPr>
          <p:cNvPr id="4" name="Date Placeholder 3"/>
          <p:cNvSpPr>
            <a:spLocks noGrp="1"/>
          </p:cNvSpPr>
          <p:nvPr>
            <p:ph type="dt" sz="half" idx="10"/>
          </p:nvPr>
        </p:nvSpPr>
        <p:spPr/>
        <p:txBody>
          <a:bodyPr/>
          <a:lstStyle/>
          <a:p>
            <a:fld id="{D690E37E-05F4-674C-AD4E-2106243F5975}" type="datetimeFigureOut">
              <a:rPr lang="es-CO" smtClean="0"/>
              <a:t>24/08/2023</a:t>
            </a:fld>
            <a:endParaRPr lang="es-CO"/>
          </a:p>
        </p:txBody>
      </p:sp>
      <p:sp>
        <p:nvSpPr>
          <p:cNvPr id="5" name="Footer Placeholder 4"/>
          <p:cNvSpPr>
            <a:spLocks noGrp="1"/>
          </p:cNvSpPr>
          <p:nvPr>
            <p:ph type="ftr" sz="quarter" idx="11"/>
          </p:nvPr>
        </p:nvSpPr>
        <p:spPr/>
        <p:txBody>
          <a:bodyPr/>
          <a:lstStyle/>
          <a:p>
            <a:endParaRPr lang="es-CO"/>
          </a:p>
        </p:txBody>
      </p:sp>
      <p:sp>
        <p:nvSpPr>
          <p:cNvPr id="6" name="Slide Number Placeholder 5"/>
          <p:cNvSpPr>
            <a:spLocks noGrp="1"/>
          </p:cNvSpPr>
          <p:nvPr>
            <p:ph type="sldNum" sz="quarter" idx="12"/>
          </p:nvPr>
        </p:nvSpPr>
        <p:spPr/>
        <p:txBody>
          <a:bodyPr/>
          <a:lstStyle/>
          <a:p>
            <a:fld id="{F16F0B8E-66C2-2049-9E7A-AFFB689CC94E}" type="slidenum">
              <a:rPr lang="es-CO" smtClean="0"/>
              <a:t>‹Nº›</a:t>
            </a:fld>
            <a:endParaRPr lang="es-CO"/>
          </a:p>
        </p:txBody>
      </p:sp>
    </p:spTree>
    <p:extLst>
      <p:ext uri="{BB962C8B-B14F-4D97-AF65-F5344CB8AC3E}">
        <p14:creationId xmlns:p14="http://schemas.microsoft.com/office/powerpoint/2010/main" val="3857236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s-ES"/>
              <a:t>Haga clic para modificar el estilo de título del patrón</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s-ES"/>
              <a:t>Editar los estilos de texto del patrón
Segundo nivel
Tercer nivel
Cuarto nivel
Quinto nivel</a:t>
            </a:r>
            <a:endParaRPr lang="en-US"/>
          </a:p>
        </p:txBody>
      </p:sp>
      <p:sp>
        <p:nvSpPr>
          <p:cNvPr id="4" name="Date Placeholder 3"/>
          <p:cNvSpPr>
            <a:spLocks noGrp="1"/>
          </p:cNvSpPr>
          <p:nvPr>
            <p:ph type="dt" sz="half" idx="10"/>
          </p:nvPr>
        </p:nvSpPr>
        <p:spPr/>
        <p:txBody>
          <a:bodyPr/>
          <a:lstStyle/>
          <a:p>
            <a:fld id="{D690E37E-05F4-674C-AD4E-2106243F5975}" type="datetimeFigureOut">
              <a:rPr lang="es-CO" smtClean="0"/>
              <a:t>24/08/2023</a:t>
            </a:fld>
            <a:endParaRPr lang="es-CO"/>
          </a:p>
        </p:txBody>
      </p:sp>
      <p:sp>
        <p:nvSpPr>
          <p:cNvPr id="5" name="Footer Placeholder 4"/>
          <p:cNvSpPr>
            <a:spLocks noGrp="1"/>
          </p:cNvSpPr>
          <p:nvPr>
            <p:ph type="ftr" sz="quarter" idx="11"/>
          </p:nvPr>
        </p:nvSpPr>
        <p:spPr/>
        <p:txBody>
          <a:bodyPr/>
          <a:lstStyle/>
          <a:p>
            <a:endParaRPr lang="es-CO"/>
          </a:p>
        </p:txBody>
      </p:sp>
      <p:sp>
        <p:nvSpPr>
          <p:cNvPr id="6" name="Slide Number Placeholder 5"/>
          <p:cNvSpPr>
            <a:spLocks noGrp="1"/>
          </p:cNvSpPr>
          <p:nvPr>
            <p:ph type="sldNum" sz="quarter" idx="12"/>
          </p:nvPr>
        </p:nvSpPr>
        <p:spPr/>
        <p:txBody>
          <a:bodyPr/>
          <a:lstStyle/>
          <a:p>
            <a:fld id="{F16F0B8E-66C2-2049-9E7A-AFFB689CC94E}" type="slidenum">
              <a:rPr lang="es-CO" smtClean="0"/>
              <a:t>‹Nº›</a:t>
            </a:fld>
            <a:endParaRPr lang="es-CO"/>
          </a:p>
        </p:txBody>
      </p:sp>
    </p:spTree>
    <p:extLst>
      <p:ext uri="{BB962C8B-B14F-4D97-AF65-F5344CB8AC3E}">
        <p14:creationId xmlns:p14="http://schemas.microsoft.com/office/powerpoint/2010/main" val="19665596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0F50F69-4525-78DB-EF83-E0536F4EE9B2}"/>
              </a:ext>
            </a:extLst>
          </p:cNvPr>
          <p:cNvSpPr>
            <a:spLocks noGrp="1"/>
          </p:cNvSpPr>
          <p:nvPr>
            <p:ph type="ctrTitle"/>
          </p:nvPr>
        </p:nvSpPr>
        <p:spPr>
          <a:xfrm>
            <a:off x="1524000" y="1122363"/>
            <a:ext cx="9144000" cy="2387600"/>
          </a:xfrm>
        </p:spPr>
        <p:txBody>
          <a:bodyPr anchor="b"/>
          <a:lstStyle>
            <a:lvl1pPr algn="ctr">
              <a:defRPr sz="6000"/>
            </a:lvl1pPr>
          </a:lstStyle>
          <a:p>
            <a:r>
              <a:rPr lang="es-ES"/>
              <a:t>Haga clic para modificar el estilo de título del patrón</a:t>
            </a:r>
            <a:endParaRPr lang="es-CO"/>
          </a:p>
        </p:txBody>
      </p:sp>
      <p:sp>
        <p:nvSpPr>
          <p:cNvPr id="3" name="Subtítulo 2">
            <a:extLst>
              <a:ext uri="{FF2B5EF4-FFF2-40B4-BE49-F238E27FC236}">
                <a16:creationId xmlns:a16="http://schemas.microsoft.com/office/drawing/2014/main" id="{FEC0A287-F70E-FCC0-34C9-5DC2E0185846}"/>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a:t>Haga clic para modificar el estilo de subtítulo del patrón</a:t>
            </a:r>
            <a:endParaRPr lang="es-CO"/>
          </a:p>
        </p:txBody>
      </p:sp>
      <p:sp>
        <p:nvSpPr>
          <p:cNvPr id="4" name="Marcador de fecha 3">
            <a:extLst>
              <a:ext uri="{FF2B5EF4-FFF2-40B4-BE49-F238E27FC236}">
                <a16:creationId xmlns:a16="http://schemas.microsoft.com/office/drawing/2014/main" id="{44237EC6-DACF-C745-9479-7551E96A01DC}"/>
              </a:ext>
            </a:extLst>
          </p:cNvPr>
          <p:cNvSpPr>
            <a:spLocks noGrp="1"/>
          </p:cNvSpPr>
          <p:nvPr>
            <p:ph type="dt" sz="half" idx="10"/>
          </p:nvPr>
        </p:nvSpPr>
        <p:spPr/>
        <p:txBody>
          <a:bodyPr/>
          <a:lstStyle/>
          <a:p>
            <a:fld id="{5B92A8C5-5D99-4748-A870-AE5044711D63}" type="datetimeFigureOut">
              <a:rPr lang="es-CO" smtClean="0"/>
              <a:t>24/08/2023</a:t>
            </a:fld>
            <a:endParaRPr lang="es-CO"/>
          </a:p>
        </p:txBody>
      </p:sp>
      <p:sp>
        <p:nvSpPr>
          <p:cNvPr id="5" name="Marcador de pie de página 4">
            <a:extLst>
              <a:ext uri="{FF2B5EF4-FFF2-40B4-BE49-F238E27FC236}">
                <a16:creationId xmlns:a16="http://schemas.microsoft.com/office/drawing/2014/main" id="{3EE335B9-864F-477C-7EBC-ACA3958787CC}"/>
              </a:ext>
            </a:extLst>
          </p:cNvPr>
          <p:cNvSpPr>
            <a:spLocks noGrp="1"/>
          </p:cNvSpPr>
          <p:nvPr>
            <p:ph type="ftr" sz="quarter" idx="11"/>
          </p:nvPr>
        </p:nvSpPr>
        <p:spPr/>
        <p:txBody>
          <a:bodyPr/>
          <a:lstStyle/>
          <a:p>
            <a:endParaRPr lang="es-CO"/>
          </a:p>
        </p:txBody>
      </p:sp>
      <p:sp>
        <p:nvSpPr>
          <p:cNvPr id="6" name="Marcador de número de diapositiva 5">
            <a:extLst>
              <a:ext uri="{FF2B5EF4-FFF2-40B4-BE49-F238E27FC236}">
                <a16:creationId xmlns:a16="http://schemas.microsoft.com/office/drawing/2014/main" id="{5240E866-E430-10BB-041A-BDC4FC35E586}"/>
              </a:ext>
            </a:extLst>
          </p:cNvPr>
          <p:cNvSpPr>
            <a:spLocks noGrp="1"/>
          </p:cNvSpPr>
          <p:nvPr>
            <p:ph type="sldNum" sz="quarter" idx="12"/>
          </p:nvPr>
        </p:nvSpPr>
        <p:spPr/>
        <p:txBody>
          <a:bodyPr/>
          <a:lstStyle/>
          <a:p>
            <a:fld id="{CBFE660C-1781-42BC-AED6-343E61CC0DF7}" type="slidenum">
              <a:rPr lang="es-CO" smtClean="0"/>
              <a:t>‹Nº›</a:t>
            </a:fld>
            <a:endParaRPr lang="es-CO"/>
          </a:p>
        </p:txBody>
      </p:sp>
    </p:spTree>
    <p:extLst>
      <p:ext uri="{BB962C8B-B14F-4D97-AF65-F5344CB8AC3E}">
        <p14:creationId xmlns:p14="http://schemas.microsoft.com/office/powerpoint/2010/main" val="214364228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DE6C8B38-6226-1424-E114-B8291774F6E0}"/>
              </a:ext>
            </a:extLst>
          </p:cNvPr>
          <p:cNvSpPr>
            <a:spLocks noGrp="1"/>
          </p:cNvSpPr>
          <p:nvPr>
            <p:ph type="title"/>
          </p:nvPr>
        </p:nvSpPr>
        <p:spPr/>
        <p:txBody>
          <a:bodyPr/>
          <a:lstStyle/>
          <a:p>
            <a:r>
              <a:rPr lang="es-ES"/>
              <a:t>Haga clic para modificar el estilo de título del patrón</a:t>
            </a:r>
            <a:endParaRPr lang="es-CO"/>
          </a:p>
        </p:txBody>
      </p:sp>
      <p:sp>
        <p:nvSpPr>
          <p:cNvPr id="3" name="Marcador de contenido 2">
            <a:extLst>
              <a:ext uri="{FF2B5EF4-FFF2-40B4-BE49-F238E27FC236}">
                <a16:creationId xmlns:a16="http://schemas.microsoft.com/office/drawing/2014/main" id="{FFE64548-02F1-A93B-055F-21E6E4E2A06B}"/>
              </a:ext>
            </a:extLst>
          </p:cNvPr>
          <p:cNvSpPr>
            <a:spLocks noGrp="1"/>
          </p:cNvSpPr>
          <p:nvPr>
            <p:ph idx="1"/>
          </p:nvPr>
        </p:nvSpPr>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fecha 3">
            <a:extLst>
              <a:ext uri="{FF2B5EF4-FFF2-40B4-BE49-F238E27FC236}">
                <a16:creationId xmlns:a16="http://schemas.microsoft.com/office/drawing/2014/main" id="{593B5DC4-91D3-F156-DEDA-7D31F87C2762}"/>
              </a:ext>
            </a:extLst>
          </p:cNvPr>
          <p:cNvSpPr>
            <a:spLocks noGrp="1"/>
          </p:cNvSpPr>
          <p:nvPr>
            <p:ph type="dt" sz="half" idx="10"/>
          </p:nvPr>
        </p:nvSpPr>
        <p:spPr/>
        <p:txBody>
          <a:bodyPr/>
          <a:lstStyle/>
          <a:p>
            <a:fld id="{5B92A8C5-5D99-4748-A870-AE5044711D63}" type="datetimeFigureOut">
              <a:rPr lang="es-CO" smtClean="0"/>
              <a:t>24/08/2023</a:t>
            </a:fld>
            <a:endParaRPr lang="es-CO"/>
          </a:p>
        </p:txBody>
      </p:sp>
      <p:sp>
        <p:nvSpPr>
          <p:cNvPr id="5" name="Marcador de pie de página 4">
            <a:extLst>
              <a:ext uri="{FF2B5EF4-FFF2-40B4-BE49-F238E27FC236}">
                <a16:creationId xmlns:a16="http://schemas.microsoft.com/office/drawing/2014/main" id="{EE179180-BDAB-F56E-2693-58688A40DF85}"/>
              </a:ext>
            </a:extLst>
          </p:cNvPr>
          <p:cNvSpPr>
            <a:spLocks noGrp="1"/>
          </p:cNvSpPr>
          <p:nvPr>
            <p:ph type="ftr" sz="quarter" idx="11"/>
          </p:nvPr>
        </p:nvSpPr>
        <p:spPr/>
        <p:txBody>
          <a:bodyPr/>
          <a:lstStyle/>
          <a:p>
            <a:endParaRPr lang="es-CO"/>
          </a:p>
        </p:txBody>
      </p:sp>
      <p:sp>
        <p:nvSpPr>
          <p:cNvPr id="6" name="Marcador de número de diapositiva 5">
            <a:extLst>
              <a:ext uri="{FF2B5EF4-FFF2-40B4-BE49-F238E27FC236}">
                <a16:creationId xmlns:a16="http://schemas.microsoft.com/office/drawing/2014/main" id="{5841B705-D45D-7688-D8C5-FC04A6270260}"/>
              </a:ext>
            </a:extLst>
          </p:cNvPr>
          <p:cNvSpPr>
            <a:spLocks noGrp="1"/>
          </p:cNvSpPr>
          <p:nvPr>
            <p:ph type="sldNum" sz="quarter" idx="12"/>
          </p:nvPr>
        </p:nvSpPr>
        <p:spPr/>
        <p:txBody>
          <a:bodyPr/>
          <a:lstStyle/>
          <a:p>
            <a:fld id="{CBFE660C-1781-42BC-AED6-343E61CC0DF7}" type="slidenum">
              <a:rPr lang="es-CO" smtClean="0"/>
              <a:t>‹Nº›</a:t>
            </a:fld>
            <a:endParaRPr lang="es-CO"/>
          </a:p>
        </p:txBody>
      </p:sp>
    </p:spTree>
    <p:extLst>
      <p:ext uri="{BB962C8B-B14F-4D97-AF65-F5344CB8AC3E}">
        <p14:creationId xmlns:p14="http://schemas.microsoft.com/office/powerpoint/2010/main" val="406144457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EA19845E-DA66-778F-16B6-30C55691418B}"/>
              </a:ext>
            </a:extLst>
          </p:cNvPr>
          <p:cNvSpPr>
            <a:spLocks noGrp="1"/>
          </p:cNvSpPr>
          <p:nvPr>
            <p:ph type="title"/>
          </p:nvPr>
        </p:nvSpPr>
        <p:spPr>
          <a:xfrm>
            <a:off x="831850" y="1709738"/>
            <a:ext cx="10515600" cy="2852737"/>
          </a:xfrm>
        </p:spPr>
        <p:txBody>
          <a:bodyPr anchor="b"/>
          <a:lstStyle>
            <a:lvl1pPr>
              <a:defRPr sz="6000"/>
            </a:lvl1pPr>
          </a:lstStyle>
          <a:p>
            <a:r>
              <a:rPr lang="es-ES"/>
              <a:t>Haga clic para modificar el estilo de título del patrón</a:t>
            </a:r>
            <a:endParaRPr lang="es-CO"/>
          </a:p>
        </p:txBody>
      </p:sp>
      <p:sp>
        <p:nvSpPr>
          <p:cNvPr id="3" name="Marcador de texto 2">
            <a:extLst>
              <a:ext uri="{FF2B5EF4-FFF2-40B4-BE49-F238E27FC236}">
                <a16:creationId xmlns:a16="http://schemas.microsoft.com/office/drawing/2014/main" id="{EC80926A-E1B9-5A9B-5761-3930402F99EC}"/>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ES"/>
              <a:t>Haga clic para modificar los estilos de texto del patrón</a:t>
            </a:r>
          </a:p>
        </p:txBody>
      </p:sp>
      <p:sp>
        <p:nvSpPr>
          <p:cNvPr id="4" name="Marcador de fecha 3">
            <a:extLst>
              <a:ext uri="{FF2B5EF4-FFF2-40B4-BE49-F238E27FC236}">
                <a16:creationId xmlns:a16="http://schemas.microsoft.com/office/drawing/2014/main" id="{45C19AFC-4C09-7F53-932E-F4A6110D03FC}"/>
              </a:ext>
            </a:extLst>
          </p:cNvPr>
          <p:cNvSpPr>
            <a:spLocks noGrp="1"/>
          </p:cNvSpPr>
          <p:nvPr>
            <p:ph type="dt" sz="half" idx="10"/>
          </p:nvPr>
        </p:nvSpPr>
        <p:spPr/>
        <p:txBody>
          <a:bodyPr/>
          <a:lstStyle/>
          <a:p>
            <a:fld id="{5B92A8C5-5D99-4748-A870-AE5044711D63}" type="datetimeFigureOut">
              <a:rPr lang="es-CO" smtClean="0"/>
              <a:t>24/08/2023</a:t>
            </a:fld>
            <a:endParaRPr lang="es-CO"/>
          </a:p>
        </p:txBody>
      </p:sp>
      <p:sp>
        <p:nvSpPr>
          <p:cNvPr id="5" name="Marcador de pie de página 4">
            <a:extLst>
              <a:ext uri="{FF2B5EF4-FFF2-40B4-BE49-F238E27FC236}">
                <a16:creationId xmlns:a16="http://schemas.microsoft.com/office/drawing/2014/main" id="{230AA780-37EA-8105-C9D5-1F7630685D1A}"/>
              </a:ext>
            </a:extLst>
          </p:cNvPr>
          <p:cNvSpPr>
            <a:spLocks noGrp="1"/>
          </p:cNvSpPr>
          <p:nvPr>
            <p:ph type="ftr" sz="quarter" idx="11"/>
          </p:nvPr>
        </p:nvSpPr>
        <p:spPr/>
        <p:txBody>
          <a:bodyPr/>
          <a:lstStyle/>
          <a:p>
            <a:endParaRPr lang="es-CO"/>
          </a:p>
        </p:txBody>
      </p:sp>
      <p:sp>
        <p:nvSpPr>
          <p:cNvPr id="6" name="Marcador de número de diapositiva 5">
            <a:extLst>
              <a:ext uri="{FF2B5EF4-FFF2-40B4-BE49-F238E27FC236}">
                <a16:creationId xmlns:a16="http://schemas.microsoft.com/office/drawing/2014/main" id="{3D07535A-258A-8919-6772-45E134F22A31}"/>
              </a:ext>
            </a:extLst>
          </p:cNvPr>
          <p:cNvSpPr>
            <a:spLocks noGrp="1"/>
          </p:cNvSpPr>
          <p:nvPr>
            <p:ph type="sldNum" sz="quarter" idx="12"/>
          </p:nvPr>
        </p:nvSpPr>
        <p:spPr/>
        <p:txBody>
          <a:bodyPr/>
          <a:lstStyle/>
          <a:p>
            <a:fld id="{CBFE660C-1781-42BC-AED6-343E61CC0DF7}" type="slidenum">
              <a:rPr lang="es-CO" smtClean="0"/>
              <a:t>‹Nº›</a:t>
            </a:fld>
            <a:endParaRPr lang="es-CO"/>
          </a:p>
        </p:txBody>
      </p:sp>
    </p:spTree>
    <p:extLst>
      <p:ext uri="{BB962C8B-B14F-4D97-AF65-F5344CB8AC3E}">
        <p14:creationId xmlns:p14="http://schemas.microsoft.com/office/powerpoint/2010/main" val="10134647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5C2F85E5-7453-349A-63FD-C78C745C0DCD}"/>
              </a:ext>
            </a:extLst>
          </p:cNvPr>
          <p:cNvSpPr>
            <a:spLocks noGrp="1"/>
          </p:cNvSpPr>
          <p:nvPr>
            <p:ph type="title"/>
          </p:nvPr>
        </p:nvSpPr>
        <p:spPr/>
        <p:txBody>
          <a:bodyPr/>
          <a:lstStyle/>
          <a:p>
            <a:r>
              <a:rPr lang="es-ES"/>
              <a:t>Haga clic para modificar el estilo de título del patrón</a:t>
            </a:r>
            <a:endParaRPr lang="es-CO"/>
          </a:p>
        </p:txBody>
      </p:sp>
      <p:sp>
        <p:nvSpPr>
          <p:cNvPr id="3" name="Marcador de contenido 2">
            <a:extLst>
              <a:ext uri="{FF2B5EF4-FFF2-40B4-BE49-F238E27FC236}">
                <a16:creationId xmlns:a16="http://schemas.microsoft.com/office/drawing/2014/main" id="{6A88239B-5B0D-6807-D965-CB7414E4D19D}"/>
              </a:ext>
            </a:extLst>
          </p:cNvPr>
          <p:cNvSpPr>
            <a:spLocks noGrp="1"/>
          </p:cNvSpPr>
          <p:nvPr>
            <p:ph sz="half" idx="1"/>
          </p:nvPr>
        </p:nvSpPr>
        <p:spPr>
          <a:xfrm>
            <a:off x="838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contenido 3">
            <a:extLst>
              <a:ext uri="{FF2B5EF4-FFF2-40B4-BE49-F238E27FC236}">
                <a16:creationId xmlns:a16="http://schemas.microsoft.com/office/drawing/2014/main" id="{61630743-636A-6FBF-1D11-A76D5C4D6028}"/>
              </a:ext>
            </a:extLst>
          </p:cNvPr>
          <p:cNvSpPr>
            <a:spLocks noGrp="1"/>
          </p:cNvSpPr>
          <p:nvPr>
            <p:ph sz="half" idx="2"/>
          </p:nvPr>
        </p:nvSpPr>
        <p:spPr>
          <a:xfrm>
            <a:off x="6172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5" name="Marcador de fecha 4">
            <a:extLst>
              <a:ext uri="{FF2B5EF4-FFF2-40B4-BE49-F238E27FC236}">
                <a16:creationId xmlns:a16="http://schemas.microsoft.com/office/drawing/2014/main" id="{14900DBE-CD7A-01B7-3A38-8EA1FAA681A3}"/>
              </a:ext>
            </a:extLst>
          </p:cNvPr>
          <p:cNvSpPr>
            <a:spLocks noGrp="1"/>
          </p:cNvSpPr>
          <p:nvPr>
            <p:ph type="dt" sz="half" idx="10"/>
          </p:nvPr>
        </p:nvSpPr>
        <p:spPr/>
        <p:txBody>
          <a:bodyPr/>
          <a:lstStyle/>
          <a:p>
            <a:fld id="{5B92A8C5-5D99-4748-A870-AE5044711D63}" type="datetimeFigureOut">
              <a:rPr lang="es-CO" smtClean="0"/>
              <a:t>24/08/2023</a:t>
            </a:fld>
            <a:endParaRPr lang="es-CO"/>
          </a:p>
        </p:txBody>
      </p:sp>
      <p:sp>
        <p:nvSpPr>
          <p:cNvPr id="6" name="Marcador de pie de página 5">
            <a:extLst>
              <a:ext uri="{FF2B5EF4-FFF2-40B4-BE49-F238E27FC236}">
                <a16:creationId xmlns:a16="http://schemas.microsoft.com/office/drawing/2014/main" id="{AFF61380-A778-0A97-A9FB-791EC19D658A}"/>
              </a:ext>
            </a:extLst>
          </p:cNvPr>
          <p:cNvSpPr>
            <a:spLocks noGrp="1"/>
          </p:cNvSpPr>
          <p:nvPr>
            <p:ph type="ftr" sz="quarter" idx="11"/>
          </p:nvPr>
        </p:nvSpPr>
        <p:spPr/>
        <p:txBody>
          <a:bodyPr/>
          <a:lstStyle/>
          <a:p>
            <a:endParaRPr lang="es-CO"/>
          </a:p>
        </p:txBody>
      </p:sp>
      <p:sp>
        <p:nvSpPr>
          <p:cNvPr id="7" name="Marcador de número de diapositiva 6">
            <a:extLst>
              <a:ext uri="{FF2B5EF4-FFF2-40B4-BE49-F238E27FC236}">
                <a16:creationId xmlns:a16="http://schemas.microsoft.com/office/drawing/2014/main" id="{8F36B686-B1C3-A0C8-B7EF-9C22185BAA3A}"/>
              </a:ext>
            </a:extLst>
          </p:cNvPr>
          <p:cNvSpPr>
            <a:spLocks noGrp="1"/>
          </p:cNvSpPr>
          <p:nvPr>
            <p:ph type="sldNum" sz="quarter" idx="12"/>
          </p:nvPr>
        </p:nvSpPr>
        <p:spPr/>
        <p:txBody>
          <a:bodyPr/>
          <a:lstStyle/>
          <a:p>
            <a:fld id="{CBFE660C-1781-42BC-AED6-343E61CC0DF7}" type="slidenum">
              <a:rPr lang="es-CO" smtClean="0"/>
              <a:t>‹Nº›</a:t>
            </a:fld>
            <a:endParaRPr lang="es-CO"/>
          </a:p>
        </p:txBody>
      </p:sp>
    </p:spTree>
    <p:extLst>
      <p:ext uri="{BB962C8B-B14F-4D97-AF65-F5344CB8AC3E}">
        <p14:creationId xmlns:p14="http://schemas.microsoft.com/office/powerpoint/2010/main" val="164947209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BBBA69B9-B7C5-1609-679F-DC5A3A4CB9A0}"/>
              </a:ext>
            </a:extLst>
          </p:cNvPr>
          <p:cNvSpPr>
            <a:spLocks noGrp="1"/>
          </p:cNvSpPr>
          <p:nvPr>
            <p:ph type="title"/>
          </p:nvPr>
        </p:nvSpPr>
        <p:spPr>
          <a:xfrm>
            <a:off x="839788" y="365125"/>
            <a:ext cx="10515600" cy="1325563"/>
          </a:xfrm>
        </p:spPr>
        <p:txBody>
          <a:bodyPr/>
          <a:lstStyle/>
          <a:p>
            <a:r>
              <a:rPr lang="es-ES"/>
              <a:t>Haga clic para modificar el estilo de título del patrón</a:t>
            </a:r>
            <a:endParaRPr lang="es-CO"/>
          </a:p>
        </p:txBody>
      </p:sp>
      <p:sp>
        <p:nvSpPr>
          <p:cNvPr id="3" name="Marcador de texto 2">
            <a:extLst>
              <a:ext uri="{FF2B5EF4-FFF2-40B4-BE49-F238E27FC236}">
                <a16:creationId xmlns:a16="http://schemas.microsoft.com/office/drawing/2014/main" id="{BF8CD9C7-B4CA-9033-D12A-835F94A8A7C8}"/>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4" name="Marcador de contenido 3">
            <a:extLst>
              <a:ext uri="{FF2B5EF4-FFF2-40B4-BE49-F238E27FC236}">
                <a16:creationId xmlns:a16="http://schemas.microsoft.com/office/drawing/2014/main" id="{AEB4AD33-CEB5-5C19-02BB-F88FB8F1D112}"/>
              </a:ext>
            </a:extLst>
          </p:cNvPr>
          <p:cNvSpPr>
            <a:spLocks noGrp="1"/>
          </p:cNvSpPr>
          <p:nvPr>
            <p:ph sz="half" idx="2"/>
          </p:nvPr>
        </p:nvSpPr>
        <p:spPr>
          <a:xfrm>
            <a:off x="839788" y="2505075"/>
            <a:ext cx="5157787"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5" name="Marcador de texto 4">
            <a:extLst>
              <a:ext uri="{FF2B5EF4-FFF2-40B4-BE49-F238E27FC236}">
                <a16:creationId xmlns:a16="http://schemas.microsoft.com/office/drawing/2014/main" id="{B0341568-8CEE-8207-5C9A-FD94F79A95ED}"/>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6" name="Marcador de contenido 5">
            <a:extLst>
              <a:ext uri="{FF2B5EF4-FFF2-40B4-BE49-F238E27FC236}">
                <a16:creationId xmlns:a16="http://schemas.microsoft.com/office/drawing/2014/main" id="{94B172B0-DB7B-255E-DF3A-11382CB556F6}"/>
              </a:ext>
            </a:extLst>
          </p:cNvPr>
          <p:cNvSpPr>
            <a:spLocks noGrp="1"/>
          </p:cNvSpPr>
          <p:nvPr>
            <p:ph sz="quarter" idx="4"/>
          </p:nvPr>
        </p:nvSpPr>
        <p:spPr>
          <a:xfrm>
            <a:off x="6172200" y="2505075"/>
            <a:ext cx="5183188"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7" name="Marcador de fecha 6">
            <a:extLst>
              <a:ext uri="{FF2B5EF4-FFF2-40B4-BE49-F238E27FC236}">
                <a16:creationId xmlns:a16="http://schemas.microsoft.com/office/drawing/2014/main" id="{99B51383-D105-2616-F42C-DD4961CA0C8D}"/>
              </a:ext>
            </a:extLst>
          </p:cNvPr>
          <p:cNvSpPr>
            <a:spLocks noGrp="1"/>
          </p:cNvSpPr>
          <p:nvPr>
            <p:ph type="dt" sz="half" idx="10"/>
          </p:nvPr>
        </p:nvSpPr>
        <p:spPr/>
        <p:txBody>
          <a:bodyPr/>
          <a:lstStyle/>
          <a:p>
            <a:fld id="{5B92A8C5-5D99-4748-A870-AE5044711D63}" type="datetimeFigureOut">
              <a:rPr lang="es-CO" smtClean="0"/>
              <a:t>24/08/2023</a:t>
            </a:fld>
            <a:endParaRPr lang="es-CO"/>
          </a:p>
        </p:txBody>
      </p:sp>
      <p:sp>
        <p:nvSpPr>
          <p:cNvPr id="8" name="Marcador de pie de página 7">
            <a:extLst>
              <a:ext uri="{FF2B5EF4-FFF2-40B4-BE49-F238E27FC236}">
                <a16:creationId xmlns:a16="http://schemas.microsoft.com/office/drawing/2014/main" id="{64715EF3-DB88-166E-2BDA-E3DA21E7DD9A}"/>
              </a:ext>
            </a:extLst>
          </p:cNvPr>
          <p:cNvSpPr>
            <a:spLocks noGrp="1"/>
          </p:cNvSpPr>
          <p:nvPr>
            <p:ph type="ftr" sz="quarter" idx="11"/>
          </p:nvPr>
        </p:nvSpPr>
        <p:spPr/>
        <p:txBody>
          <a:bodyPr/>
          <a:lstStyle/>
          <a:p>
            <a:endParaRPr lang="es-CO"/>
          </a:p>
        </p:txBody>
      </p:sp>
      <p:sp>
        <p:nvSpPr>
          <p:cNvPr id="9" name="Marcador de número de diapositiva 8">
            <a:extLst>
              <a:ext uri="{FF2B5EF4-FFF2-40B4-BE49-F238E27FC236}">
                <a16:creationId xmlns:a16="http://schemas.microsoft.com/office/drawing/2014/main" id="{003F1531-005B-CABC-3215-3E6A60E44CA1}"/>
              </a:ext>
            </a:extLst>
          </p:cNvPr>
          <p:cNvSpPr>
            <a:spLocks noGrp="1"/>
          </p:cNvSpPr>
          <p:nvPr>
            <p:ph type="sldNum" sz="quarter" idx="12"/>
          </p:nvPr>
        </p:nvSpPr>
        <p:spPr/>
        <p:txBody>
          <a:bodyPr/>
          <a:lstStyle/>
          <a:p>
            <a:fld id="{CBFE660C-1781-42BC-AED6-343E61CC0DF7}" type="slidenum">
              <a:rPr lang="es-CO" smtClean="0"/>
              <a:t>‹Nº›</a:t>
            </a:fld>
            <a:endParaRPr lang="es-CO"/>
          </a:p>
        </p:txBody>
      </p:sp>
    </p:spTree>
    <p:extLst>
      <p:ext uri="{BB962C8B-B14F-4D97-AF65-F5344CB8AC3E}">
        <p14:creationId xmlns:p14="http://schemas.microsoft.com/office/powerpoint/2010/main" val="73203409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710FBDCE-43EC-9D21-FE49-B7641C8B8E00}"/>
              </a:ext>
            </a:extLst>
          </p:cNvPr>
          <p:cNvSpPr>
            <a:spLocks noGrp="1"/>
          </p:cNvSpPr>
          <p:nvPr>
            <p:ph type="title"/>
          </p:nvPr>
        </p:nvSpPr>
        <p:spPr/>
        <p:txBody>
          <a:bodyPr/>
          <a:lstStyle/>
          <a:p>
            <a:r>
              <a:rPr lang="es-ES"/>
              <a:t>Haga clic para modificar el estilo de título del patrón</a:t>
            </a:r>
            <a:endParaRPr lang="es-CO"/>
          </a:p>
        </p:txBody>
      </p:sp>
      <p:sp>
        <p:nvSpPr>
          <p:cNvPr id="3" name="Marcador de fecha 2">
            <a:extLst>
              <a:ext uri="{FF2B5EF4-FFF2-40B4-BE49-F238E27FC236}">
                <a16:creationId xmlns:a16="http://schemas.microsoft.com/office/drawing/2014/main" id="{934F7102-06E9-12A2-681A-A7AAD63AC9DC}"/>
              </a:ext>
            </a:extLst>
          </p:cNvPr>
          <p:cNvSpPr>
            <a:spLocks noGrp="1"/>
          </p:cNvSpPr>
          <p:nvPr>
            <p:ph type="dt" sz="half" idx="10"/>
          </p:nvPr>
        </p:nvSpPr>
        <p:spPr/>
        <p:txBody>
          <a:bodyPr/>
          <a:lstStyle/>
          <a:p>
            <a:fld id="{5B92A8C5-5D99-4748-A870-AE5044711D63}" type="datetimeFigureOut">
              <a:rPr lang="es-CO" smtClean="0"/>
              <a:t>24/08/2023</a:t>
            </a:fld>
            <a:endParaRPr lang="es-CO"/>
          </a:p>
        </p:txBody>
      </p:sp>
      <p:sp>
        <p:nvSpPr>
          <p:cNvPr id="4" name="Marcador de pie de página 3">
            <a:extLst>
              <a:ext uri="{FF2B5EF4-FFF2-40B4-BE49-F238E27FC236}">
                <a16:creationId xmlns:a16="http://schemas.microsoft.com/office/drawing/2014/main" id="{F3F592AA-6D88-4A11-8B32-D080104CE568}"/>
              </a:ext>
            </a:extLst>
          </p:cNvPr>
          <p:cNvSpPr>
            <a:spLocks noGrp="1"/>
          </p:cNvSpPr>
          <p:nvPr>
            <p:ph type="ftr" sz="quarter" idx="11"/>
          </p:nvPr>
        </p:nvSpPr>
        <p:spPr/>
        <p:txBody>
          <a:bodyPr/>
          <a:lstStyle/>
          <a:p>
            <a:endParaRPr lang="es-CO"/>
          </a:p>
        </p:txBody>
      </p:sp>
      <p:sp>
        <p:nvSpPr>
          <p:cNvPr id="5" name="Marcador de número de diapositiva 4">
            <a:extLst>
              <a:ext uri="{FF2B5EF4-FFF2-40B4-BE49-F238E27FC236}">
                <a16:creationId xmlns:a16="http://schemas.microsoft.com/office/drawing/2014/main" id="{30FE5527-F1F8-B8E1-1C7B-781E62240D6F}"/>
              </a:ext>
            </a:extLst>
          </p:cNvPr>
          <p:cNvSpPr>
            <a:spLocks noGrp="1"/>
          </p:cNvSpPr>
          <p:nvPr>
            <p:ph type="sldNum" sz="quarter" idx="12"/>
          </p:nvPr>
        </p:nvSpPr>
        <p:spPr/>
        <p:txBody>
          <a:bodyPr/>
          <a:lstStyle/>
          <a:p>
            <a:fld id="{CBFE660C-1781-42BC-AED6-343E61CC0DF7}" type="slidenum">
              <a:rPr lang="es-CO" smtClean="0"/>
              <a:t>‹Nº›</a:t>
            </a:fld>
            <a:endParaRPr lang="es-CO"/>
          </a:p>
        </p:txBody>
      </p:sp>
    </p:spTree>
    <p:extLst>
      <p:ext uri="{BB962C8B-B14F-4D97-AF65-F5344CB8AC3E}">
        <p14:creationId xmlns:p14="http://schemas.microsoft.com/office/powerpoint/2010/main" val="7605678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Marcador de fecha 1">
            <a:extLst>
              <a:ext uri="{FF2B5EF4-FFF2-40B4-BE49-F238E27FC236}">
                <a16:creationId xmlns:a16="http://schemas.microsoft.com/office/drawing/2014/main" id="{54459522-E88A-148C-4866-0F69BDB33090}"/>
              </a:ext>
            </a:extLst>
          </p:cNvPr>
          <p:cNvSpPr>
            <a:spLocks noGrp="1"/>
          </p:cNvSpPr>
          <p:nvPr>
            <p:ph type="dt" sz="half" idx="10"/>
          </p:nvPr>
        </p:nvSpPr>
        <p:spPr/>
        <p:txBody>
          <a:bodyPr/>
          <a:lstStyle/>
          <a:p>
            <a:fld id="{5B92A8C5-5D99-4748-A870-AE5044711D63}" type="datetimeFigureOut">
              <a:rPr lang="es-CO" smtClean="0"/>
              <a:t>24/08/2023</a:t>
            </a:fld>
            <a:endParaRPr lang="es-CO"/>
          </a:p>
        </p:txBody>
      </p:sp>
      <p:sp>
        <p:nvSpPr>
          <p:cNvPr id="3" name="Marcador de pie de página 2">
            <a:extLst>
              <a:ext uri="{FF2B5EF4-FFF2-40B4-BE49-F238E27FC236}">
                <a16:creationId xmlns:a16="http://schemas.microsoft.com/office/drawing/2014/main" id="{AD76B77D-2FAA-380B-FE28-1F05AB51932F}"/>
              </a:ext>
            </a:extLst>
          </p:cNvPr>
          <p:cNvSpPr>
            <a:spLocks noGrp="1"/>
          </p:cNvSpPr>
          <p:nvPr>
            <p:ph type="ftr" sz="quarter" idx="11"/>
          </p:nvPr>
        </p:nvSpPr>
        <p:spPr/>
        <p:txBody>
          <a:bodyPr/>
          <a:lstStyle/>
          <a:p>
            <a:endParaRPr lang="es-CO"/>
          </a:p>
        </p:txBody>
      </p:sp>
      <p:sp>
        <p:nvSpPr>
          <p:cNvPr id="4" name="Marcador de número de diapositiva 3">
            <a:extLst>
              <a:ext uri="{FF2B5EF4-FFF2-40B4-BE49-F238E27FC236}">
                <a16:creationId xmlns:a16="http://schemas.microsoft.com/office/drawing/2014/main" id="{2B2B87A8-F5C5-1D31-4EBE-1C322D4E27F8}"/>
              </a:ext>
            </a:extLst>
          </p:cNvPr>
          <p:cNvSpPr>
            <a:spLocks noGrp="1"/>
          </p:cNvSpPr>
          <p:nvPr>
            <p:ph type="sldNum" sz="quarter" idx="12"/>
          </p:nvPr>
        </p:nvSpPr>
        <p:spPr/>
        <p:txBody>
          <a:bodyPr/>
          <a:lstStyle/>
          <a:p>
            <a:fld id="{CBFE660C-1781-42BC-AED6-343E61CC0DF7}" type="slidenum">
              <a:rPr lang="es-CO" smtClean="0"/>
              <a:t>‹Nº›</a:t>
            </a:fld>
            <a:endParaRPr lang="es-CO"/>
          </a:p>
        </p:txBody>
      </p:sp>
    </p:spTree>
    <p:extLst>
      <p:ext uri="{BB962C8B-B14F-4D97-AF65-F5344CB8AC3E}">
        <p14:creationId xmlns:p14="http://schemas.microsoft.com/office/powerpoint/2010/main" val="160863211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818B7091-878A-34AA-E3AF-B1474F723CC9}"/>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s-CO"/>
          </a:p>
        </p:txBody>
      </p:sp>
      <p:sp>
        <p:nvSpPr>
          <p:cNvPr id="3" name="Marcador de contenido 2">
            <a:extLst>
              <a:ext uri="{FF2B5EF4-FFF2-40B4-BE49-F238E27FC236}">
                <a16:creationId xmlns:a16="http://schemas.microsoft.com/office/drawing/2014/main" id="{CE94A60E-BA50-83D2-FC3D-40775C10EB53}"/>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texto 3">
            <a:extLst>
              <a:ext uri="{FF2B5EF4-FFF2-40B4-BE49-F238E27FC236}">
                <a16:creationId xmlns:a16="http://schemas.microsoft.com/office/drawing/2014/main" id="{29D75C2A-146C-A6D4-1ECF-987C33CC7C8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Marcador de fecha 4">
            <a:extLst>
              <a:ext uri="{FF2B5EF4-FFF2-40B4-BE49-F238E27FC236}">
                <a16:creationId xmlns:a16="http://schemas.microsoft.com/office/drawing/2014/main" id="{FCD769DE-316E-4FEF-89A0-7FB6AE8589CD}"/>
              </a:ext>
            </a:extLst>
          </p:cNvPr>
          <p:cNvSpPr>
            <a:spLocks noGrp="1"/>
          </p:cNvSpPr>
          <p:nvPr>
            <p:ph type="dt" sz="half" idx="10"/>
          </p:nvPr>
        </p:nvSpPr>
        <p:spPr/>
        <p:txBody>
          <a:bodyPr/>
          <a:lstStyle/>
          <a:p>
            <a:fld id="{5B92A8C5-5D99-4748-A870-AE5044711D63}" type="datetimeFigureOut">
              <a:rPr lang="es-CO" smtClean="0"/>
              <a:t>24/08/2023</a:t>
            </a:fld>
            <a:endParaRPr lang="es-CO"/>
          </a:p>
        </p:txBody>
      </p:sp>
      <p:sp>
        <p:nvSpPr>
          <p:cNvPr id="6" name="Marcador de pie de página 5">
            <a:extLst>
              <a:ext uri="{FF2B5EF4-FFF2-40B4-BE49-F238E27FC236}">
                <a16:creationId xmlns:a16="http://schemas.microsoft.com/office/drawing/2014/main" id="{C79F7CF1-AD9B-AA45-5A1C-EF75B6FF1E6E}"/>
              </a:ext>
            </a:extLst>
          </p:cNvPr>
          <p:cNvSpPr>
            <a:spLocks noGrp="1"/>
          </p:cNvSpPr>
          <p:nvPr>
            <p:ph type="ftr" sz="quarter" idx="11"/>
          </p:nvPr>
        </p:nvSpPr>
        <p:spPr/>
        <p:txBody>
          <a:bodyPr/>
          <a:lstStyle/>
          <a:p>
            <a:endParaRPr lang="es-CO"/>
          </a:p>
        </p:txBody>
      </p:sp>
      <p:sp>
        <p:nvSpPr>
          <p:cNvPr id="7" name="Marcador de número de diapositiva 6">
            <a:extLst>
              <a:ext uri="{FF2B5EF4-FFF2-40B4-BE49-F238E27FC236}">
                <a16:creationId xmlns:a16="http://schemas.microsoft.com/office/drawing/2014/main" id="{FBDF3BC2-A87E-2110-63F9-14ABD578B586}"/>
              </a:ext>
            </a:extLst>
          </p:cNvPr>
          <p:cNvSpPr>
            <a:spLocks noGrp="1"/>
          </p:cNvSpPr>
          <p:nvPr>
            <p:ph type="sldNum" sz="quarter" idx="12"/>
          </p:nvPr>
        </p:nvSpPr>
        <p:spPr/>
        <p:txBody>
          <a:bodyPr/>
          <a:lstStyle/>
          <a:p>
            <a:fld id="{CBFE660C-1781-42BC-AED6-343E61CC0DF7}" type="slidenum">
              <a:rPr lang="es-CO" smtClean="0"/>
              <a:t>‹Nº›</a:t>
            </a:fld>
            <a:endParaRPr lang="es-CO"/>
          </a:p>
        </p:txBody>
      </p:sp>
    </p:spTree>
    <p:extLst>
      <p:ext uri="{BB962C8B-B14F-4D97-AF65-F5344CB8AC3E}">
        <p14:creationId xmlns:p14="http://schemas.microsoft.com/office/powerpoint/2010/main" val="46710027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a:t>Haga clic para modificar el estilo de título del patrón</a:t>
            </a:r>
            <a:endParaRPr lang="en-US"/>
          </a:p>
        </p:txBody>
      </p:sp>
      <p:sp>
        <p:nvSpPr>
          <p:cNvPr id="3" name="Content Placeholder 2"/>
          <p:cNvSpPr>
            <a:spLocks noGrp="1"/>
          </p:cNvSpPr>
          <p:nvPr>
            <p:ph idx="1"/>
          </p:nvPr>
        </p:nvSpPr>
        <p:spPr/>
        <p:txBody>
          <a:bodyPr/>
          <a:lstStyle/>
          <a:p>
            <a:pPr lvl="0"/>
            <a:r>
              <a:rPr lang="es-ES"/>
              <a:t>Editar los estilos de texto del patrón
Segundo nivel
Tercer nivel
Cuarto nivel
Quinto nivel</a:t>
            </a:r>
            <a:endParaRPr lang="en-US"/>
          </a:p>
        </p:txBody>
      </p:sp>
      <p:sp>
        <p:nvSpPr>
          <p:cNvPr id="4" name="Date Placeholder 3"/>
          <p:cNvSpPr>
            <a:spLocks noGrp="1"/>
          </p:cNvSpPr>
          <p:nvPr>
            <p:ph type="dt" sz="half" idx="10"/>
          </p:nvPr>
        </p:nvSpPr>
        <p:spPr/>
        <p:txBody>
          <a:bodyPr/>
          <a:lstStyle/>
          <a:p>
            <a:fld id="{D690E37E-05F4-674C-AD4E-2106243F5975}" type="datetimeFigureOut">
              <a:rPr lang="es-CO" smtClean="0"/>
              <a:t>24/08/2023</a:t>
            </a:fld>
            <a:endParaRPr lang="es-CO"/>
          </a:p>
        </p:txBody>
      </p:sp>
      <p:sp>
        <p:nvSpPr>
          <p:cNvPr id="5" name="Footer Placeholder 4"/>
          <p:cNvSpPr>
            <a:spLocks noGrp="1"/>
          </p:cNvSpPr>
          <p:nvPr>
            <p:ph type="ftr" sz="quarter" idx="11"/>
          </p:nvPr>
        </p:nvSpPr>
        <p:spPr/>
        <p:txBody>
          <a:bodyPr/>
          <a:lstStyle/>
          <a:p>
            <a:endParaRPr lang="es-CO"/>
          </a:p>
        </p:txBody>
      </p:sp>
      <p:sp>
        <p:nvSpPr>
          <p:cNvPr id="6" name="Slide Number Placeholder 5"/>
          <p:cNvSpPr>
            <a:spLocks noGrp="1"/>
          </p:cNvSpPr>
          <p:nvPr>
            <p:ph type="sldNum" sz="quarter" idx="12"/>
          </p:nvPr>
        </p:nvSpPr>
        <p:spPr/>
        <p:txBody>
          <a:bodyPr/>
          <a:lstStyle/>
          <a:p>
            <a:fld id="{F16F0B8E-66C2-2049-9E7A-AFFB689CC94E}" type="slidenum">
              <a:rPr lang="es-CO" smtClean="0"/>
              <a:t>‹Nº›</a:t>
            </a:fld>
            <a:endParaRPr lang="es-CO"/>
          </a:p>
        </p:txBody>
      </p:sp>
    </p:spTree>
    <p:extLst>
      <p:ext uri="{BB962C8B-B14F-4D97-AF65-F5344CB8AC3E}">
        <p14:creationId xmlns:p14="http://schemas.microsoft.com/office/powerpoint/2010/main" val="912402473"/>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10C4CDB7-59DC-39F8-6FB8-029AA2F9C8DA}"/>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s-CO"/>
          </a:p>
        </p:txBody>
      </p:sp>
      <p:sp>
        <p:nvSpPr>
          <p:cNvPr id="3" name="Marcador de posición de imagen 2">
            <a:extLst>
              <a:ext uri="{FF2B5EF4-FFF2-40B4-BE49-F238E27FC236}">
                <a16:creationId xmlns:a16="http://schemas.microsoft.com/office/drawing/2014/main" id="{EAF4B143-7FCA-9A67-2A57-70C835C2DBB4}"/>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CO"/>
          </a:p>
        </p:txBody>
      </p:sp>
      <p:sp>
        <p:nvSpPr>
          <p:cNvPr id="4" name="Marcador de texto 3">
            <a:extLst>
              <a:ext uri="{FF2B5EF4-FFF2-40B4-BE49-F238E27FC236}">
                <a16:creationId xmlns:a16="http://schemas.microsoft.com/office/drawing/2014/main" id="{BDB6E59D-F1BD-4949-305F-652A76B282E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Marcador de fecha 4">
            <a:extLst>
              <a:ext uri="{FF2B5EF4-FFF2-40B4-BE49-F238E27FC236}">
                <a16:creationId xmlns:a16="http://schemas.microsoft.com/office/drawing/2014/main" id="{28C45C17-9C67-0D2B-5FAC-15DDEE0110B1}"/>
              </a:ext>
            </a:extLst>
          </p:cNvPr>
          <p:cNvSpPr>
            <a:spLocks noGrp="1"/>
          </p:cNvSpPr>
          <p:nvPr>
            <p:ph type="dt" sz="half" idx="10"/>
          </p:nvPr>
        </p:nvSpPr>
        <p:spPr/>
        <p:txBody>
          <a:bodyPr/>
          <a:lstStyle/>
          <a:p>
            <a:fld id="{5B92A8C5-5D99-4748-A870-AE5044711D63}" type="datetimeFigureOut">
              <a:rPr lang="es-CO" smtClean="0"/>
              <a:t>24/08/2023</a:t>
            </a:fld>
            <a:endParaRPr lang="es-CO"/>
          </a:p>
        </p:txBody>
      </p:sp>
      <p:sp>
        <p:nvSpPr>
          <p:cNvPr id="6" name="Marcador de pie de página 5">
            <a:extLst>
              <a:ext uri="{FF2B5EF4-FFF2-40B4-BE49-F238E27FC236}">
                <a16:creationId xmlns:a16="http://schemas.microsoft.com/office/drawing/2014/main" id="{B461C9A2-3EA6-A3E7-9EC2-1B8BB19E0CCD}"/>
              </a:ext>
            </a:extLst>
          </p:cNvPr>
          <p:cNvSpPr>
            <a:spLocks noGrp="1"/>
          </p:cNvSpPr>
          <p:nvPr>
            <p:ph type="ftr" sz="quarter" idx="11"/>
          </p:nvPr>
        </p:nvSpPr>
        <p:spPr/>
        <p:txBody>
          <a:bodyPr/>
          <a:lstStyle/>
          <a:p>
            <a:endParaRPr lang="es-CO"/>
          </a:p>
        </p:txBody>
      </p:sp>
      <p:sp>
        <p:nvSpPr>
          <p:cNvPr id="7" name="Marcador de número de diapositiva 6">
            <a:extLst>
              <a:ext uri="{FF2B5EF4-FFF2-40B4-BE49-F238E27FC236}">
                <a16:creationId xmlns:a16="http://schemas.microsoft.com/office/drawing/2014/main" id="{1AC295C6-B9E4-9562-C542-693DE5BE0AB1}"/>
              </a:ext>
            </a:extLst>
          </p:cNvPr>
          <p:cNvSpPr>
            <a:spLocks noGrp="1"/>
          </p:cNvSpPr>
          <p:nvPr>
            <p:ph type="sldNum" sz="quarter" idx="12"/>
          </p:nvPr>
        </p:nvSpPr>
        <p:spPr/>
        <p:txBody>
          <a:bodyPr/>
          <a:lstStyle/>
          <a:p>
            <a:fld id="{CBFE660C-1781-42BC-AED6-343E61CC0DF7}" type="slidenum">
              <a:rPr lang="es-CO" smtClean="0"/>
              <a:t>‹Nº›</a:t>
            </a:fld>
            <a:endParaRPr lang="es-CO"/>
          </a:p>
        </p:txBody>
      </p:sp>
    </p:spTree>
    <p:extLst>
      <p:ext uri="{BB962C8B-B14F-4D97-AF65-F5344CB8AC3E}">
        <p14:creationId xmlns:p14="http://schemas.microsoft.com/office/powerpoint/2010/main" val="418798717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28001C66-9863-0304-2313-C7B0B34139F8}"/>
              </a:ext>
            </a:extLst>
          </p:cNvPr>
          <p:cNvSpPr>
            <a:spLocks noGrp="1"/>
          </p:cNvSpPr>
          <p:nvPr>
            <p:ph type="title"/>
          </p:nvPr>
        </p:nvSpPr>
        <p:spPr/>
        <p:txBody>
          <a:bodyPr/>
          <a:lstStyle/>
          <a:p>
            <a:r>
              <a:rPr lang="es-ES"/>
              <a:t>Haga clic para modificar el estilo de título del patrón</a:t>
            </a:r>
            <a:endParaRPr lang="es-CO"/>
          </a:p>
        </p:txBody>
      </p:sp>
      <p:sp>
        <p:nvSpPr>
          <p:cNvPr id="3" name="Marcador de texto vertical 2">
            <a:extLst>
              <a:ext uri="{FF2B5EF4-FFF2-40B4-BE49-F238E27FC236}">
                <a16:creationId xmlns:a16="http://schemas.microsoft.com/office/drawing/2014/main" id="{37CC189D-DE28-81E9-2541-9CCF60909D24}"/>
              </a:ext>
            </a:extLst>
          </p:cNvPr>
          <p:cNvSpPr>
            <a:spLocks noGrp="1"/>
          </p:cNvSpPr>
          <p:nvPr>
            <p:ph type="body" orient="vert" idx="1"/>
          </p:nvPr>
        </p:nvSpPr>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fecha 3">
            <a:extLst>
              <a:ext uri="{FF2B5EF4-FFF2-40B4-BE49-F238E27FC236}">
                <a16:creationId xmlns:a16="http://schemas.microsoft.com/office/drawing/2014/main" id="{C3452F4C-9086-A3E1-5624-54A97E900E1E}"/>
              </a:ext>
            </a:extLst>
          </p:cNvPr>
          <p:cNvSpPr>
            <a:spLocks noGrp="1"/>
          </p:cNvSpPr>
          <p:nvPr>
            <p:ph type="dt" sz="half" idx="10"/>
          </p:nvPr>
        </p:nvSpPr>
        <p:spPr/>
        <p:txBody>
          <a:bodyPr/>
          <a:lstStyle/>
          <a:p>
            <a:fld id="{5B92A8C5-5D99-4748-A870-AE5044711D63}" type="datetimeFigureOut">
              <a:rPr lang="es-CO" smtClean="0"/>
              <a:t>24/08/2023</a:t>
            </a:fld>
            <a:endParaRPr lang="es-CO"/>
          </a:p>
        </p:txBody>
      </p:sp>
      <p:sp>
        <p:nvSpPr>
          <p:cNvPr id="5" name="Marcador de pie de página 4">
            <a:extLst>
              <a:ext uri="{FF2B5EF4-FFF2-40B4-BE49-F238E27FC236}">
                <a16:creationId xmlns:a16="http://schemas.microsoft.com/office/drawing/2014/main" id="{DE0B9F98-C2FE-DA4F-E028-A365594BA743}"/>
              </a:ext>
            </a:extLst>
          </p:cNvPr>
          <p:cNvSpPr>
            <a:spLocks noGrp="1"/>
          </p:cNvSpPr>
          <p:nvPr>
            <p:ph type="ftr" sz="quarter" idx="11"/>
          </p:nvPr>
        </p:nvSpPr>
        <p:spPr/>
        <p:txBody>
          <a:bodyPr/>
          <a:lstStyle/>
          <a:p>
            <a:endParaRPr lang="es-CO"/>
          </a:p>
        </p:txBody>
      </p:sp>
      <p:sp>
        <p:nvSpPr>
          <p:cNvPr id="6" name="Marcador de número de diapositiva 5">
            <a:extLst>
              <a:ext uri="{FF2B5EF4-FFF2-40B4-BE49-F238E27FC236}">
                <a16:creationId xmlns:a16="http://schemas.microsoft.com/office/drawing/2014/main" id="{979D7238-3904-1B7B-D214-EA162034FCD7}"/>
              </a:ext>
            </a:extLst>
          </p:cNvPr>
          <p:cNvSpPr>
            <a:spLocks noGrp="1"/>
          </p:cNvSpPr>
          <p:nvPr>
            <p:ph type="sldNum" sz="quarter" idx="12"/>
          </p:nvPr>
        </p:nvSpPr>
        <p:spPr/>
        <p:txBody>
          <a:bodyPr/>
          <a:lstStyle/>
          <a:p>
            <a:fld id="{CBFE660C-1781-42BC-AED6-343E61CC0DF7}" type="slidenum">
              <a:rPr lang="es-CO" smtClean="0"/>
              <a:t>‹Nº›</a:t>
            </a:fld>
            <a:endParaRPr lang="es-CO"/>
          </a:p>
        </p:txBody>
      </p:sp>
    </p:spTree>
    <p:extLst>
      <p:ext uri="{BB962C8B-B14F-4D97-AF65-F5344CB8AC3E}">
        <p14:creationId xmlns:p14="http://schemas.microsoft.com/office/powerpoint/2010/main" val="262680718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a:extLst>
              <a:ext uri="{FF2B5EF4-FFF2-40B4-BE49-F238E27FC236}">
                <a16:creationId xmlns:a16="http://schemas.microsoft.com/office/drawing/2014/main" id="{4051AEF2-AC8D-14C8-6ACC-091A5891259D}"/>
              </a:ext>
            </a:extLst>
          </p:cNvPr>
          <p:cNvSpPr>
            <a:spLocks noGrp="1"/>
          </p:cNvSpPr>
          <p:nvPr>
            <p:ph type="title" orient="vert"/>
          </p:nvPr>
        </p:nvSpPr>
        <p:spPr>
          <a:xfrm>
            <a:off x="8724900" y="365125"/>
            <a:ext cx="2628900" cy="5811838"/>
          </a:xfrm>
        </p:spPr>
        <p:txBody>
          <a:bodyPr vert="eaVert"/>
          <a:lstStyle/>
          <a:p>
            <a:r>
              <a:rPr lang="es-ES"/>
              <a:t>Haga clic para modificar el estilo de título del patrón</a:t>
            </a:r>
            <a:endParaRPr lang="es-CO"/>
          </a:p>
        </p:txBody>
      </p:sp>
      <p:sp>
        <p:nvSpPr>
          <p:cNvPr id="3" name="Marcador de texto vertical 2">
            <a:extLst>
              <a:ext uri="{FF2B5EF4-FFF2-40B4-BE49-F238E27FC236}">
                <a16:creationId xmlns:a16="http://schemas.microsoft.com/office/drawing/2014/main" id="{69F3535C-FFFF-E303-7B9F-ADE4B7A74BF0}"/>
              </a:ext>
            </a:extLst>
          </p:cNvPr>
          <p:cNvSpPr>
            <a:spLocks noGrp="1"/>
          </p:cNvSpPr>
          <p:nvPr>
            <p:ph type="body" orient="vert" idx="1"/>
          </p:nvPr>
        </p:nvSpPr>
        <p:spPr>
          <a:xfrm>
            <a:off x="838200" y="365125"/>
            <a:ext cx="7734300" cy="5811838"/>
          </a:xfrm>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fecha 3">
            <a:extLst>
              <a:ext uri="{FF2B5EF4-FFF2-40B4-BE49-F238E27FC236}">
                <a16:creationId xmlns:a16="http://schemas.microsoft.com/office/drawing/2014/main" id="{CBDE56FD-B485-B3DC-AB76-FCB6D2C82E61}"/>
              </a:ext>
            </a:extLst>
          </p:cNvPr>
          <p:cNvSpPr>
            <a:spLocks noGrp="1"/>
          </p:cNvSpPr>
          <p:nvPr>
            <p:ph type="dt" sz="half" idx="10"/>
          </p:nvPr>
        </p:nvSpPr>
        <p:spPr/>
        <p:txBody>
          <a:bodyPr/>
          <a:lstStyle/>
          <a:p>
            <a:fld id="{5B92A8C5-5D99-4748-A870-AE5044711D63}" type="datetimeFigureOut">
              <a:rPr lang="es-CO" smtClean="0"/>
              <a:t>24/08/2023</a:t>
            </a:fld>
            <a:endParaRPr lang="es-CO"/>
          </a:p>
        </p:txBody>
      </p:sp>
      <p:sp>
        <p:nvSpPr>
          <p:cNvPr id="5" name="Marcador de pie de página 4">
            <a:extLst>
              <a:ext uri="{FF2B5EF4-FFF2-40B4-BE49-F238E27FC236}">
                <a16:creationId xmlns:a16="http://schemas.microsoft.com/office/drawing/2014/main" id="{913598D3-6110-F787-C167-A1CA630D99FF}"/>
              </a:ext>
            </a:extLst>
          </p:cNvPr>
          <p:cNvSpPr>
            <a:spLocks noGrp="1"/>
          </p:cNvSpPr>
          <p:nvPr>
            <p:ph type="ftr" sz="quarter" idx="11"/>
          </p:nvPr>
        </p:nvSpPr>
        <p:spPr/>
        <p:txBody>
          <a:bodyPr/>
          <a:lstStyle/>
          <a:p>
            <a:endParaRPr lang="es-CO"/>
          </a:p>
        </p:txBody>
      </p:sp>
      <p:sp>
        <p:nvSpPr>
          <p:cNvPr id="6" name="Marcador de número de diapositiva 5">
            <a:extLst>
              <a:ext uri="{FF2B5EF4-FFF2-40B4-BE49-F238E27FC236}">
                <a16:creationId xmlns:a16="http://schemas.microsoft.com/office/drawing/2014/main" id="{F5327BE2-9EDB-2AB1-8B83-68231FBB5596}"/>
              </a:ext>
            </a:extLst>
          </p:cNvPr>
          <p:cNvSpPr>
            <a:spLocks noGrp="1"/>
          </p:cNvSpPr>
          <p:nvPr>
            <p:ph type="sldNum" sz="quarter" idx="12"/>
          </p:nvPr>
        </p:nvSpPr>
        <p:spPr/>
        <p:txBody>
          <a:bodyPr/>
          <a:lstStyle/>
          <a:p>
            <a:fld id="{CBFE660C-1781-42BC-AED6-343E61CC0DF7}" type="slidenum">
              <a:rPr lang="es-CO" smtClean="0"/>
              <a:t>‹Nº›</a:t>
            </a:fld>
            <a:endParaRPr lang="es-CO"/>
          </a:p>
        </p:txBody>
      </p:sp>
    </p:spTree>
    <p:extLst>
      <p:ext uri="{BB962C8B-B14F-4D97-AF65-F5344CB8AC3E}">
        <p14:creationId xmlns:p14="http://schemas.microsoft.com/office/powerpoint/2010/main" val="139491087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s-ES"/>
              <a:t>Haga clic para modificar el estilo de título del patrón</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ES"/>
              <a:t>Editar los estilos de texto del patrón
Segundo nivel
Tercer nivel
Cuarto nivel
Quinto nivel</a:t>
            </a:r>
            <a:endParaRPr lang="en-US"/>
          </a:p>
        </p:txBody>
      </p:sp>
      <p:sp>
        <p:nvSpPr>
          <p:cNvPr id="4" name="Date Placeholder 3"/>
          <p:cNvSpPr>
            <a:spLocks noGrp="1"/>
          </p:cNvSpPr>
          <p:nvPr>
            <p:ph type="dt" sz="half" idx="10"/>
          </p:nvPr>
        </p:nvSpPr>
        <p:spPr/>
        <p:txBody>
          <a:bodyPr/>
          <a:lstStyle/>
          <a:p>
            <a:fld id="{D690E37E-05F4-674C-AD4E-2106243F5975}" type="datetimeFigureOut">
              <a:rPr lang="es-CO" smtClean="0"/>
              <a:t>24/08/2023</a:t>
            </a:fld>
            <a:endParaRPr lang="es-CO"/>
          </a:p>
        </p:txBody>
      </p:sp>
      <p:sp>
        <p:nvSpPr>
          <p:cNvPr id="5" name="Footer Placeholder 4"/>
          <p:cNvSpPr>
            <a:spLocks noGrp="1"/>
          </p:cNvSpPr>
          <p:nvPr>
            <p:ph type="ftr" sz="quarter" idx="11"/>
          </p:nvPr>
        </p:nvSpPr>
        <p:spPr/>
        <p:txBody>
          <a:bodyPr/>
          <a:lstStyle/>
          <a:p>
            <a:endParaRPr lang="es-CO"/>
          </a:p>
        </p:txBody>
      </p:sp>
      <p:sp>
        <p:nvSpPr>
          <p:cNvPr id="6" name="Slide Number Placeholder 5"/>
          <p:cNvSpPr>
            <a:spLocks noGrp="1"/>
          </p:cNvSpPr>
          <p:nvPr>
            <p:ph type="sldNum" sz="quarter" idx="12"/>
          </p:nvPr>
        </p:nvSpPr>
        <p:spPr/>
        <p:txBody>
          <a:bodyPr/>
          <a:lstStyle/>
          <a:p>
            <a:fld id="{F16F0B8E-66C2-2049-9E7A-AFFB689CC94E}" type="slidenum">
              <a:rPr lang="es-CO" smtClean="0"/>
              <a:t>‹Nº›</a:t>
            </a:fld>
            <a:endParaRPr lang="es-CO"/>
          </a:p>
        </p:txBody>
      </p:sp>
    </p:spTree>
    <p:extLst>
      <p:ext uri="{BB962C8B-B14F-4D97-AF65-F5344CB8AC3E}">
        <p14:creationId xmlns:p14="http://schemas.microsoft.com/office/powerpoint/2010/main" val="56028267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a:t>Haga clic para modificar el estilo de título del patrón</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s-ES"/>
              <a:t>Editar los estilos de texto del patrón
Segundo nivel
Tercer nivel
Cuarto nivel
Quinto nivel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s-ES"/>
              <a:t>Editar los estilos de texto del patrón
Segundo nivel
Tercer nivel
Cuarto nivel
Quinto nivel</a:t>
            </a:r>
            <a:endParaRPr lang="en-US"/>
          </a:p>
        </p:txBody>
      </p:sp>
      <p:sp>
        <p:nvSpPr>
          <p:cNvPr id="5" name="Date Placeholder 4"/>
          <p:cNvSpPr>
            <a:spLocks noGrp="1"/>
          </p:cNvSpPr>
          <p:nvPr>
            <p:ph type="dt" sz="half" idx="10"/>
          </p:nvPr>
        </p:nvSpPr>
        <p:spPr/>
        <p:txBody>
          <a:bodyPr/>
          <a:lstStyle/>
          <a:p>
            <a:fld id="{D690E37E-05F4-674C-AD4E-2106243F5975}" type="datetimeFigureOut">
              <a:rPr lang="es-CO" smtClean="0"/>
              <a:t>24/08/2023</a:t>
            </a:fld>
            <a:endParaRPr lang="es-CO"/>
          </a:p>
        </p:txBody>
      </p:sp>
      <p:sp>
        <p:nvSpPr>
          <p:cNvPr id="6" name="Footer Placeholder 5"/>
          <p:cNvSpPr>
            <a:spLocks noGrp="1"/>
          </p:cNvSpPr>
          <p:nvPr>
            <p:ph type="ftr" sz="quarter" idx="11"/>
          </p:nvPr>
        </p:nvSpPr>
        <p:spPr/>
        <p:txBody>
          <a:bodyPr/>
          <a:lstStyle/>
          <a:p>
            <a:endParaRPr lang="es-CO"/>
          </a:p>
        </p:txBody>
      </p:sp>
      <p:sp>
        <p:nvSpPr>
          <p:cNvPr id="7" name="Slide Number Placeholder 6"/>
          <p:cNvSpPr>
            <a:spLocks noGrp="1"/>
          </p:cNvSpPr>
          <p:nvPr>
            <p:ph type="sldNum" sz="quarter" idx="12"/>
          </p:nvPr>
        </p:nvSpPr>
        <p:spPr/>
        <p:txBody>
          <a:bodyPr/>
          <a:lstStyle/>
          <a:p>
            <a:fld id="{F16F0B8E-66C2-2049-9E7A-AFFB689CC94E}" type="slidenum">
              <a:rPr lang="es-CO" smtClean="0"/>
              <a:t>‹Nº›</a:t>
            </a:fld>
            <a:endParaRPr lang="es-CO"/>
          </a:p>
        </p:txBody>
      </p:sp>
    </p:spTree>
    <p:extLst>
      <p:ext uri="{BB962C8B-B14F-4D97-AF65-F5344CB8AC3E}">
        <p14:creationId xmlns:p14="http://schemas.microsoft.com/office/powerpoint/2010/main" val="224553804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s-ES"/>
              <a:t>Haga clic para modificar el estilo de título del patrón</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Editar los estilos de texto del patrón
Segundo nivel
Tercer nivel
Cuarto nivel
Quinto nivel</a:t>
            </a:r>
            <a:endParaRPr lang="en-US"/>
          </a:p>
        </p:txBody>
      </p:sp>
      <p:sp>
        <p:nvSpPr>
          <p:cNvPr id="4" name="Content Placeholder 3"/>
          <p:cNvSpPr>
            <a:spLocks noGrp="1"/>
          </p:cNvSpPr>
          <p:nvPr>
            <p:ph sz="half" idx="2"/>
          </p:nvPr>
        </p:nvSpPr>
        <p:spPr>
          <a:xfrm>
            <a:off x="839788" y="2505075"/>
            <a:ext cx="5157787" cy="3684588"/>
          </a:xfrm>
        </p:spPr>
        <p:txBody>
          <a:bodyPr/>
          <a:lstStyle/>
          <a:p>
            <a:pPr lvl="0"/>
            <a:r>
              <a:rPr lang="es-ES"/>
              <a:t>Editar los estilos de texto del patrón
Segundo nivel
Tercer nivel
Cuarto nivel
Quinto nivel</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Editar los estilos de texto del patrón
Segundo nivel
Tercer nivel
Cuarto nivel
Quinto nivel</a:t>
            </a:r>
            <a:endParaRPr lang="en-US"/>
          </a:p>
        </p:txBody>
      </p:sp>
      <p:sp>
        <p:nvSpPr>
          <p:cNvPr id="6" name="Content Placeholder 5"/>
          <p:cNvSpPr>
            <a:spLocks noGrp="1"/>
          </p:cNvSpPr>
          <p:nvPr>
            <p:ph sz="quarter" idx="4"/>
          </p:nvPr>
        </p:nvSpPr>
        <p:spPr>
          <a:xfrm>
            <a:off x="6172200" y="2505075"/>
            <a:ext cx="5183188" cy="3684588"/>
          </a:xfrm>
        </p:spPr>
        <p:txBody>
          <a:bodyPr/>
          <a:lstStyle/>
          <a:p>
            <a:pPr lvl="0"/>
            <a:r>
              <a:rPr lang="es-ES"/>
              <a:t>Editar los estilos de texto del patrón
Segundo nivel
Tercer nivel
Cuarto nivel
Quinto nivel</a:t>
            </a:r>
            <a:endParaRPr lang="en-US"/>
          </a:p>
        </p:txBody>
      </p:sp>
      <p:sp>
        <p:nvSpPr>
          <p:cNvPr id="7" name="Date Placeholder 6"/>
          <p:cNvSpPr>
            <a:spLocks noGrp="1"/>
          </p:cNvSpPr>
          <p:nvPr>
            <p:ph type="dt" sz="half" idx="10"/>
          </p:nvPr>
        </p:nvSpPr>
        <p:spPr/>
        <p:txBody>
          <a:bodyPr/>
          <a:lstStyle/>
          <a:p>
            <a:fld id="{D690E37E-05F4-674C-AD4E-2106243F5975}" type="datetimeFigureOut">
              <a:rPr lang="es-CO" smtClean="0"/>
              <a:t>24/08/2023</a:t>
            </a:fld>
            <a:endParaRPr lang="es-CO"/>
          </a:p>
        </p:txBody>
      </p:sp>
      <p:sp>
        <p:nvSpPr>
          <p:cNvPr id="8" name="Footer Placeholder 7"/>
          <p:cNvSpPr>
            <a:spLocks noGrp="1"/>
          </p:cNvSpPr>
          <p:nvPr>
            <p:ph type="ftr" sz="quarter" idx="11"/>
          </p:nvPr>
        </p:nvSpPr>
        <p:spPr/>
        <p:txBody>
          <a:bodyPr/>
          <a:lstStyle/>
          <a:p>
            <a:endParaRPr lang="es-CO"/>
          </a:p>
        </p:txBody>
      </p:sp>
      <p:sp>
        <p:nvSpPr>
          <p:cNvPr id="9" name="Slide Number Placeholder 8"/>
          <p:cNvSpPr>
            <a:spLocks noGrp="1"/>
          </p:cNvSpPr>
          <p:nvPr>
            <p:ph type="sldNum" sz="quarter" idx="12"/>
          </p:nvPr>
        </p:nvSpPr>
        <p:spPr/>
        <p:txBody>
          <a:bodyPr/>
          <a:lstStyle/>
          <a:p>
            <a:fld id="{F16F0B8E-66C2-2049-9E7A-AFFB689CC94E}" type="slidenum">
              <a:rPr lang="es-CO" smtClean="0"/>
              <a:t>‹Nº›</a:t>
            </a:fld>
            <a:endParaRPr lang="es-CO"/>
          </a:p>
        </p:txBody>
      </p:sp>
    </p:spTree>
    <p:extLst>
      <p:ext uri="{BB962C8B-B14F-4D97-AF65-F5344CB8AC3E}">
        <p14:creationId xmlns:p14="http://schemas.microsoft.com/office/powerpoint/2010/main" val="422446105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a:t>Haga clic para modificar el estilo de título del patrón</a:t>
            </a:r>
            <a:endParaRPr lang="en-US"/>
          </a:p>
        </p:txBody>
      </p:sp>
      <p:sp>
        <p:nvSpPr>
          <p:cNvPr id="3" name="Date Placeholder 2"/>
          <p:cNvSpPr>
            <a:spLocks noGrp="1"/>
          </p:cNvSpPr>
          <p:nvPr>
            <p:ph type="dt" sz="half" idx="10"/>
          </p:nvPr>
        </p:nvSpPr>
        <p:spPr/>
        <p:txBody>
          <a:bodyPr/>
          <a:lstStyle/>
          <a:p>
            <a:fld id="{D690E37E-05F4-674C-AD4E-2106243F5975}" type="datetimeFigureOut">
              <a:rPr lang="es-CO" smtClean="0"/>
              <a:t>24/08/2023</a:t>
            </a:fld>
            <a:endParaRPr lang="es-CO"/>
          </a:p>
        </p:txBody>
      </p:sp>
      <p:sp>
        <p:nvSpPr>
          <p:cNvPr id="4" name="Footer Placeholder 3"/>
          <p:cNvSpPr>
            <a:spLocks noGrp="1"/>
          </p:cNvSpPr>
          <p:nvPr>
            <p:ph type="ftr" sz="quarter" idx="11"/>
          </p:nvPr>
        </p:nvSpPr>
        <p:spPr/>
        <p:txBody>
          <a:bodyPr/>
          <a:lstStyle/>
          <a:p>
            <a:endParaRPr lang="es-CO"/>
          </a:p>
        </p:txBody>
      </p:sp>
      <p:sp>
        <p:nvSpPr>
          <p:cNvPr id="5" name="Slide Number Placeholder 4"/>
          <p:cNvSpPr>
            <a:spLocks noGrp="1"/>
          </p:cNvSpPr>
          <p:nvPr>
            <p:ph type="sldNum" sz="quarter" idx="12"/>
          </p:nvPr>
        </p:nvSpPr>
        <p:spPr/>
        <p:txBody>
          <a:bodyPr/>
          <a:lstStyle/>
          <a:p>
            <a:fld id="{F16F0B8E-66C2-2049-9E7A-AFFB689CC94E}" type="slidenum">
              <a:rPr lang="es-CO" smtClean="0"/>
              <a:t>‹Nº›</a:t>
            </a:fld>
            <a:endParaRPr lang="es-CO"/>
          </a:p>
        </p:txBody>
      </p:sp>
    </p:spTree>
    <p:extLst>
      <p:ext uri="{BB962C8B-B14F-4D97-AF65-F5344CB8AC3E}">
        <p14:creationId xmlns:p14="http://schemas.microsoft.com/office/powerpoint/2010/main" val="408928366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690E37E-05F4-674C-AD4E-2106243F5975}" type="datetimeFigureOut">
              <a:rPr lang="es-CO" smtClean="0"/>
              <a:t>24/08/2023</a:t>
            </a:fld>
            <a:endParaRPr lang="es-CO"/>
          </a:p>
        </p:txBody>
      </p:sp>
      <p:sp>
        <p:nvSpPr>
          <p:cNvPr id="3" name="Footer Placeholder 2"/>
          <p:cNvSpPr>
            <a:spLocks noGrp="1"/>
          </p:cNvSpPr>
          <p:nvPr>
            <p:ph type="ftr" sz="quarter" idx="11"/>
          </p:nvPr>
        </p:nvSpPr>
        <p:spPr/>
        <p:txBody>
          <a:bodyPr/>
          <a:lstStyle/>
          <a:p>
            <a:endParaRPr lang="es-CO"/>
          </a:p>
        </p:txBody>
      </p:sp>
      <p:sp>
        <p:nvSpPr>
          <p:cNvPr id="4" name="Slide Number Placeholder 3"/>
          <p:cNvSpPr>
            <a:spLocks noGrp="1"/>
          </p:cNvSpPr>
          <p:nvPr>
            <p:ph type="sldNum" sz="quarter" idx="12"/>
          </p:nvPr>
        </p:nvSpPr>
        <p:spPr/>
        <p:txBody>
          <a:bodyPr/>
          <a:lstStyle/>
          <a:p>
            <a:fld id="{F16F0B8E-66C2-2049-9E7A-AFFB689CC94E}" type="slidenum">
              <a:rPr lang="es-CO" smtClean="0"/>
              <a:t>‹Nº›</a:t>
            </a:fld>
            <a:endParaRPr lang="es-CO"/>
          </a:p>
        </p:txBody>
      </p:sp>
    </p:spTree>
    <p:extLst>
      <p:ext uri="{BB962C8B-B14F-4D97-AF65-F5344CB8AC3E}">
        <p14:creationId xmlns:p14="http://schemas.microsoft.com/office/powerpoint/2010/main" val="30664625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Editar los estilos de texto del patrón
Segundo nivel
Tercer nivel
Cuarto nivel
Quinto nivel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Editar los estilos de texto del patrón
Segundo nivel
Tercer nivel
Cuarto nivel
Quinto nivel</a:t>
            </a:r>
            <a:endParaRPr lang="en-US"/>
          </a:p>
        </p:txBody>
      </p:sp>
      <p:sp>
        <p:nvSpPr>
          <p:cNvPr id="5" name="Date Placeholder 4"/>
          <p:cNvSpPr>
            <a:spLocks noGrp="1"/>
          </p:cNvSpPr>
          <p:nvPr>
            <p:ph type="dt" sz="half" idx="10"/>
          </p:nvPr>
        </p:nvSpPr>
        <p:spPr/>
        <p:txBody>
          <a:bodyPr/>
          <a:lstStyle/>
          <a:p>
            <a:fld id="{D690E37E-05F4-674C-AD4E-2106243F5975}" type="datetimeFigureOut">
              <a:rPr lang="es-CO" smtClean="0"/>
              <a:t>24/08/2023</a:t>
            </a:fld>
            <a:endParaRPr lang="es-CO"/>
          </a:p>
        </p:txBody>
      </p:sp>
      <p:sp>
        <p:nvSpPr>
          <p:cNvPr id="6" name="Footer Placeholder 5"/>
          <p:cNvSpPr>
            <a:spLocks noGrp="1"/>
          </p:cNvSpPr>
          <p:nvPr>
            <p:ph type="ftr" sz="quarter" idx="11"/>
          </p:nvPr>
        </p:nvSpPr>
        <p:spPr/>
        <p:txBody>
          <a:bodyPr/>
          <a:lstStyle/>
          <a:p>
            <a:endParaRPr lang="es-CO"/>
          </a:p>
        </p:txBody>
      </p:sp>
      <p:sp>
        <p:nvSpPr>
          <p:cNvPr id="7" name="Slide Number Placeholder 6"/>
          <p:cNvSpPr>
            <a:spLocks noGrp="1"/>
          </p:cNvSpPr>
          <p:nvPr>
            <p:ph type="sldNum" sz="quarter" idx="12"/>
          </p:nvPr>
        </p:nvSpPr>
        <p:spPr/>
        <p:txBody>
          <a:bodyPr/>
          <a:lstStyle/>
          <a:p>
            <a:fld id="{F16F0B8E-66C2-2049-9E7A-AFFB689CC94E}" type="slidenum">
              <a:rPr lang="es-CO" smtClean="0"/>
              <a:t>‹Nº›</a:t>
            </a:fld>
            <a:endParaRPr lang="es-CO"/>
          </a:p>
        </p:txBody>
      </p:sp>
    </p:spTree>
    <p:extLst>
      <p:ext uri="{BB962C8B-B14F-4D97-AF65-F5344CB8AC3E}">
        <p14:creationId xmlns:p14="http://schemas.microsoft.com/office/powerpoint/2010/main" val="109771050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n-US"/>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s-ES"/>
              <a:t>Haga clic en el icono para agregar una imagen</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Editar los estilos de texto del patrón
Segundo nivel
Tercer nivel
Cuarto nivel
Quinto nivel</a:t>
            </a:r>
            <a:endParaRPr lang="en-US"/>
          </a:p>
        </p:txBody>
      </p:sp>
      <p:sp>
        <p:nvSpPr>
          <p:cNvPr id="5" name="Date Placeholder 4"/>
          <p:cNvSpPr>
            <a:spLocks noGrp="1"/>
          </p:cNvSpPr>
          <p:nvPr>
            <p:ph type="dt" sz="half" idx="10"/>
          </p:nvPr>
        </p:nvSpPr>
        <p:spPr/>
        <p:txBody>
          <a:bodyPr/>
          <a:lstStyle/>
          <a:p>
            <a:fld id="{D690E37E-05F4-674C-AD4E-2106243F5975}" type="datetimeFigureOut">
              <a:rPr lang="es-CO" smtClean="0"/>
              <a:t>24/08/2023</a:t>
            </a:fld>
            <a:endParaRPr lang="es-CO"/>
          </a:p>
        </p:txBody>
      </p:sp>
      <p:sp>
        <p:nvSpPr>
          <p:cNvPr id="6" name="Footer Placeholder 5"/>
          <p:cNvSpPr>
            <a:spLocks noGrp="1"/>
          </p:cNvSpPr>
          <p:nvPr>
            <p:ph type="ftr" sz="quarter" idx="11"/>
          </p:nvPr>
        </p:nvSpPr>
        <p:spPr/>
        <p:txBody>
          <a:bodyPr/>
          <a:lstStyle/>
          <a:p>
            <a:endParaRPr lang="es-CO"/>
          </a:p>
        </p:txBody>
      </p:sp>
      <p:sp>
        <p:nvSpPr>
          <p:cNvPr id="7" name="Slide Number Placeholder 6"/>
          <p:cNvSpPr>
            <a:spLocks noGrp="1"/>
          </p:cNvSpPr>
          <p:nvPr>
            <p:ph type="sldNum" sz="quarter" idx="12"/>
          </p:nvPr>
        </p:nvSpPr>
        <p:spPr/>
        <p:txBody>
          <a:bodyPr/>
          <a:lstStyle/>
          <a:p>
            <a:fld id="{F16F0B8E-66C2-2049-9E7A-AFFB689CC94E}" type="slidenum">
              <a:rPr lang="es-CO" smtClean="0"/>
              <a:t>‹Nº›</a:t>
            </a:fld>
            <a:endParaRPr lang="es-CO"/>
          </a:p>
        </p:txBody>
      </p:sp>
    </p:spTree>
    <p:extLst>
      <p:ext uri="{BB962C8B-B14F-4D97-AF65-F5344CB8AC3E}">
        <p14:creationId xmlns:p14="http://schemas.microsoft.com/office/powerpoint/2010/main" val="190993720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pn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t="-1000" b="-1000"/>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s-ES"/>
              <a:t>Haga clic para modificar el estilo de título del patrón</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s-ES"/>
              <a:t>Editar los estilos de texto del patrón
Segundo nivel
Tercer nivel
Cuarto nivel
Quinto nivel</a:t>
            </a:r>
            <a:endParaRPr 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b="0" i="0">
                <a:solidFill>
                  <a:schemeClr val="tx1">
                    <a:tint val="75000"/>
                  </a:schemeClr>
                </a:solidFill>
                <a:latin typeface="Arial" panose="020B0604020202020204" pitchFamily="34" charset="0"/>
              </a:defRPr>
            </a:lvl1pPr>
          </a:lstStyle>
          <a:p>
            <a:fld id="{D690E37E-05F4-674C-AD4E-2106243F5975}" type="datetimeFigureOut">
              <a:rPr lang="es-CO" smtClean="0"/>
              <a:pPr/>
              <a:t>24/08/2023</a:t>
            </a:fld>
            <a:endParaRPr lang="es-CO"/>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b="0" i="0">
                <a:solidFill>
                  <a:schemeClr val="tx1">
                    <a:tint val="75000"/>
                  </a:schemeClr>
                </a:solidFill>
                <a:latin typeface="Arial" panose="020B0604020202020204" pitchFamily="34" charset="0"/>
              </a:defRPr>
            </a:lvl1pPr>
          </a:lstStyle>
          <a:p>
            <a:endParaRPr lang="es-CO"/>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b="0" i="0">
                <a:solidFill>
                  <a:schemeClr val="tx1">
                    <a:tint val="75000"/>
                  </a:schemeClr>
                </a:solidFill>
                <a:latin typeface="Arial" panose="020B0604020202020204" pitchFamily="34" charset="0"/>
              </a:defRPr>
            </a:lvl1pPr>
          </a:lstStyle>
          <a:p>
            <a:fld id="{F16F0B8E-66C2-2049-9E7A-AFFB689CC94E}" type="slidenum">
              <a:rPr lang="es-CO" smtClean="0"/>
              <a:pPr/>
              <a:t>‹Nº›</a:t>
            </a:fld>
            <a:endParaRPr lang="es-CO"/>
          </a:p>
        </p:txBody>
      </p:sp>
    </p:spTree>
    <p:extLst>
      <p:ext uri="{BB962C8B-B14F-4D97-AF65-F5344CB8AC3E}">
        <p14:creationId xmlns:p14="http://schemas.microsoft.com/office/powerpoint/2010/main" val="982601904"/>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t="-1000" b="-1000"/>
          </a:stretch>
        </a:blipFill>
        <a:effectLst/>
      </p:bgPr>
    </p:bg>
    <p:spTree>
      <p:nvGrpSpPr>
        <p:cNvPr id="1" name=""/>
        <p:cNvGrpSpPr/>
        <p:nvPr/>
      </p:nvGrpSpPr>
      <p:grpSpPr>
        <a:xfrm>
          <a:off x="0" y="0"/>
          <a:ext cx="0" cy="0"/>
          <a:chOff x="0" y="0"/>
          <a:chExt cx="0" cy="0"/>
        </a:xfrm>
      </p:grpSpPr>
      <p:sp>
        <p:nvSpPr>
          <p:cNvPr id="2" name="Marcador de título 1">
            <a:extLst>
              <a:ext uri="{FF2B5EF4-FFF2-40B4-BE49-F238E27FC236}">
                <a16:creationId xmlns:a16="http://schemas.microsoft.com/office/drawing/2014/main" id="{2B1A45E8-5D7A-6DE6-CEEF-AE118B44A14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s-ES"/>
              <a:t>Haga clic para modificar el estilo de título del patrón</a:t>
            </a:r>
            <a:endParaRPr lang="es-CO"/>
          </a:p>
        </p:txBody>
      </p:sp>
      <p:sp>
        <p:nvSpPr>
          <p:cNvPr id="3" name="Marcador de texto 2">
            <a:extLst>
              <a:ext uri="{FF2B5EF4-FFF2-40B4-BE49-F238E27FC236}">
                <a16:creationId xmlns:a16="http://schemas.microsoft.com/office/drawing/2014/main" id="{D6C0DF02-69B0-A37D-A634-31776083076B}"/>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fecha 3">
            <a:extLst>
              <a:ext uri="{FF2B5EF4-FFF2-40B4-BE49-F238E27FC236}">
                <a16:creationId xmlns:a16="http://schemas.microsoft.com/office/drawing/2014/main" id="{FC3FBE7B-D69D-AEF2-42EF-E4AF0ABBD1D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B92A8C5-5D99-4748-A870-AE5044711D63}" type="datetimeFigureOut">
              <a:rPr lang="es-CO" smtClean="0"/>
              <a:t>24/08/2023</a:t>
            </a:fld>
            <a:endParaRPr lang="es-CO"/>
          </a:p>
        </p:txBody>
      </p:sp>
      <p:sp>
        <p:nvSpPr>
          <p:cNvPr id="5" name="Marcador de pie de página 4">
            <a:extLst>
              <a:ext uri="{FF2B5EF4-FFF2-40B4-BE49-F238E27FC236}">
                <a16:creationId xmlns:a16="http://schemas.microsoft.com/office/drawing/2014/main" id="{A5351FB9-E689-E9EE-5137-F7B32796C971}"/>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CO"/>
          </a:p>
        </p:txBody>
      </p:sp>
      <p:sp>
        <p:nvSpPr>
          <p:cNvPr id="6" name="Marcador de número de diapositiva 5">
            <a:extLst>
              <a:ext uri="{FF2B5EF4-FFF2-40B4-BE49-F238E27FC236}">
                <a16:creationId xmlns:a16="http://schemas.microsoft.com/office/drawing/2014/main" id="{88B74DDF-8BAA-166F-18AA-5A78319FECCF}"/>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BFE660C-1781-42BC-AED6-343E61CC0DF7}" type="slidenum">
              <a:rPr lang="es-CO" smtClean="0"/>
              <a:t>‹Nº›</a:t>
            </a:fld>
            <a:endParaRPr lang="es-CO"/>
          </a:p>
        </p:txBody>
      </p:sp>
    </p:spTree>
    <p:extLst>
      <p:ext uri="{BB962C8B-B14F-4D97-AF65-F5344CB8AC3E}">
        <p14:creationId xmlns:p14="http://schemas.microsoft.com/office/powerpoint/2010/main" val="7537481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s-C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hyperlink" Target="http://www.mineducacion.gov.co/" TargetMode="External"/></Relationships>
</file>

<file path=ppt/slides/_rels/slide1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7.xml"/><Relationship Id="rId1" Type="http://schemas.openxmlformats.org/officeDocument/2006/relationships/slideLayout" Target="../slideLayouts/slideLayout1.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2.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8.xml"/><Relationship Id="rId1" Type="http://schemas.openxmlformats.org/officeDocument/2006/relationships/slideLayout" Target="../slideLayouts/slideLayout1.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13.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9.xml"/><Relationship Id="rId1" Type="http://schemas.openxmlformats.org/officeDocument/2006/relationships/slideLayout" Target="../slideLayouts/slideLayout1.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jpeg"/><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0.xml"/><Relationship Id="rId1" Type="http://schemas.openxmlformats.org/officeDocument/2006/relationships/slideLayout" Target="../slideLayouts/slideLayout1.xml"/><Relationship Id="rId5" Type="http://schemas.openxmlformats.org/officeDocument/2006/relationships/image" Target="../media/image25.png"/><Relationship Id="rId4" Type="http://schemas.openxmlformats.org/officeDocument/2006/relationships/image" Target="../media/image24.png"/></Relationships>
</file>

<file path=ppt/slides/_rels/slide17.xml.rels><?xml version="1.0" encoding="UTF-8" standalone="yes"?>
<Relationships xmlns="http://schemas.openxmlformats.org/package/2006/relationships"><Relationship Id="rId3" Type="http://schemas.openxmlformats.org/officeDocument/2006/relationships/image" Target="../media/image26.emf"/><Relationship Id="rId7" Type="http://schemas.openxmlformats.org/officeDocument/2006/relationships/image" Target="../media/image28.emf"/><Relationship Id="rId2" Type="http://schemas.openxmlformats.org/officeDocument/2006/relationships/notesSlide" Target="../notesSlides/notesSlide11.xml"/><Relationship Id="rId1" Type="http://schemas.openxmlformats.org/officeDocument/2006/relationships/slideLayout" Target="../slideLayouts/slideLayout1.xml"/><Relationship Id="rId6" Type="http://schemas.openxmlformats.org/officeDocument/2006/relationships/slide" Target="slide18.xml"/><Relationship Id="rId5" Type="http://schemas.openxmlformats.org/officeDocument/2006/relationships/image" Target="../media/image27.emf"/><Relationship Id="rId4" Type="http://schemas.openxmlformats.org/officeDocument/2006/relationships/slide" Target="slide17.xml"/></Relationships>
</file>

<file path=ppt/slides/_rels/slide18.xml.rels><?xml version="1.0" encoding="UTF-8" standalone="yes"?>
<Relationships xmlns="http://schemas.openxmlformats.org/package/2006/relationships"><Relationship Id="rId3" Type="http://schemas.openxmlformats.org/officeDocument/2006/relationships/image" Target="../media/image29.png"/><Relationship Id="rId7" Type="http://schemas.openxmlformats.org/officeDocument/2006/relationships/slide" Target="slide17.xml"/><Relationship Id="rId2" Type="http://schemas.openxmlformats.org/officeDocument/2006/relationships/notesSlide" Target="../notesSlides/notesSlide12.xml"/><Relationship Id="rId1" Type="http://schemas.openxmlformats.org/officeDocument/2006/relationships/slideLayout" Target="../slideLayouts/slideLayout1.xml"/><Relationship Id="rId6" Type="http://schemas.openxmlformats.org/officeDocument/2006/relationships/image" Target="../media/image28.emf"/><Relationship Id="rId5" Type="http://schemas.openxmlformats.org/officeDocument/2006/relationships/image" Target="../media/image27.emf"/><Relationship Id="rId4" Type="http://schemas.openxmlformats.org/officeDocument/2006/relationships/image" Target="../media/image26.emf"/></Relationships>
</file>

<file path=ppt/slides/_rels/slide19.xml.rels><?xml version="1.0" encoding="UTF-8" standalone="yes"?>
<Relationships xmlns="http://schemas.openxmlformats.org/package/2006/relationships"><Relationship Id="rId8" Type="http://schemas.openxmlformats.org/officeDocument/2006/relationships/slide" Target="slide25.xml"/><Relationship Id="rId3" Type="http://schemas.openxmlformats.org/officeDocument/2006/relationships/image" Target="../media/image26.emf"/><Relationship Id="rId7" Type="http://schemas.openxmlformats.org/officeDocument/2006/relationships/slide" Target="slide22.xml"/><Relationship Id="rId2" Type="http://schemas.openxmlformats.org/officeDocument/2006/relationships/notesSlide" Target="../notesSlides/notesSlide13.xml"/><Relationship Id="rId1" Type="http://schemas.openxmlformats.org/officeDocument/2006/relationships/slideLayout" Target="../slideLayouts/slideLayout1.xml"/><Relationship Id="rId6" Type="http://schemas.openxmlformats.org/officeDocument/2006/relationships/slide" Target="slide21.xml"/><Relationship Id="rId5" Type="http://schemas.openxmlformats.org/officeDocument/2006/relationships/image" Target="../media/image27.emf"/><Relationship Id="rId10" Type="http://schemas.openxmlformats.org/officeDocument/2006/relationships/slide" Target="slide23.xml"/><Relationship Id="rId4" Type="http://schemas.openxmlformats.org/officeDocument/2006/relationships/slide" Target="slide20.xml"/><Relationship Id="rId9" Type="http://schemas.openxmlformats.org/officeDocument/2006/relationships/slide" Target="slide24.xml"/></Relationships>
</file>

<file path=ppt/slides/_rels/slide2.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hyperlink" Target="https://forms.gle/nqfJ1TeAFgDaF5TJ6" TargetMode="External"/></Relationships>
</file>

<file path=ppt/slides/_rels/slide20.xml.rels><?xml version="1.0" encoding="UTF-8" standalone="yes"?>
<Relationships xmlns="http://schemas.openxmlformats.org/package/2006/relationships"><Relationship Id="rId3" Type="http://schemas.openxmlformats.org/officeDocument/2006/relationships/image" Target="../media/image29.png"/><Relationship Id="rId7" Type="http://schemas.openxmlformats.org/officeDocument/2006/relationships/slide" Target="slide19.xml"/><Relationship Id="rId2" Type="http://schemas.openxmlformats.org/officeDocument/2006/relationships/notesSlide" Target="../notesSlides/notesSlide14.xml"/><Relationship Id="rId1" Type="http://schemas.openxmlformats.org/officeDocument/2006/relationships/slideLayout" Target="../slideLayouts/slideLayout1.xml"/><Relationship Id="rId6" Type="http://schemas.openxmlformats.org/officeDocument/2006/relationships/image" Target="../media/image28.emf"/><Relationship Id="rId5" Type="http://schemas.openxmlformats.org/officeDocument/2006/relationships/image" Target="../media/image27.emf"/><Relationship Id="rId4" Type="http://schemas.openxmlformats.org/officeDocument/2006/relationships/image" Target="../media/image26.emf"/></Relationships>
</file>

<file path=ppt/slides/_rels/slide21.xml.rels><?xml version="1.0" encoding="UTF-8" standalone="yes"?>
<Relationships xmlns="http://schemas.openxmlformats.org/package/2006/relationships"><Relationship Id="rId3" Type="http://schemas.openxmlformats.org/officeDocument/2006/relationships/image" Target="../media/image29.png"/><Relationship Id="rId7" Type="http://schemas.openxmlformats.org/officeDocument/2006/relationships/slide" Target="slide19.xml"/><Relationship Id="rId2" Type="http://schemas.openxmlformats.org/officeDocument/2006/relationships/notesSlide" Target="../notesSlides/notesSlide15.xml"/><Relationship Id="rId1" Type="http://schemas.openxmlformats.org/officeDocument/2006/relationships/slideLayout" Target="../slideLayouts/slideLayout1.xml"/><Relationship Id="rId6" Type="http://schemas.openxmlformats.org/officeDocument/2006/relationships/image" Target="../media/image28.emf"/><Relationship Id="rId5" Type="http://schemas.openxmlformats.org/officeDocument/2006/relationships/image" Target="../media/image27.emf"/><Relationship Id="rId4" Type="http://schemas.openxmlformats.org/officeDocument/2006/relationships/image" Target="../media/image26.emf"/></Relationships>
</file>

<file path=ppt/slides/_rels/slide22.xml.rels><?xml version="1.0" encoding="UTF-8" standalone="yes"?>
<Relationships xmlns="http://schemas.openxmlformats.org/package/2006/relationships"><Relationship Id="rId3" Type="http://schemas.openxmlformats.org/officeDocument/2006/relationships/image" Target="../media/image29.png"/><Relationship Id="rId7" Type="http://schemas.openxmlformats.org/officeDocument/2006/relationships/slide" Target="slide19.xml"/><Relationship Id="rId2" Type="http://schemas.openxmlformats.org/officeDocument/2006/relationships/notesSlide" Target="../notesSlides/notesSlide16.xml"/><Relationship Id="rId1" Type="http://schemas.openxmlformats.org/officeDocument/2006/relationships/slideLayout" Target="../slideLayouts/slideLayout1.xml"/><Relationship Id="rId6" Type="http://schemas.openxmlformats.org/officeDocument/2006/relationships/image" Target="../media/image28.emf"/><Relationship Id="rId5" Type="http://schemas.openxmlformats.org/officeDocument/2006/relationships/image" Target="../media/image27.emf"/><Relationship Id="rId4" Type="http://schemas.openxmlformats.org/officeDocument/2006/relationships/image" Target="../media/image26.emf"/></Relationships>
</file>

<file path=ppt/slides/_rels/slide23.xml.rels><?xml version="1.0" encoding="UTF-8" standalone="yes"?>
<Relationships xmlns="http://schemas.openxmlformats.org/package/2006/relationships"><Relationship Id="rId3" Type="http://schemas.openxmlformats.org/officeDocument/2006/relationships/image" Target="../media/image29.png"/><Relationship Id="rId7" Type="http://schemas.openxmlformats.org/officeDocument/2006/relationships/slide" Target="slide19.xml"/><Relationship Id="rId2" Type="http://schemas.openxmlformats.org/officeDocument/2006/relationships/notesSlide" Target="../notesSlides/notesSlide17.xml"/><Relationship Id="rId1" Type="http://schemas.openxmlformats.org/officeDocument/2006/relationships/slideLayout" Target="../slideLayouts/slideLayout1.xml"/><Relationship Id="rId6" Type="http://schemas.openxmlformats.org/officeDocument/2006/relationships/image" Target="../media/image28.emf"/><Relationship Id="rId5" Type="http://schemas.openxmlformats.org/officeDocument/2006/relationships/image" Target="../media/image27.emf"/><Relationship Id="rId4" Type="http://schemas.openxmlformats.org/officeDocument/2006/relationships/image" Target="../media/image26.emf"/></Relationships>
</file>

<file path=ppt/slides/_rels/slide24.xml.rels><?xml version="1.0" encoding="UTF-8" standalone="yes"?>
<Relationships xmlns="http://schemas.openxmlformats.org/package/2006/relationships"><Relationship Id="rId3" Type="http://schemas.openxmlformats.org/officeDocument/2006/relationships/image" Target="../media/image29.png"/><Relationship Id="rId7" Type="http://schemas.openxmlformats.org/officeDocument/2006/relationships/slide" Target="slide19.xml"/><Relationship Id="rId2" Type="http://schemas.openxmlformats.org/officeDocument/2006/relationships/notesSlide" Target="../notesSlides/notesSlide18.xml"/><Relationship Id="rId1" Type="http://schemas.openxmlformats.org/officeDocument/2006/relationships/slideLayout" Target="../slideLayouts/slideLayout1.xml"/><Relationship Id="rId6" Type="http://schemas.openxmlformats.org/officeDocument/2006/relationships/image" Target="../media/image28.emf"/><Relationship Id="rId5" Type="http://schemas.openxmlformats.org/officeDocument/2006/relationships/image" Target="../media/image27.emf"/><Relationship Id="rId4" Type="http://schemas.openxmlformats.org/officeDocument/2006/relationships/image" Target="../media/image26.emf"/></Relationships>
</file>

<file path=ppt/slides/_rels/slide25.xml.rels><?xml version="1.0" encoding="UTF-8" standalone="yes"?>
<Relationships xmlns="http://schemas.openxmlformats.org/package/2006/relationships"><Relationship Id="rId3" Type="http://schemas.openxmlformats.org/officeDocument/2006/relationships/image" Target="../media/image29.png"/><Relationship Id="rId7" Type="http://schemas.openxmlformats.org/officeDocument/2006/relationships/slide" Target="slide19.xml"/><Relationship Id="rId2" Type="http://schemas.openxmlformats.org/officeDocument/2006/relationships/notesSlide" Target="../notesSlides/notesSlide19.xml"/><Relationship Id="rId1" Type="http://schemas.openxmlformats.org/officeDocument/2006/relationships/slideLayout" Target="../slideLayouts/slideLayout1.xml"/><Relationship Id="rId6" Type="http://schemas.openxmlformats.org/officeDocument/2006/relationships/image" Target="../media/image28.emf"/><Relationship Id="rId5" Type="http://schemas.openxmlformats.org/officeDocument/2006/relationships/image" Target="../media/image27.emf"/><Relationship Id="rId4" Type="http://schemas.openxmlformats.org/officeDocument/2006/relationships/image" Target="../media/image26.emf"/></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1.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13.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jpe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23.xml"/><Relationship Id="rId1" Type="http://schemas.openxmlformats.org/officeDocument/2006/relationships/slideLayout" Target="../slideLayouts/slideLayout7.xml"/><Relationship Id="rId4" Type="http://schemas.openxmlformats.org/officeDocument/2006/relationships/image" Target="../media/image32.png"/></Relationships>
</file>

<file path=ppt/slides/_rels/slide34.xml.rels><?xml version="1.0" encoding="UTF-8" standalone="yes"?>
<Relationships xmlns="http://schemas.openxmlformats.org/package/2006/relationships"><Relationship Id="rId8" Type="http://schemas.openxmlformats.org/officeDocument/2006/relationships/image" Target="../media/image36.png"/><Relationship Id="rId3" Type="http://schemas.openxmlformats.org/officeDocument/2006/relationships/image" Target="../media/image33.png"/><Relationship Id="rId7" Type="http://schemas.openxmlformats.org/officeDocument/2006/relationships/image" Target="../media/image35.png"/><Relationship Id="rId2" Type="http://schemas.openxmlformats.org/officeDocument/2006/relationships/notesSlide" Target="../notesSlides/notesSlide24.xml"/><Relationship Id="rId1" Type="http://schemas.openxmlformats.org/officeDocument/2006/relationships/slideLayout" Target="../slideLayouts/slideLayout7.xml"/><Relationship Id="rId6" Type="http://schemas.microsoft.com/office/2007/relationships/hdphoto" Target="../media/hdphoto3.wdp"/><Relationship Id="rId5" Type="http://schemas.openxmlformats.org/officeDocument/2006/relationships/image" Target="../media/image34.png"/><Relationship Id="rId4" Type="http://schemas.microsoft.com/office/2007/relationships/hdphoto" Target="../media/hdphoto2.wdp"/><Relationship Id="rId9" Type="http://schemas.openxmlformats.org/officeDocument/2006/relationships/image" Target="../media/image31.png"/></Relationships>
</file>

<file path=ppt/slides/_rels/slide35.xml.rels><?xml version="1.0" encoding="UTF-8" standalone="yes"?>
<Relationships xmlns="http://schemas.openxmlformats.org/package/2006/relationships"><Relationship Id="rId8" Type="http://schemas.openxmlformats.org/officeDocument/2006/relationships/image" Target="../media/image42.svg"/><Relationship Id="rId3" Type="http://schemas.openxmlformats.org/officeDocument/2006/relationships/image" Target="../media/image37.png"/><Relationship Id="rId7" Type="http://schemas.openxmlformats.org/officeDocument/2006/relationships/image" Target="../media/image41.png"/><Relationship Id="rId2" Type="http://schemas.openxmlformats.org/officeDocument/2006/relationships/notesSlide" Target="../notesSlides/notesSlide25.xml"/><Relationship Id="rId1" Type="http://schemas.openxmlformats.org/officeDocument/2006/relationships/slideLayout" Target="../slideLayouts/slideLayout7.xml"/><Relationship Id="rId6" Type="http://schemas.openxmlformats.org/officeDocument/2006/relationships/image" Target="../media/image40.svg"/><Relationship Id="rId5" Type="http://schemas.openxmlformats.org/officeDocument/2006/relationships/image" Target="../media/image39.png"/><Relationship Id="rId4" Type="http://schemas.openxmlformats.org/officeDocument/2006/relationships/image" Target="../media/image38.svg"/></Relationships>
</file>

<file path=ppt/slides/_rels/slide36.xml.rels><?xml version="1.0" encoding="UTF-8" standalone="yes"?>
<Relationships xmlns="http://schemas.openxmlformats.org/package/2006/relationships"><Relationship Id="rId3" Type="http://schemas.openxmlformats.org/officeDocument/2006/relationships/image" Target="../media/image44.emf"/><Relationship Id="rId2" Type="http://schemas.openxmlformats.org/officeDocument/2006/relationships/image" Target="../media/image43.jpeg"/><Relationship Id="rId1" Type="http://schemas.openxmlformats.org/officeDocument/2006/relationships/slideLayout" Target="../slideLayouts/slideLayout1.xml"/><Relationship Id="rId5" Type="http://schemas.openxmlformats.org/officeDocument/2006/relationships/image" Target="../media/image46.emf"/><Relationship Id="rId4" Type="http://schemas.openxmlformats.org/officeDocument/2006/relationships/image" Target="../media/image45.emf"/></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8.png"/><Relationship Id="rId1" Type="http://schemas.openxmlformats.org/officeDocument/2006/relationships/slideLayout" Target="../slideLayouts/slideLayout12.xml"/><Relationship Id="rId4" Type="http://schemas.openxmlformats.org/officeDocument/2006/relationships/image" Target="../media/image9.png"/></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8" Type="http://schemas.openxmlformats.org/officeDocument/2006/relationships/image" Target="../media/image15.emf"/><Relationship Id="rId3" Type="http://schemas.openxmlformats.org/officeDocument/2006/relationships/image" Target="../media/image10.emf"/><Relationship Id="rId7" Type="http://schemas.openxmlformats.org/officeDocument/2006/relationships/image" Target="../media/image14.emf"/><Relationship Id="rId2" Type="http://schemas.openxmlformats.org/officeDocument/2006/relationships/notesSlide" Target="../notesSlides/notesSlide5.xml"/><Relationship Id="rId1" Type="http://schemas.openxmlformats.org/officeDocument/2006/relationships/slideLayout" Target="../slideLayouts/slideLayout1.xml"/><Relationship Id="rId6" Type="http://schemas.openxmlformats.org/officeDocument/2006/relationships/image" Target="../media/image13.png"/><Relationship Id="rId5" Type="http://schemas.openxmlformats.org/officeDocument/2006/relationships/image" Target="../media/image12.emf"/><Relationship Id="rId4" Type="http://schemas.openxmlformats.org/officeDocument/2006/relationships/image" Target="../media/image11.emf"/></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6.png"/><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agen 5">
            <a:extLst>
              <a:ext uri="{FF2B5EF4-FFF2-40B4-BE49-F238E27FC236}">
                <a16:creationId xmlns:a16="http://schemas.microsoft.com/office/drawing/2014/main" id="{288670FB-837F-0E94-BACA-C88F3014380C}"/>
              </a:ext>
            </a:extLst>
          </p:cNvPr>
          <p:cNvPicPr>
            <a:picLocks noChangeAspect="1"/>
          </p:cNvPicPr>
          <p:nvPr/>
        </p:nvPicPr>
        <p:blipFill rotWithShape="1">
          <a:blip r:embed="rId3"/>
          <a:srcRect l="-8605" r="47489"/>
          <a:stretch/>
        </p:blipFill>
        <p:spPr>
          <a:xfrm>
            <a:off x="6470742" y="519704"/>
            <a:ext cx="5534526" cy="6037168"/>
          </a:xfrm>
          <a:prstGeom prst="rect">
            <a:avLst/>
          </a:prstGeom>
          <a:effectLst>
            <a:softEdge rad="317500"/>
          </a:effectLst>
        </p:spPr>
      </p:pic>
      <p:sp>
        <p:nvSpPr>
          <p:cNvPr id="9" name="CuadroTexto 8">
            <a:extLst>
              <a:ext uri="{FF2B5EF4-FFF2-40B4-BE49-F238E27FC236}">
                <a16:creationId xmlns:a16="http://schemas.microsoft.com/office/drawing/2014/main" id="{F34CD10D-905D-3947-A650-33A2203D5DC4}"/>
              </a:ext>
            </a:extLst>
          </p:cNvPr>
          <p:cNvSpPr txBox="1"/>
          <p:nvPr/>
        </p:nvSpPr>
        <p:spPr>
          <a:xfrm>
            <a:off x="2653488" y="2849779"/>
            <a:ext cx="4873468" cy="2369880"/>
          </a:xfrm>
          <a:prstGeom prst="rect">
            <a:avLst/>
          </a:prstGeom>
          <a:noFill/>
        </p:spPr>
        <p:txBody>
          <a:bodyPr wrap="square" rtlCol="0">
            <a:spAutoFit/>
          </a:bodyPr>
          <a:lstStyle/>
          <a:p>
            <a:pPr marL="0" marR="0" lvl="0" indent="0" algn="r" defTabSz="457200" rtl="0" eaLnBrk="1" fontAlgn="auto" latinLnBrk="0" hangingPunct="1">
              <a:lnSpc>
                <a:spcPct val="100000"/>
              </a:lnSpc>
              <a:spcBef>
                <a:spcPts val="0"/>
              </a:spcBef>
              <a:spcAft>
                <a:spcPts val="0"/>
              </a:spcAft>
              <a:buClrTx/>
              <a:buSzTx/>
              <a:buFontTx/>
              <a:buNone/>
              <a:tabLst/>
              <a:defRPr/>
            </a:pPr>
            <a:r>
              <a:rPr kumimoji="0" lang="es-ES_tradnl" sz="3200" b="1" i="0" u="none" strike="noStrike" kern="1200" cap="none" spc="0" normalizeH="0" baseline="0" noProof="0" dirty="0">
                <a:ln>
                  <a:noFill/>
                </a:ln>
                <a:solidFill>
                  <a:srgbClr val="C00000"/>
                </a:solidFill>
                <a:effectLst/>
                <a:uLnTx/>
                <a:uFillTx/>
                <a:latin typeface="Arial Black" panose="020B0604020202020204" pitchFamily="34" charset="0"/>
                <a:ea typeface="+mn-ea"/>
                <a:cs typeface="Arial Black" panose="020B0604020202020204" pitchFamily="34" charset="0"/>
              </a:rPr>
              <a:t>Asistencia Técnica Decreto1411 de 2022</a:t>
            </a:r>
          </a:p>
          <a:p>
            <a:pPr marL="0" marR="0" lvl="0" indent="0" algn="r" defTabSz="457200" rtl="0" eaLnBrk="1" fontAlgn="auto" latinLnBrk="0" hangingPunct="1">
              <a:lnSpc>
                <a:spcPct val="100000"/>
              </a:lnSpc>
              <a:spcBef>
                <a:spcPts val="0"/>
              </a:spcBef>
              <a:spcAft>
                <a:spcPts val="0"/>
              </a:spcAft>
              <a:buClrTx/>
              <a:buSzTx/>
              <a:buFontTx/>
              <a:buNone/>
              <a:tabLst/>
              <a:defRPr/>
            </a:pPr>
            <a:endParaRPr lang="es-ES_tradnl" sz="3200" b="1" dirty="0">
              <a:solidFill>
                <a:srgbClr val="C00000"/>
              </a:solidFill>
              <a:latin typeface="Arial Black" panose="020B0604020202020204" pitchFamily="34" charset="0"/>
              <a:cs typeface="Arial Black" panose="020B0604020202020204" pitchFamily="34" charset="0"/>
            </a:endParaRPr>
          </a:p>
          <a:p>
            <a:pPr marL="0" marR="0" lvl="0" indent="0" algn="r" defTabSz="457200" rtl="0" eaLnBrk="1" fontAlgn="auto" latinLnBrk="0" hangingPunct="1">
              <a:lnSpc>
                <a:spcPct val="100000"/>
              </a:lnSpc>
              <a:spcBef>
                <a:spcPts val="0"/>
              </a:spcBef>
              <a:spcAft>
                <a:spcPts val="0"/>
              </a:spcAft>
              <a:buClrTx/>
              <a:buSzTx/>
              <a:buFontTx/>
              <a:buNone/>
              <a:tabLst/>
              <a:defRPr/>
            </a:pPr>
            <a:r>
              <a:rPr kumimoji="0" lang="es-ES_tradnl" sz="2000" i="0" u="none" strike="noStrike" kern="1200" cap="none" spc="0" normalizeH="0" baseline="0" noProof="0" dirty="0">
                <a:ln>
                  <a:noFill/>
                </a:ln>
                <a:solidFill>
                  <a:srgbClr val="C00000"/>
                </a:solidFill>
                <a:effectLst/>
                <a:uLnTx/>
                <a:uFillTx/>
                <a:latin typeface="Arial Narrow" panose="020B0606020202030204" pitchFamily="34" charset="0"/>
                <a:cs typeface="Arial Black" panose="020B0604020202020204" pitchFamily="34" charset="0"/>
              </a:rPr>
              <a:t>Dirección de Primera Infancia</a:t>
            </a:r>
          </a:p>
        </p:txBody>
      </p:sp>
      <p:sp>
        <p:nvSpPr>
          <p:cNvPr id="14" name="CuadroTexto 13">
            <a:extLst>
              <a:ext uri="{FF2B5EF4-FFF2-40B4-BE49-F238E27FC236}">
                <a16:creationId xmlns:a16="http://schemas.microsoft.com/office/drawing/2014/main" id="{C516C54F-8661-7622-DAA4-30693159B374}"/>
              </a:ext>
            </a:extLst>
          </p:cNvPr>
          <p:cNvSpPr txBox="1"/>
          <p:nvPr/>
        </p:nvSpPr>
        <p:spPr>
          <a:xfrm>
            <a:off x="3742481" y="6015188"/>
            <a:ext cx="3260351" cy="400110"/>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s-CO" sz="2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hlinkClick r:id="rId4"/>
              </a:rPr>
              <a:t>www.mineducacion.gov.co</a:t>
            </a:r>
            <a:r>
              <a:rPr kumimoji="0" lang="es-CO" sz="2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 </a:t>
            </a:r>
          </a:p>
        </p:txBody>
      </p:sp>
      <p:pic>
        <p:nvPicPr>
          <p:cNvPr id="7" name="Imagen 6" descr="Interfaz de usuario gráfica, Texto, Aplicación&#10;&#10;Descripción generada automáticamente">
            <a:extLst>
              <a:ext uri="{FF2B5EF4-FFF2-40B4-BE49-F238E27FC236}">
                <a16:creationId xmlns:a16="http://schemas.microsoft.com/office/drawing/2014/main" id="{36E8B730-E0F4-7322-F873-3B87FBC290ED}"/>
              </a:ext>
            </a:extLst>
          </p:cNvPr>
          <p:cNvPicPr>
            <a:picLocks noChangeAspect="1"/>
          </p:cNvPicPr>
          <p:nvPr/>
        </p:nvPicPr>
        <p:blipFill rotWithShape="1">
          <a:blip r:embed="rId5"/>
          <a:srcRect l="41897" t="15922" r="27127" b="4956"/>
          <a:stretch/>
        </p:blipFill>
        <p:spPr bwMode="auto">
          <a:xfrm rot="21027406">
            <a:off x="491451" y="1748980"/>
            <a:ext cx="2716219" cy="3902647"/>
          </a:xfrm>
          <a:prstGeom prst="rect">
            <a:avLst/>
          </a:prstGeom>
          <a:ln>
            <a:noFill/>
          </a:ln>
          <a:effectLst>
            <a:softEdge rad="112500"/>
          </a:effectLst>
          <a:extLst>
            <a:ext uri="{53640926-AAD7-44D8-BBD7-CCE9431645EC}">
              <a14:shadowObscured xmlns:a14="http://schemas.microsoft.com/office/drawing/2010/main"/>
            </a:ext>
          </a:extLst>
        </p:spPr>
      </p:pic>
    </p:spTree>
    <p:extLst>
      <p:ext uri="{BB962C8B-B14F-4D97-AF65-F5344CB8AC3E}">
        <p14:creationId xmlns:p14="http://schemas.microsoft.com/office/powerpoint/2010/main" val="382294556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agen 5">
            <a:extLst>
              <a:ext uri="{FF2B5EF4-FFF2-40B4-BE49-F238E27FC236}">
                <a16:creationId xmlns:a16="http://schemas.microsoft.com/office/drawing/2014/main" id="{3DC0B892-7B57-DD57-DD6C-7F510FEC50A3}"/>
              </a:ext>
            </a:extLst>
          </p:cNvPr>
          <p:cNvPicPr>
            <a:picLocks noChangeAspect="1"/>
          </p:cNvPicPr>
          <p:nvPr/>
        </p:nvPicPr>
        <p:blipFill>
          <a:blip r:embed="rId2">
            <a:alphaModFix amt="50000"/>
          </a:blip>
          <a:stretch>
            <a:fillRect/>
          </a:stretch>
        </p:blipFill>
        <p:spPr>
          <a:xfrm>
            <a:off x="0" y="0"/>
            <a:ext cx="12192000" cy="6858000"/>
          </a:xfrm>
          <a:prstGeom prst="rect">
            <a:avLst/>
          </a:prstGeom>
        </p:spPr>
      </p:pic>
      <p:sp>
        <p:nvSpPr>
          <p:cNvPr id="5" name="CuadroTexto 4">
            <a:extLst>
              <a:ext uri="{FF2B5EF4-FFF2-40B4-BE49-F238E27FC236}">
                <a16:creationId xmlns:a16="http://schemas.microsoft.com/office/drawing/2014/main" id="{1F0303D2-8176-CE63-F391-6CB371CAEB90}"/>
              </a:ext>
            </a:extLst>
          </p:cNvPr>
          <p:cNvSpPr txBox="1"/>
          <p:nvPr/>
        </p:nvSpPr>
        <p:spPr>
          <a:xfrm>
            <a:off x="2627026" y="498473"/>
            <a:ext cx="8135912" cy="954107"/>
          </a:xfrm>
          <a:prstGeom prst="rect">
            <a:avLst/>
          </a:prstGeom>
          <a:noFill/>
        </p:spPr>
        <p:txBody>
          <a:bodyPr wrap="square">
            <a:spAutoFit/>
          </a:bodyPr>
          <a:lstStyle>
            <a:defPPr>
              <a:defRPr lang="es-CO"/>
            </a:defPPr>
            <a:lvl1pPr algn="ctr">
              <a:defRPr sz="2800" b="1" i="0">
                <a:solidFill>
                  <a:srgbClr val="333333"/>
                </a:solidFill>
                <a:effectLst/>
                <a:latin typeface="Montserrat" panose="00000500000000000000" pitchFamily="2" charset="0"/>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MX" sz="2800" b="1" i="0" u="none" strike="noStrike" kern="1200" cap="none" spc="0" normalizeH="0" baseline="0" noProof="0" dirty="0">
                <a:ln>
                  <a:noFill/>
                </a:ln>
                <a:solidFill>
                  <a:srgbClr val="333333"/>
                </a:solidFill>
                <a:effectLst/>
                <a:uLnTx/>
                <a:uFillTx/>
                <a:latin typeface="Montserrat" panose="00000500000000000000" pitchFamily="2" charset="0"/>
                <a:ea typeface="+mn-ea"/>
                <a:cs typeface="+mn-cs"/>
              </a:rPr>
              <a:t>El decreto 1411 de 2022, es parte de cual de las siguientes normativas</a:t>
            </a:r>
            <a:endParaRPr kumimoji="0" lang="es-CO" sz="2800" b="1" i="0" u="none" strike="noStrike" kern="1200" cap="none" spc="0" normalizeH="0" baseline="0" noProof="0" dirty="0">
              <a:ln>
                <a:noFill/>
              </a:ln>
              <a:solidFill>
                <a:srgbClr val="333333"/>
              </a:solidFill>
              <a:effectLst/>
              <a:uLnTx/>
              <a:uFillTx/>
              <a:latin typeface="Montserrat" panose="00000500000000000000" pitchFamily="2" charset="0"/>
              <a:ea typeface="+mn-ea"/>
              <a:cs typeface="+mn-cs"/>
            </a:endParaRPr>
          </a:p>
        </p:txBody>
      </p:sp>
      <p:sp>
        <p:nvSpPr>
          <p:cNvPr id="8" name="CuadroTexto 7">
            <a:extLst>
              <a:ext uri="{FF2B5EF4-FFF2-40B4-BE49-F238E27FC236}">
                <a16:creationId xmlns:a16="http://schemas.microsoft.com/office/drawing/2014/main" id="{50FF49C4-4716-787A-A1E4-EA93ACF3C255}"/>
              </a:ext>
            </a:extLst>
          </p:cNvPr>
          <p:cNvSpPr txBox="1"/>
          <p:nvPr/>
        </p:nvSpPr>
        <p:spPr>
          <a:xfrm>
            <a:off x="311940" y="3225439"/>
            <a:ext cx="6093500" cy="461665"/>
          </a:xfrm>
          <a:solidFill>
            <a:srgbClr val="FFCCFF">
              <a:alpha val="27451"/>
            </a:srgbClr>
          </a:solidFill>
          <a:ln>
            <a:solidFill>
              <a:schemeClr val="tx1"/>
            </a:solidFill>
          </a:ln>
        </p:spPr>
        <p:txBody>
          <a:bodyPr wrap="square">
            <a:spAutoFit/>
          </a:bodyPr>
          <a:lstStyle>
            <a:defPPr>
              <a:defRPr lang="es-CO"/>
            </a:defPPr>
            <a:lvl1pPr algn="ctr">
              <a:defRPr sz="2400" b="1">
                <a:latin typeface="Montserrat" panose="00000500000000000000" pitchFamily="2" charset="0"/>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CO" sz="2400" b="1" i="0" u="none" strike="noStrike" kern="1200" cap="none" spc="0" normalizeH="0" baseline="0" noProof="0" dirty="0">
                <a:ln>
                  <a:noFill/>
                </a:ln>
                <a:solidFill>
                  <a:prstClr val="black"/>
                </a:solidFill>
                <a:effectLst/>
                <a:uLnTx/>
                <a:uFillTx/>
                <a:latin typeface="Montserrat" panose="00000500000000000000" pitchFamily="2" charset="0"/>
                <a:ea typeface="+mn-ea"/>
                <a:cs typeface="+mn-cs"/>
              </a:rPr>
              <a:t>Decreto único del Sector Educación</a:t>
            </a:r>
          </a:p>
        </p:txBody>
      </p:sp>
      <p:sp>
        <p:nvSpPr>
          <p:cNvPr id="10" name="CuadroTexto 9">
            <a:extLst>
              <a:ext uri="{FF2B5EF4-FFF2-40B4-BE49-F238E27FC236}">
                <a16:creationId xmlns:a16="http://schemas.microsoft.com/office/drawing/2014/main" id="{51C9310C-1374-3711-CD18-9226D530DEA4}"/>
              </a:ext>
            </a:extLst>
          </p:cNvPr>
          <p:cNvSpPr txBox="1"/>
          <p:nvPr/>
        </p:nvSpPr>
        <p:spPr>
          <a:xfrm>
            <a:off x="311940" y="6082418"/>
            <a:ext cx="6093500" cy="461665"/>
          </a:xfrm>
          <a:solidFill>
            <a:srgbClr val="FFCCFF">
              <a:alpha val="27451"/>
            </a:srgbClr>
          </a:solidFill>
          <a:ln>
            <a:solidFill>
              <a:schemeClr val="tx1"/>
            </a:solidFill>
          </a:ln>
        </p:spPr>
        <p:txBody>
          <a:bodyPr wrap="square">
            <a:spAutoFit/>
          </a:bodyPr>
          <a:lstStyle>
            <a:defPPr>
              <a:defRPr lang="es-CO"/>
            </a:defPPr>
            <a:lvl1pPr algn="ctr">
              <a:defRPr sz="2400" b="1">
                <a:latin typeface="Montserrat" panose="00000500000000000000" pitchFamily="2" charset="0"/>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CO" sz="2400" b="1" i="0" u="none" strike="noStrike" kern="1200" cap="none" spc="0" normalizeH="0" baseline="0" noProof="0" dirty="0">
                <a:ln>
                  <a:noFill/>
                </a:ln>
                <a:solidFill>
                  <a:prstClr val="black"/>
                </a:solidFill>
                <a:effectLst/>
                <a:uLnTx/>
                <a:uFillTx/>
                <a:latin typeface="Montserrat" panose="00000500000000000000" pitchFamily="2" charset="0"/>
                <a:ea typeface="+mn-ea"/>
                <a:cs typeface="+mn-cs"/>
              </a:rPr>
              <a:t>Código de Infancia y Adolescencia</a:t>
            </a:r>
          </a:p>
        </p:txBody>
      </p:sp>
      <p:sp>
        <p:nvSpPr>
          <p:cNvPr id="12" name="CuadroTexto 11">
            <a:extLst>
              <a:ext uri="{FF2B5EF4-FFF2-40B4-BE49-F238E27FC236}">
                <a16:creationId xmlns:a16="http://schemas.microsoft.com/office/drawing/2014/main" id="{E669B135-EEA4-7BFE-401B-B2216F270189}"/>
              </a:ext>
            </a:extLst>
          </p:cNvPr>
          <p:cNvSpPr txBox="1"/>
          <p:nvPr/>
        </p:nvSpPr>
        <p:spPr>
          <a:xfrm>
            <a:off x="311940" y="5044464"/>
            <a:ext cx="6093500" cy="830997"/>
          </a:xfrm>
          <a:solidFill>
            <a:srgbClr val="FFCCFF">
              <a:alpha val="27451"/>
            </a:srgbClr>
          </a:solidFill>
          <a:ln>
            <a:solidFill>
              <a:schemeClr val="tx1"/>
            </a:solidFill>
          </a:ln>
        </p:spPr>
        <p:txBody>
          <a:bodyPr wrap="square">
            <a:spAutoFit/>
          </a:bodyPr>
          <a:lstStyle>
            <a:defPPr>
              <a:defRPr lang="es-CO"/>
            </a:defPPr>
            <a:lvl1pPr algn="ctr">
              <a:defRPr sz="2400" b="1">
                <a:latin typeface="Montserrat" panose="00000500000000000000" pitchFamily="2" charset="0"/>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CO" sz="2400" b="1" i="0" u="none" strike="noStrike" kern="1200" cap="none" spc="0" normalizeH="0" baseline="0" noProof="0" dirty="0">
                <a:ln>
                  <a:noFill/>
                </a:ln>
                <a:solidFill>
                  <a:prstClr val="black"/>
                </a:solidFill>
                <a:effectLst/>
                <a:uLnTx/>
                <a:uFillTx/>
                <a:latin typeface="Montserrat" panose="00000500000000000000" pitchFamily="2" charset="0"/>
                <a:ea typeface="+mn-ea"/>
                <a:cs typeface="+mn-cs"/>
              </a:rPr>
              <a:t>Reglamentación del Sistema Nacional de Bienestar Familiar</a:t>
            </a:r>
          </a:p>
        </p:txBody>
      </p:sp>
      <p:sp>
        <p:nvSpPr>
          <p:cNvPr id="14" name="CuadroTexto 13">
            <a:extLst>
              <a:ext uri="{FF2B5EF4-FFF2-40B4-BE49-F238E27FC236}">
                <a16:creationId xmlns:a16="http://schemas.microsoft.com/office/drawing/2014/main" id="{F11855B0-9C3B-D7D7-78DA-DEA9B79CB725}"/>
              </a:ext>
            </a:extLst>
          </p:cNvPr>
          <p:cNvSpPr txBox="1"/>
          <p:nvPr/>
        </p:nvSpPr>
        <p:spPr>
          <a:xfrm>
            <a:off x="311940" y="4142432"/>
            <a:ext cx="6093500" cy="461665"/>
          </a:xfrm>
          <a:solidFill>
            <a:srgbClr val="FFCCFF">
              <a:alpha val="27451"/>
            </a:srgbClr>
          </a:solidFill>
          <a:ln>
            <a:solidFill>
              <a:schemeClr val="tx1"/>
            </a:solidFill>
          </a:ln>
        </p:spPr>
        <p:txBody>
          <a:bodyPr wrap="square">
            <a:spAutoFit/>
          </a:bodyPr>
          <a:lstStyle>
            <a:defPPr>
              <a:defRPr lang="es-CO"/>
            </a:defPPr>
            <a:lvl1pPr algn="ctr">
              <a:defRPr sz="2400" b="1">
                <a:latin typeface="Montserrat" panose="00000500000000000000" pitchFamily="2" charset="0"/>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CO" sz="2400" b="1" i="0" u="none" strike="noStrike" kern="1200" cap="none" spc="0" normalizeH="0" baseline="0" noProof="0" dirty="0">
                <a:ln>
                  <a:noFill/>
                </a:ln>
                <a:solidFill>
                  <a:prstClr val="black"/>
                </a:solidFill>
                <a:effectLst/>
                <a:uLnTx/>
                <a:uFillTx/>
                <a:latin typeface="Montserrat" panose="00000500000000000000" pitchFamily="2" charset="0"/>
                <a:ea typeface="+mn-ea"/>
                <a:cs typeface="+mn-cs"/>
              </a:rPr>
              <a:t>Reglamentación de Inclusión Social</a:t>
            </a:r>
          </a:p>
        </p:txBody>
      </p:sp>
      <p:pic>
        <p:nvPicPr>
          <p:cNvPr id="17" name="Imagen 16" descr="Niño con los pulgares hacia arriba">
            <a:extLst>
              <a:ext uri="{FF2B5EF4-FFF2-40B4-BE49-F238E27FC236}">
                <a16:creationId xmlns:a16="http://schemas.microsoft.com/office/drawing/2014/main" id="{32E6F16D-2B9C-2442-AD61-C9C5CB5D1C69}"/>
              </a:ext>
            </a:extLst>
          </p:cNvPr>
          <p:cNvPicPr>
            <a:picLocks noChangeAspect="1"/>
          </p:cNvPicPr>
          <p:nvPr/>
        </p:nvPicPr>
        <p:blipFill rotWithShape="1">
          <a:blip r:embed="rId3">
            <a:extLst>
              <a:ext uri="{28A0092B-C50C-407E-A947-70E740481C1C}">
                <a14:useLocalDpi xmlns:a14="http://schemas.microsoft.com/office/drawing/2010/main" val="0"/>
              </a:ext>
            </a:extLst>
          </a:blip>
          <a:srcRect b="63029"/>
          <a:stretch/>
        </p:blipFill>
        <p:spPr>
          <a:xfrm>
            <a:off x="-334591" y="1882450"/>
            <a:ext cx="1769108" cy="1437669"/>
          </a:xfrm>
          <a:prstGeom prst="rect">
            <a:avLst/>
          </a:prstGeom>
        </p:spPr>
      </p:pic>
    </p:spTree>
    <p:extLst>
      <p:ext uri="{BB962C8B-B14F-4D97-AF65-F5344CB8AC3E}">
        <p14:creationId xmlns:p14="http://schemas.microsoft.com/office/powerpoint/2010/main" val="7363024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ppt_x"/>
                                          </p:val>
                                        </p:tav>
                                        <p:tav tm="100000">
                                          <p:val>
                                            <p:strVal val="#ppt_x"/>
                                          </p:val>
                                        </p:tav>
                                      </p:tavLst>
                                    </p:anim>
                                    <p:anim calcmode="lin" valueType="num">
                                      <p:cBhvr additive="base">
                                        <p:cTn id="8"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CuadroTexto 14">
            <a:extLst>
              <a:ext uri="{FF2B5EF4-FFF2-40B4-BE49-F238E27FC236}">
                <a16:creationId xmlns:a16="http://schemas.microsoft.com/office/drawing/2014/main" id="{5BF8DB2D-5C2C-D24B-AA58-65146138186D}"/>
              </a:ext>
            </a:extLst>
          </p:cNvPr>
          <p:cNvSpPr txBox="1"/>
          <p:nvPr/>
        </p:nvSpPr>
        <p:spPr>
          <a:xfrm>
            <a:off x="1962142" y="222281"/>
            <a:ext cx="7538179" cy="830997"/>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s-CO" sz="2400" b="0" i="0" u="none" strike="noStrike" kern="1200" cap="none" spc="0" normalizeH="0" baseline="0" noProof="0" dirty="0">
                <a:ln>
                  <a:noFill/>
                </a:ln>
                <a:solidFill>
                  <a:srgbClr val="002060"/>
                </a:solidFill>
                <a:effectLst/>
                <a:uLnTx/>
                <a:uFillTx/>
                <a:latin typeface="Arial" panose="020B0604020202020204" pitchFamily="34" charset="0"/>
                <a:ea typeface="+mn-ea"/>
                <a:cs typeface="Arial" panose="020B0604020202020204" pitchFamily="34" charset="0"/>
              </a:rPr>
              <a:t>Estructura general</a:t>
            </a: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s-CO" sz="2400" b="1" i="0" u="none" strike="noStrike" kern="1200" cap="none" spc="0" normalizeH="0" baseline="0" noProof="0" dirty="0">
                <a:ln>
                  <a:noFill/>
                </a:ln>
                <a:solidFill>
                  <a:srgbClr val="002060"/>
                </a:solidFill>
                <a:effectLst/>
                <a:uLnTx/>
                <a:uFillTx/>
                <a:latin typeface="Arial" panose="020B0604020202020204" pitchFamily="34" charset="0"/>
                <a:ea typeface="+mn-ea"/>
                <a:cs typeface="Arial" panose="020B0604020202020204" pitchFamily="34" charset="0"/>
              </a:rPr>
              <a:t>Decreto Único Reglamentario 1075 de 2015</a:t>
            </a:r>
          </a:p>
        </p:txBody>
      </p:sp>
      <p:graphicFrame>
        <p:nvGraphicFramePr>
          <p:cNvPr id="3" name="Diagrama 2">
            <a:extLst>
              <a:ext uri="{FF2B5EF4-FFF2-40B4-BE49-F238E27FC236}">
                <a16:creationId xmlns:a16="http://schemas.microsoft.com/office/drawing/2014/main" id="{838A5383-AE61-81F7-B85E-15BB22C9CC21}"/>
              </a:ext>
            </a:extLst>
          </p:cNvPr>
          <p:cNvGraphicFramePr/>
          <p:nvPr>
            <p:extLst>
              <p:ext uri="{D42A27DB-BD31-4B8C-83A1-F6EECF244321}">
                <p14:modId xmlns:p14="http://schemas.microsoft.com/office/powerpoint/2010/main" val="2459827543"/>
              </p:ext>
            </p:extLst>
          </p:nvPr>
        </p:nvGraphicFramePr>
        <p:xfrm>
          <a:off x="116193" y="1053278"/>
          <a:ext cx="11959613" cy="556942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54177741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Diagrama 3">
            <a:extLst>
              <a:ext uri="{FF2B5EF4-FFF2-40B4-BE49-F238E27FC236}">
                <a16:creationId xmlns:a16="http://schemas.microsoft.com/office/drawing/2014/main" id="{EA25568B-F71C-25C1-AD9B-B0AF07129067}"/>
              </a:ext>
            </a:extLst>
          </p:cNvPr>
          <p:cNvGraphicFramePr/>
          <p:nvPr>
            <p:extLst>
              <p:ext uri="{D42A27DB-BD31-4B8C-83A1-F6EECF244321}">
                <p14:modId xmlns:p14="http://schemas.microsoft.com/office/powerpoint/2010/main" val="1925774199"/>
              </p:ext>
            </p:extLst>
          </p:nvPr>
        </p:nvGraphicFramePr>
        <p:xfrm>
          <a:off x="164129" y="539950"/>
          <a:ext cx="11863742" cy="57781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2" name="CuadroTexto 1">
            <a:extLst>
              <a:ext uri="{FF2B5EF4-FFF2-40B4-BE49-F238E27FC236}">
                <a16:creationId xmlns:a16="http://schemas.microsoft.com/office/drawing/2014/main" id="{9002ED37-9340-1F5B-C264-F9304E6B4AB4}"/>
              </a:ext>
            </a:extLst>
          </p:cNvPr>
          <p:cNvSpPr txBox="1"/>
          <p:nvPr/>
        </p:nvSpPr>
        <p:spPr>
          <a:xfrm>
            <a:off x="2502746" y="204317"/>
            <a:ext cx="7538179" cy="830997"/>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s-CO" sz="2400" b="0" i="0" u="none" strike="noStrike" kern="1200" cap="none" spc="0" normalizeH="0" baseline="0" noProof="0" dirty="0">
                <a:ln>
                  <a:noFill/>
                </a:ln>
                <a:solidFill>
                  <a:srgbClr val="002060"/>
                </a:solidFill>
                <a:effectLst/>
                <a:uLnTx/>
                <a:uFillTx/>
                <a:latin typeface="Arial" panose="020B0604020202020204" pitchFamily="34" charset="0"/>
                <a:ea typeface="+mn-ea"/>
                <a:cs typeface="Arial" panose="020B0604020202020204" pitchFamily="34" charset="0"/>
              </a:rPr>
              <a:t>Estructura general</a:t>
            </a: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s-CO" sz="2400" b="1" i="0" u="none" strike="noStrike" kern="1200" cap="none" spc="0" normalizeH="0" baseline="0" noProof="0" dirty="0">
                <a:ln>
                  <a:noFill/>
                </a:ln>
                <a:solidFill>
                  <a:srgbClr val="002060"/>
                </a:solidFill>
                <a:effectLst/>
                <a:uLnTx/>
                <a:uFillTx/>
                <a:latin typeface="Arial" panose="020B0604020202020204" pitchFamily="34" charset="0"/>
                <a:ea typeface="+mn-ea"/>
                <a:cs typeface="Arial" panose="020B0604020202020204" pitchFamily="34" charset="0"/>
              </a:rPr>
              <a:t>Decreto Único Reglamentario 1075 de 2015</a:t>
            </a:r>
          </a:p>
        </p:txBody>
      </p:sp>
    </p:spTree>
    <p:extLst>
      <p:ext uri="{BB962C8B-B14F-4D97-AF65-F5344CB8AC3E}">
        <p14:creationId xmlns:p14="http://schemas.microsoft.com/office/powerpoint/2010/main" val="312157984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Diagrama 5">
            <a:extLst>
              <a:ext uri="{FF2B5EF4-FFF2-40B4-BE49-F238E27FC236}">
                <a16:creationId xmlns:a16="http://schemas.microsoft.com/office/drawing/2014/main" id="{927AE6A8-1392-B09F-3843-5E5B834C1A71}"/>
              </a:ext>
            </a:extLst>
          </p:cNvPr>
          <p:cNvGraphicFramePr/>
          <p:nvPr>
            <p:extLst>
              <p:ext uri="{D42A27DB-BD31-4B8C-83A1-F6EECF244321}">
                <p14:modId xmlns:p14="http://schemas.microsoft.com/office/powerpoint/2010/main" val="302126996"/>
              </p:ext>
            </p:extLst>
          </p:nvPr>
        </p:nvGraphicFramePr>
        <p:xfrm>
          <a:off x="181946" y="1199686"/>
          <a:ext cx="11828108" cy="543430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20" name="CuadroTexto 19">
            <a:extLst>
              <a:ext uri="{FF2B5EF4-FFF2-40B4-BE49-F238E27FC236}">
                <a16:creationId xmlns:a16="http://schemas.microsoft.com/office/drawing/2014/main" id="{F8BB9D46-7E8F-31A3-1E2C-C9EBDBEC1687}"/>
              </a:ext>
            </a:extLst>
          </p:cNvPr>
          <p:cNvSpPr txBox="1"/>
          <p:nvPr/>
        </p:nvSpPr>
        <p:spPr>
          <a:xfrm>
            <a:off x="3752267" y="3845778"/>
            <a:ext cx="3926999" cy="2434598"/>
          </a:xfrm>
          <a:prstGeom prst="roundRect">
            <a:avLst/>
          </a:prstGeom>
          <a:gradFill rotWithShape="0">
            <a:gsLst>
              <a:gs pos="0">
                <a:srgbClr val="4472C4">
                  <a:tint val="99000"/>
                  <a:hueOff val="0"/>
                  <a:satOff val="0"/>
                  <a:lumOff val="0"/>
                  <a:alphaOff val="0"/>
                  <a:satMod val="103000"/>
                  <a:lumMod val="102000"/>
                  <a:tint val="94000"/>
                </a:srgbClr>
              </a:gs>
              <a:gs pos="50000">
                <a:srgbClr val="4472C4">
                  <a:tint val="99000"/>
                  <a:hueOff val="0"/>
                  <a:satOff val="0"/>
                  <a:lumOff val="0"/>
                  <a:alphaOff val="0"/>
                  <a:satMod val="110000"/>
                  <a:lumMod val="100000"/>
                  <a:shade val="100000"/>
                </a:srgbClr>
              </a:gs>
              <a:gs pos="100000">
                <a:srgbClr val="4472C4">
                  <a:tint val="99000"/>
                  <a:hueOff val="0"/>
                  <a:satOff val="0"/>
                  <a:lumOff val="0"/>
                  <a:alphaOff val="0"/>
                  <a:lumMod val="99000"/>
                  <a:satMod val="120000"/>
                  <a:shade val="78000"/>
                </a:srgbClr>
              </a:gs>
            </a:gsLst>
            <a:lin ang="5400000" scaled="0"/>
          </a:gradFill>
          <a:ln>
            <a:noFill/>
          </a:ln>
          <a:effectLst>
            <a:outerShdw blurRad="57150" dist="19050" dir="5400000" algn="ctr" rotWithShape="0">
              <a:srgbClr val="000000">
                <a:alpha val="63000"/>
              </a:srgbClr>
            </a:outerShdw>
          </a:effectLst>
        </p:spPr>
        <p:txBody>
          <a:bodyPr spcFirstLastPara="0" vert="horz" wrap="square" lIns="8890" tIns="8890" rIns="8890" bIns="8890" numCol="1" spcCol="1270" anchor="ctr" anchorCtr="0">
            <a:noAutofit/>
          </a:bodyPr>
          <a:lstStyle>
            <a:lvl1pPr lvl="0" indent="0" algn="ctr" defTabSz="1155700">
              <a:lnSpc>
                <a:spcPct val="90000"/>
              </a:lnSpc>
              <a:spcBef>
                <a:spcPct val="0"/>
              </a:spcBef>
              <a:spcAft>
                <a:spcPct val="35000"/>
              </a:spcAft>
              <a:buNone/>
              <a:defRPr sz="1400" b="1">
                <a:solidFill>
                  <a:schemeClr val="bg1"/>
                </a:solidFill>
                <a:latin typeface="Calibri"/>
                <a:cs typeface="Arial"/>
              </a:defRPr>
            </a:lvl1pPr>
          </a:lstStyle>
          <a:p>
            <a:pPr marL="0" marR="0" lvl="0" indent="0" algn="ctr" defTabSz="1155700" rtl="0" eaLnBrk="1" fontAlgn="auto" latinLnBrk="0" hangingPunct="1">
              <a:lnSpc>
                <a:spcPct val="90000"/>
              </a:lnSpc>
              <a:spcBef>
                <a:spcPct val="0"/>
              </a:spcBef>
              <a:spcAft>
                <a:spcPct val="35000"/>
              </a:spcAft>
              <a:buClrTx/>
              <a:buSzTx/>
              <a:buFontTx/>
              <a:buNone/>
              <a:tabLst/>
              <a:defRPr/>
            </a:pPr>
            <a:r>
              <a:rPr kumimoji="0" lang="es-CO" sz="1200" i="0" u="none" strike="noStrike" kern="1200" cap="none" spc="0" normalizeH="0" baseline="0" noProof="0" dirty="0">
                <a:ln>
                  <a:noFill/>
                </a:ln>
                <a:solidFill>
                  <a:prstClr val="white"/>
                </a:solidFill>
                <a:effectLst/>
                <a:uLnTx/>
                <a:uFillTx/>
                <a:latin typeface="Calibri"/>
                <a:ea typeface="+mn-ea"/>
                <a:cs typeface="Arial"/>
              </a:rPr>
              <a:t>Subrogación: (Reemplazo) del Decreto 2247 de 1997 que hacía alusión al preescolar. </a:t>
            </a:r>
          </a:p>
          <a:p>
            <a:pPr marL="0" marR="0" lvl="0" indent="0" algn="ctr" defTabSz="1155700" rtl="0" eaLnBrk="1" fontAlgn="auto" latinLnBrk="0" hangingPunct="1">
              <a:lnSpc>
                <a:spcPct val="90000"/>
              </a:lnSpc>
              <a:spcBef>
                <a:spcPct val="0"/>
              </a:spcBef>
              <a:spcAft>
                <a:spcPct val="35000"/>
              </a:spcAft>
              <a:buClrTx/>
              <a:buSzTx/>
              <a:buFontTx/>
              <a:buNone/>
              <a:tabLst/>
              <a:defRPr/>
            </a:pPr>
            <a:endParaRPr kumimoji="0" lang="es-CO" sz="1200" i="0" u="none" strike="noStrike" kern="1200" cap="none" spc="0" normalizeH="0" baseline="0" noProof="0" dirty="0">
              <a:ln>
                <a:noFill/>
              </a:ln>
              <a:solidFill>
                <a:prstClr val="white"/>
              </a:solidFill>
              <a:effectLst/>
              <a:uLnTx/>
              <a:uFillTx/>
              <a:latin typeface="Calibri"/>
              <a:ea typeface="+mn-ea"/>
              <a:cs typeface="Arial"/>
            </a:endParaRPr>
          </a:p>
          <a:p>
            <a:pPr marL="285750" marR="0" lvl="0" indent="-285750" algn="just" defTabSz="1155700" rtl="0" eaLnBrk="1" fontAlgn="auto" latinLnBrk="0" hangingPunct="1">
              <a:lnSpc>
                <a:spcPct val="90000"/>
              </a:lnSpc>
              <a:spcBef>
                <a:spcPct val="0"/>
              </a:spcBef>
              <a:spcAft>
                <a:spcPct val="35000"/>
              </a:spcAft>
              <a:buClrTx/>
              <a:buSzTx/>
              <a:buFont typeface="Arial" panose="020B0604020202020204" pitchFamily="34" charset="0"/>
              <a:buChar char="•"/>
              <a:tabLst/>
              <a:defRPr/>
            </a:pPr>
            <a:r>
              <a:rPr kumimoji="0" lang="es-CO" sz="1200" i="0" u="none" strike="noStrike" kern="1200" cap="none" spc="0" normalizeH="0" baseline="0" noProof="0" dirty="0">
                <a:ln>
                  <a:noFill/>
                </a:ln>
                <a:solidFill>
                  <a:prstClr val="white"/>
                </a:solidFill>
                <a:effectLst/>
                <a:uLnTx/>
                <a:uFillTx/>
                <a:latin typeface="Calibri"/>
                <a:ea typeface="+mn-ea"/>
                <a:cs typeface="Arial"/>
              </a:rPr>
              <a:t>Aspectos Generales: Definición, principios, objetivos</a:t>
            </a:r>
          </a:p>
          <a:p>
            <a:pPr marL="285750" marR="0" lvl="0" indent="-285750" algn="just" defTabSz="1155700" rtl="0" eaLnBrk="1" fontAlgn="auto" latinLnBrk="0" hangingPunct="1">
              <a:lnSpc>
                <a:spcPct val="90000"/>
              </a:lnSpc>
              <a:spcBef>
                <a:spcPct val="0"/>
              </a:spcBef>
              <a:spcAft>
                <a:spcPct val="35000"/>
              </a:spcAft>
              <a:buClrTx/>
              <a:buSzTx/>
              <a:buFont typeface="Arial" panose="020B0604020202020204" pitchFamily="34" charset="0"/>
              <a:buChar char="•"/>
              <a:tabLst/>
              <a:defRPr/>
            </a:pPr>
            <a:r>
              <a:rPr kumimoji="0" lang="es-CO" sz="1200" i="0" u="none" strike="noStrike" kern="1200" cap="none" spc="0" normalizeH="0" baseline="0" noProof="0" dirty="0">
                <a:ln>
                  <a:noFill/>
                </a:ln>
                <a:solidFill>
                  <a:prstClr val="white"/>
                </a:solidFill>
                <a:effectLst/>
                <a:uLnTx/>
                <a:uFillTx/>
                <a:latin typeface="Calibri"/>
                <a:ea typeface="+mn-ea"/>
                <a:cs typeface="Arial"/>
              </a:rPr>
              <a:t>Organización de la prestación: Prestadores, ciclos, jornadas, ingreso</a:t>
            </a:r>
          </a:p>
          <a:p>
            <a:pPr marL="285750" marR="0" lvl="0" indent="-285750" algn="just" defTabSz="1155700" rtl="0" eaLnBrk="1" fontAlgn="auto" latinLnBrk="0" hangingPunct="1">
              <a:lnSpc>
                <a:spcPct val="90000"/>
              </a:lnSpc>
              <a:spcBef>
                <a:spcPct val="0"/>
              </a:spcBef>
              <a:spcAft>
                <a:spcPct val="35000"/>
              </a:spcAft>
              <a:buClrTx/>
              <a:buSzTx/>
              <a:buFont typeface="Arial" panose="020B0604020202020204" pitchFamily="34" charset="0"/>
              <a:buChar char="•"/>
              <a:tabLst/>
              <a:defRPr/>
            </a:pPr>
            <a:r>
              <a:rPr kumimoji="0" lang="es-CO" sz="1200" i="0" u="none" strike="noStrike" kern="1200" cap="none" spc="0" normalizeH="0" baseline="0" noProof="0" dirty="0">
                <a:ln>
                  <a:noFill/>
                </a:ln>
                <a:solidFill>
                  <a:prstClr val="white"/>
                </a:solidFill>
                <a:effectLst/>
                <a:uLnTx/>
                <a:uFillTx/>
                <a:latin typeface="Calibri"/>
                <a:ea typeface="+mn-ea"/>
                <a:cs typeface="Arial"/>
              </a:rPr>
              <a:t>Educación Inicial en el nivel preescolar: ingreso grado obligatorio, admisión educación básica, gestión de cobertura, ampliación de atención</a:t>
            </a:r>
          </a:p>
          <a:p>
            <a:pPr marL="285750" marR="0" lvl="0" indent="-285750" algn="just" defTabSz="1155700" rtl="0" eaLnBrk="1" fontAlgn="auto" latinLnBrk="0" hangingPunct="1">
              <a:lnSpc>
                <a:spcPct val="90000"/>
              </a:lnSpc>
              <a:spcBef>
                <a:spcPct val="0"/>
              </a:spcBef>
              <a:spcAft>
                <a:spcPct val="35000"/>
              </a:spcAft>
              <a:buClrTx/>
              <a:buSzTx/>
              <a:buFont typeface="Arial" panose="020B0604020202020204" pitchFamily="34" charset="0"/>
              <a:buChar char="•"/>
              <a:tabLst/>
              <a:defRPr/>
            </a:pPr>
            <a:r>
              <a:rPr kumimoji="0" lang="es-CO" sz="1200" i="0" u="none" strike="noStrike" kern="1200" cap="none" spc="0" normalizeH="0" baseline="0" noProof="0" dirty="0">
                <a:ln>
                  <a:noFill/>
                </a:ln>
                <a:solidFill>
                  <a:prstClr val="white"/>
                </a:solidFill>
                <a:effectLst/>
                <a:uLnTx/>
                <a:uFillTx/>
                <a:latin typeface="Calibri"/>
                <a:ea typeface="+mn-ea"/>
                <a:cs typeface="Arial"/>
              </a:rPr>
              <a:t>Aspectos pedagógicos: Proyecto Educativo Institucional, proyecto pedagógico, referentes, valoración, convivencia.</a:t>
            </a:r>
          </a:p>
        </p:txBody>
      </p:sp>
      <p:sp>
        <p:nvSpPr>
          <p:cNvPr id="21" name="Rectángulo: esquinas redondeadas 20">
            <a:extLst>
              <a:ext uri="{FF2B5EF4-FFF2-40B4-BE49-F238E27FC236}">
                <a16:creationId xmlns:a16="http://schemas.microsoft.com/office/drawing/2014/main" id="{C095840D-5CDD-009E-FDD0-E4DCA8D02E7A}"/>
              </a:ext>
            </a:extLst>
          </p:cNvPr>
          <p:cNvSpPr/>
          <p:nvPr/>
        </p:nvSpPr>
        <p:spPr>
          <a:xfrm>
            <a:off x="225922" y="3867967"/>
            <a:ext cx="1531443" cy="892000"/>
          </a:xfrm>
          <a:prstGeom prst="roundRect">
            <a:avLst/>
          </a:prstGeom>
          <a:gradFill rotWithShape="1">
            <a:gsLst>
              <a:gs pos="0">
                <a:srgbClr val="4472C4">
                  <a:satMod val="103000"/>
                  <a:lumMod val="102000"/>
                  <a:tint val="94000"/>
                </a:srgbClr>
              </a:gs>
              <a:gs pos="50000">
                <a:srgbClr val="4472C4">
                  <a:satMod val="110000"/>
                  <a:lumMod val="100000"/>
                  <a:shade val="100000"/>
                </a:srgbClr>
              </a:gs>
              <a:gs pos="100000">
                <a:srgbClr val="4472C4">
                  <a:lumMod val="99000"/>
                  <a:satMod val="120000"/>
                  <a:shade val="78000"/>
                </a:srgbClr>
              </a:gs>
            </a:gsLst>
            <a:lin ang="5400000" scaled="0"/>
          </a:gradFill>
          <a:ln w="6350" cap="flat" cmpd="sng" algn="ctr">
            <a:solidFill>
              <a:srgbClr val="4472C4"/>
            </a:solidFill>
            <a:prstDash val="solid"/>
            <a:miter lim="800000"/>
          </a:ln>
          <a:effectLst/>
        </p:spPr>
        <p:style>
          <a:lnRef idx="1">
            <a:schemeClr val="accent1"/>
          </a:lnRef>
          <a:fillRef idx="3">
            <a:schemeClr val="accent1"/>
          </a:fillRef>
          <a:effectRef idx="2">
            <a:schemeClr val="accent1"/>
          </a:effectRef>
          <a:fontRef idx="minor">
            <a:schemeClr val="lt1"/>
          </a:fontRef>
        </p:style>
        <p:txBody>
          <a:bodyPr spcFirstLastPara="0" vert="horz" wrap="square" lIns="8890" tIns="8890" rIns="8890" bIns="8890" numCol="1" spcCol="1270" anchor="ctr" anchorCtr="0">
            <a:noAutofit/>
          </a:bodyPr>
          <a:lstStyle/>
          <a:p>
            <a:pPr marL="0" marR="0" lvl="0" indent="0" algn="ctr" defTabSz="1155700" rtl="0" eaLnBrk="1" fontAlgn="auto" latinLnBrk="0" hangingPunct="1">
              <a:lnSpc>
                <a:spcPct val="90000"/>
              </a:lnSpc>
              <a:spcBef>
                <a:spcPct val="0"/>
              </a:spcBef>
              <a:spcAft>
                <a:spcPct val="35000"/>
              </a:spcAft>
              <a:buClrTx/>
              <a:buSzTx/>
              <a:buFontTx/>
              <a:buNone/>
              <a:tabLst/>
              <a:defRPr/>
            </a:pPr>
            <a:r>
              <a:rPr kumimoji="0" lang="es-MX" sz="1200" b="1" i="0" u="none" strike="noStrike" kern="1200" cap="none" spc="0" normalizeH="0" baseline="0" noProof="0" dirty="0">
                <a:ln>
                  <a:noFill/>
                </a:ln>
                <a:solidFill>
                  <a:prstClr val="white"/>
                </a:solidFill>
                <a:effectLst/>
                <a:uLnTx/>
                <a:uFillTx/>
                <a:latin typeface="Calibri"/>
                <a:ea typeface="+mn-ea"/>
                <a:cs typeface="Arial"/>
              </a:rPr>
              <a:t>Objeto </a:t>
            </a:r>
          </a:p>
          <a:p>
            <a:pPr marL="0" marR="0" lvl="0" indent="0" algn="ctr" defTabSz="1155700" rtl="0" eaLnBrk="1" fontAlgn="auto" latinLnBrk="0" hangingPunct="1">
              <a:lnSpc>
                <a:spcPct val="90000"/>
              </a:lnSpc>
              <a:spcBef>
                <a:spcPct val="0"/>
              </a:spcBef>
              <a:spcAft>
                <a:spcPct val="35000"/>
              </a:spcAft>
              <a:buClrTx/>
              <a:buSzTx/>
              <a:buFontTx/>
              <a:buNone/>
              <a:tabLst/>
              <a:defRPr/>
            </a:pPr>
            <a:r>
              <a:rPr kumimoji="0" lang="es-MX" sz="1100" b="1" i="0" u="none" strike="noStrike" kern="1200" cap="none" spc="0" normalizeH="0" baseline="0" noProof="0" dirty="0">
                <a:ln>
                  <a:noFill/>
                </a:ln>
                <a:solidFill>
                  <a:prstClr val="white"/>
                </a:solidFill>
                <a:effectLst/>
                <a:uLnTx/>
                <a:uFillTx/>
                <a:latin typeface="Calibri"/>
                <a:ea typeface="+mn-ea"/>
                <a:cs typeface="Arial"/>
              </a:rPr>
              <a:t>Reglamentar</a:t>
            </a:r>
            <a:r>
              <a:rPr kumimoji="0" lang="es-MX" sz="1200" b="1" i="0" u="none" strike="noStrike" kern="1200" cap="none" spc="0" normalizeH="0" baseline="0" noProof="0" dirty="0">
                <a:ln>
                  <a:noFill/>
                </a:ln>
                <a:solidFill>
                  <a:prstClr val="white"/>
                </a:solidFill>
                <a:effectLst/>
                <a:uLnTx/>
                <a:uFillTx/>
                <a:latin typeface="Calibri"/>
                <a:ea typeface="+mn-ea"/>
                <a:cs typeface="Arial"/>
              </a:rPr>
              <a:t> el servicio de educación inicial</a:t>
            </a:r>
            <a:endParaRPr kumimoji="0" lang="es-CO" sz="1200" b="1" i="0" u="none" strike="noStrike" kern="1200" cap="none" spc="0" normalizeH="0" baseline="0" noProof="0" dirty="0">
              <a:ln>
                <a:noFill/>
              </a:ln>
              <a:solidFill>
                <a:prstClr val="white"/>
              </a:solidFill>
              <a:effectLst/>
              <a:uLnTx/>
              <a:uFillTx/>
              <a:latin typeface="Calibri" panose="020F0502020204030204"/>
              <a:ea typeface="+mn-ea"/>
            </a:endParaRPr>
          </a:p>
        </p:txBody>
      </p:sp>
      <p:sp>
        <p:nvSpPr>
          <p:cNvPr id="22" name="Rectángulo: esquinas redondeadas 21">
            <a:extLst>
              <a:ext uri="{FF2B5EF4-FFF2-40B4-BE49-F238E27FC236}">
                <a16:creationId xmlns:a16="http://schemas.microsoft.com/office/drawing/2014/main" id="{15123B1B-E3DA-C9B2-03AC-C77909F4711F}"/>
              </a:ext>
            </a:extLst>
          </p:cNvPr>
          <p:cNvSpPr/>
          <p:nvPr/>
        </p:nvSpPr>
        <p:spPr>
          <a:xfrm>
            <a:off x="1897629" y="3846421"/>
            <a:ext cx="1615592" cy="1630354"/>
          </a:xfrm>
          <a:prstGeom prst="roundRect">
            <a:avLst/>
          </a:prstGeom>
          <a:gradFill rotWithShape="1">
            <a:gsLst>
              <a:gs pos="0">
                <a:srgbClr val="4472C4">
                  <a:satMod val="103000"/>
                  <a:lumMod val="102000"/>
                  <a:tint val="94000"/>
                </a:srgbClr>
              </a:gs>
              <a:gs pos="50000">
                <a:srgbClr val="4472C4">
                  <a:satMod val="110000"/>
                  <a:lumMod val="100000"/>
                  <a:shade val="100000"/>
                </a:srgbClr>
              </a:gs>
              <a:gs pos="100000">
                <a:srgbClr val="4472C4">
                  <a:lumMod val="99000"/>
                  <a:satMod val="120000"/>
                  <a:shade val="78000"/>
                </a:srgbClr>
              </a:gs>
            </a:gsLst>
            <a:lin ang="5400000" scaled="0"/>
          </a:gradFill>
          <a:ln w="6350" cap="flat" cmpd="sng" algn="ctr">
            <a:solidFill>
              <a:srgbClr val="4472C4"/>
            </a:solidFill>
            <a:prstDash val="solid"/>
            <a:miter lim="800000"/>
          </a:ln>
          <a:effectLst/>
        </p:spPr>
        <p:style>
          <a:lnRef idx="1">
            <a:schemeClr val="accent1"/>
          </a:lnRef>
          <a:fillRef idx="3">
            <a:schemeClr val="accent1"/>
          </a:fillRef>
          <a:effectRef idx="2">
            <a:schemeClr val="accent1"/>
          </a:effectRef>
          <a:fontRef idx="minor">
            <a:schemeClr val="lt1"/>
          </a:fontRef>
        </p:style>
        <p:txBody>
          <a:bodyPr spcFirstLastPara="0" vert="horz" wrap="square" lIns="8890" tIns="8890" rIns="8890" bIns="8890" numCol="1" spcCol="1270" anchor="ctr" anchorCtr="0">
            <a:noAutofit/>
          </a:bodyPr>
          <a:lstStyle/>
          <a:p>
            <a:pPr marL="0" marR="0" lvl="0" indent="0" algn="ctr" defTabSz="1155700" rtl="0" eaLnBrk="1" fontAlgn="auto" latinLnBrk="0" hangingPunct="1">
              <a:lnSpc>
                <a:spcPct val="90000"/>
              </a:lnSpc>
              <a:spcBef>
                <a:spcPct val="0"/>
              </a:spcBef>
              <a:spcAft>
                <a:spcPct val="35000"/>
              </a:spcAft>
              <a:buClrTx/>
              <a:buSzTx/>
              <a:buFontTx/>
              <a:buNone/>
              <a:tabLst/>
              <a:defRPr/>
            </a:pPr>
            <a:r>
              <a:rPr kumimoji="0" lang="es-MX" sz="1200" b="1" i="0" u="none" strike="noStrike" kern="1200" cap="none" spc="0" normalizeH="0" baseline="0" noProof="0" dirty="0">
                <a:ln>
                  <a:noFill/>
                </a:ln>
                <a:solidFill>
                  <a:prstClr val="white"/>
                </a:solidFill>
                <a:effectLst/>
                <a:uLnTx/>
                <a:uFillTx/>
                <a:latin typeface="Calibri"/>
                <a:ea typeface="+mn-ea"/>
                <a:cs typeface="Arial"/>
              </a:rPr>
              <a:t>Ámbito de Aplicación:</a:t>
            </a:r>
          </a:p>
          <a:p>
            <a:pPr marL="0" marR="0" lvl="0" indent="0" algn="ctr" defTabSz="1155700" rtl="0" eaLnBrk="1" fontAlgn="auto" latinLnBrk="0" hangingPunct="1">
              <a:lnSpc>
                <a:spcPct val="90000"/>
              </a:lnSpc>
              <a:spcBef>
                <a:spcPct val="0"/>
              </a:spcBef>
              <a:spcAft>
                <a:spcPct val="35000"/>
              </a:spcAft>
              <a:buClrTx/>
              <a:buSzTx/>
              <a:buFontTx/>
              <a:buNone/>
              <a:tabLst/>
              <a:defRPr/>
            </a:pPr>
            <a:r>
              <a:rPr kumimoji="0" lang="es-MX" sz="1200" b="1" i="0" u="none" strike="noStrike" kern="1200" cap="none" spc="0" normalizeH="0" baseline="0" noProof="0" dirty="0">
                <a:ln>
                  <a:noFill/>
                </a:ln>
                <a:solidFill>
                  <a:prstClr val="white"/>
                </a:solidFill>
                <a:effectLst/>
                <a:uLnTx/>
                <a:uFillTx/>
                <a:latin typeface="Calibri"/>
                <a:ea typeface="+mn-ea"/>
                <a:cs typeface="Arial"/>
              </a:rPr>
              <a:t> </a:t>
            </a:r>
            <a:r>
              <a:rPr kumimoji="0" lang="es-CO" sz="1200" b="1" i="0" u="none" strike="noStrike" kern="1200" cap="none" spc="0" normalizeH="0" baseline="0" noProof="0" dirty="0">
                <a:ln>
                  <a:noFill/>
                </a:ln>
                <a:solidFill>
                  <a:prstClr val="white"/>
                </a:solidFill>
                <a:effectLst/>
                <a:uLnTx/>
                <a:uFillTx/>
                <a:latin typeface="Calibri"/>
                <a:ea typeface="+mn-ea"/>
                <a:cs typeface="Arial"/>
              </a:rPr>
              <a:t>Entidades del orden nacional y territorial, Establecimientos Educativos y otros prestadores. </a:t>
            </a:r>
          </a:p>
          <a:p>
            <a:pPr marL="0" marR="0" lvl="0" indent="0" algn="ctr" defTabSz="1155700" rtl="0" eaLnBrk="1" fontAlgn="auto" latinLnBrk="0" hangingPunct="1">
              <a:lnSpc>
                <a:spcPct val="90000"/>
              </a:lnSpc>
              <a:spcBef>
                <a:spcPct val="0"/>
              </a:spcBef>
              <a:spcAft>
                <a:spcPct val="35000"/>
              </a:spcAft>
              <a:buClrTx/>
              <a:buSzTx/>
              <a:buFontTx/>
              <a:buNone/>
              <a:tabLst/>
              <a:defRPr/>
            </a:pPr>
            <a:r>
              <a:rPr kumimoji="0" lang="es-CO" sz="1200" b="1" i="0" u="none" strike="noStrike" kern="1200" cap="none" spc="0" normalizeH="0" baseline="0" noProof="0" dirty="0">
                <a:ln>
                  <a:noFill/>
                </a:ln>
                <a:solidFill>
                  <a:prstClr val="white"/>
                </a:solidFill>
                <a:effectLst/>
                <a:uLnTx/>
                <a:uFillTx/>
                <a:latin typeface="Calibri"/>
                <a:ea typeface="+mn-ea"/>
                <a:cs typeface="Arial"/>
              </a:rPr>
              <a:t>Exceptúa la operación del ICBF y grupos étnicos </a:t>
            </a:r>
            <a:endParaRPr kumimoji="0" lang="es-CO" sz="1200" b="1" i="0" u="none" strike="noStrike" kern="1200" cap="none" spc="0" normalizeH="0" baseline="0" noProof="0" dirty="0">
              <a:ln>
                <a:noFill/>
              </a:ln>
              <a:solidFill>
                <a:prstClr val="white"/>
              </a:solidFill>
              <a:effectLst/>
              <a:uLnTx/>
              <a:uFillTx/>
              <a:latin typeface="Calibri" panose="020F0502020204030204"/>
              <a:ea typeface="+mn-ea"/>
            </a:endParaRPr>
          </a:p>
        </p:txBody>
      </p:sp>
      <p:sp>
        <p:nvSpPr>
          <p:cNvPr id="24" name="Rectángulo: esquinas redondeadas 23">
            <a:extLst>
              <a:ext uri="{FF2B5EF4-FFF2-40B4-BE49-F238E27FC236}">
                <a16:creationId xmlns:a16="http://schemas.microsoft.com/office/drawing/2014/main" id="{8ECE3C68-1D9C-424B-2354-AF7E0A58C991}"/>
              </a:ext>
            </a:extLst>
          </p:cNvPr>
          <p:cNvSpPr/>
          <p:nvPr/>
        </p:nvSpPr>
        <p:spPr>
          <a:xfrm>
            <a:off x="7819529" y="3864178"/>
            <a:ext cx="2474842" cy="1904444"/>
          </a:xfrm>
          <a:prstGeom prst="roundRect">
            <a:avLst/>
          </a:prstGeom>
          <a:gradFill rotWithShape="1">
            <a:gsLst>
              <a:gs pos="0">
                <a:srgbClr val="4472C4">
                  <a:satMod val="103000"/>
                  <a:lumMod val="102000"/>
                  <a:tint val="94000"/>
                </a:srgbClr>
              </a:gs>
              <a:gs pos="50000">
                <a:srgbClr val="4472C4">
                  <a:satMod val="110000"/>
                  <a:lumMod val="100000"/>
                  <a:shade val="100000"/>
                </a:srgbClr>
              </a:gs>
              <a:gs pos="100000">
                <a:srgbClr val="4472C4">
                  <a:lumMod val="99000"/>
                  <a:satMod val="120000"/>
                  <a:shade val="78000"/>
                </a:srgbClr>
              </a:gs>
            </a:gsLst>
            <a:lin ang="5400000" scaled="0"/>
          </a:gradFill>
          <a:ln w="6350" cap="flat" cmpd="sng" algn="ctr">
            <a:solidFill>
              <a:srgbClr val="4472C4"/>
            </a:solidFill>
            <a:prstDash val="solid"/>
            <a:miter lim="800000"/>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8890" tIns="8890" rIns="8890" bIns="8890" numCol="1" spcCol="1270" rtlCol="0" fromWordArt="0" anchor="ctr" anchorCtr="0" forceAA="0" compatLnSpc="1">
            <a:prstTxWarp prst="textNoShape">
              <a:avLst/>
            </a:prstTxWarp>
            <a:noAutofit/>
          </a:bodyPr>
          <a:lstStyle/>
          <a:p>
            <a:pPr marL="0" marR="0" lvl="0" indent="0" algn="ctr" defTabSz="1155700" rtl="0" eaLnBrk="1" fontAlgn="auto" latinLnBrk="0" hangingPunct="1">
              <a:lnSpc>
                <a:spcPct val="90000"/>
              </a:lnSpc>
              <a:spcBef>
                <a:spcPct val="0"/>
              </a:spcBef>
              <a:spcAft>
                <a:spcPct val="35000"/>
              </a:spcAft>
              <a:buClrTx/>
              <a:buSzTx/>
              <a:buFontTx/>
              <a:buNone/>
              <a:tabLst/>
              <a:defRPr/>
            </a:pPr>
            <a:r>
              <a:rPr kumimoji="0" lang="es-CO" sz="1200" b="1" i="0" u="none" strike="noStrike" kern="1200" cap="none" spc="0" normalizeH="0" baseline="0" noProof="0" dirty="0">
                <a:ln>
                  <a:noFill/>
                </a:ln>
                <a:solidFill>
                  <a:prstClr val="white"/>
                </a:solidFill>
                <a:effectLst/>
                <a:uLnTx/>
                <a:uFillTx/>
                <a:latin typeface="Calibri"/>
                <a:ea typeface="+mn-ea"/>
                <a:cs typeface="Arial"/>
              </a:rPr>
              <a:t>Adición de Disposiciones Finales </a:t>
            </a:r>
          </a:p>
          <a:p>
            <a:pPr marL="0" marR="0" lvl="0" indent="0" algn="ctr" defTabSz="1155700" rtl="0" eaLnBrk="1" fontAlgn="auto" latinLnBrk="0" hangingPunct="1">
              <a:lnSpc>
                <a:spcPct val="90000"/>
              </a:lnSpc>
              <a:spcBef>
                <a:spcPct val="0"/>
              </a:spcBef>
              <a:spcAft>
                <a:spcPct val="35000"/>
              </a:spcAft>
              <a:buClrTx/>
              <a:buSzTx/>
              <a:buFontTx/>
              <a:buNone/>
              <a:tabLst/>
              <a:defRPr/>
            </a:pPr>
            <a:endParaRPr kumimoji="0" lang="es-CO" sz="1200" b="1" i="0" u="none" strike="noStrike" kern="1200" cap="none" spc="0" normalizeH="0" baseline="0" noProof="0" dirty="0">
              <a:ln>
                <a:noFill/>
              </a:ln>
              <a:solidFill>
                <a:prstClr val="white"/>
              </a:solidFill>
              <a:effectLst/>
              <a:uLnTx/>
              <a:uFillTx/>
              <a:latin typeface="Calibri"/>
              <a:ea typeface="+mn-ea"/>
              <a:cs typeface="Arial"/>
            </a:endParaRPr>
          </a:p>
          <a:p>
            <a:pPr marL="285750" marR="0" lvl="0" indent="-285750" algn="just" defTabSz="1155700" rtl="0" eaLnBrk="1" fontAlgn="auto" latinLnBrk="0" hangingPunct="1">
              <a:lnSpc>
                <a:spcPct val="90000"/>
              </a:lnSpc>
              <a:spcBef>
                <a:spcPct val="0"/>
              </a:spcBef>
              <a:spcAft>
                <a:spcPct val="35000"/>
              </a:spcAft>
              <a:buClrTx/>
              <a:buSzTx/>
              <a:buFont typeface="Arial" panose="020B0604020202020204" pitchFamily="34" charset="0"/>
              <a:buChar char="•"/>
              <a:tabLst/>
              <a:defRPr/>
            </a:pPr>
            <a:r>
              <a:rPr kumimoji="0" lang="es-CO" sz="1200" b="1" i="0" u="none" strike="noStrike" kern="1200" cap="none" spc="0" normalizeH="0" baseline="0" noProof="0" dirty="0">
                <a:ln>
                  <a:noFill/>
                </a:ln>
                <a:solidFill>
                  <a:prstClr val="white"/>
                </a:solidFill>
                <a:effectLst/>
                <a:uLnTx/>
                <a:uFillTx/>
                <a:latin typeface="Calibri"/>
                <a:ea typeface="+mn-ea"/>
                <a:cs typeface="Arial"/>
              </a:rPr>
              <a:t>Medición de la calidad.</a:t>
            </a:r>
          </a:p>
          <a:p>
            <a:pPr marL="285750" marR="0" lvl="0" indent="-285750" algn="just" defTabSz="1155700" rtl="0" eaLnBrk="1" fontAlgn="auto" latinLnBrk="0" hangingPunct="1">
              <a:lnSpc>
                <a:spcPct val="90000"/>
              </a:lnSpc>
              <a:spcBef>
                <a:spcPct val="0"/>
              </a:spcBef>
              <a:spcAft>
                <a:spcPct val="35000"/>
              </a:spcAft>
              <a:buClrTx/>
              <a:buSzTx/>
              <a:buFont typeface="Arial" panose="020B0604020202020204" pitchFamily="34" charset="0"/>
              <a:buChar char="•"/>
              <a:tabLst/>
              <a:defRPr/>
            </a:pPr>
            <a:r>
              <a:rPr kumimoji="0" lang="es-CO" sz="1200" b="1" i="0" u="none" strike="noStrike" kern="1200" cap="none" spc="0" normalizeH="0" baseline="0" noProof="0" dirty="0">
                <a:ln>
                  <a:noFill/>
                </a:ln>
                <a:solidFill>
                  <a:prstClr val="white"/>
                </a:solidFill>
                <a:effectLst/>
                <a:uLnTx/>
                <a:uFillTx/>
                <a:latin typeface="Calibri"/>
                <a:ea typeface="+mn-ea"/>
                <a:cs typeface="Arial"/>
              </a:rPr>
              <a:t>Reporte de Información.</a:t>
            </a:r>
          </a:p>
          <a:p>
            <a:pPr marL="285750" marR="0" lvl="0" indent="-285750" algn="just" defTabSz="1155700" rtl="0" eaLnBrk="1" fontAlgn="auto" latinLnBrk="0" hangingPunct="1">
              <a:lnSpc>
                <a:spcPct val="90000"/>
              </a:lnSpc>
              <a:spcBef>
                <a:spcPct val="0"/>
              </a:spcBef>
              <a:spcAft>
                <a:spcPct val="35000"/>
              </a:spcAft>
              <a:buClrTx/>
              <a:buSzTx/>
              <a:buFont typeface="Arial" panose="020B0604020202020204" pitchFamily="34" charset="0"/>
              <a:buChar char="•"/>
              <a:tabLst/>
              <a:defRPr/>
            </a:pPr>
            <a:r>
              <a:rPr kumimoji="0" lang="es-CO" sz="1200" b="1" i="0" u="none" strike="noStrike" kern="1200" cap="none" spc="0" normalizeH="0" baseline="0" noProof="0" dirty="0">
                <a:ln>
                  <a:noFill/>
                </a:ln>
                <a:solidFill>
                  <a:prstClr val="white"/>
                </a:solidFill>
                <a:effectLst/>
                <a:uLnTx/>
                <a:uFillTx/>
                <a:latin typeface="Calibri"/>
                <a:ea typeface="+mn-ea"/>
                <a:cs typeface="Arial"/>
              </a:rPr>
              <a:t>Ejercicio de la docencia.</a:t>
            </a:r>
          </a:p>
          <a:p>
            <a:pPr marL="285750" marR="0" lvl="0" indent="-285750" algn="just" defTabSz="1155700" rtl="0" eaLnBrk="1" fontAlgn="auto" latinLnBrk="0" hangingPunct="1">
              <a:lnSpc>
                <a:spcPct val="90000"/>
              </a:lnSpc>
              <a:spcBef>
                <a:spcPct val="0"/>
              </a:spcBef>
              <a:spcAft>
                <a:spcPct val="35000"/>
              </a:spcAft>
              <a:buClrTx/>
              <a:buSzTx/>
              <a:buFont typeface="Arial" panose="020B0604020202020204" pitchFamily="34" charset="0"/>
              <a:buChar char="•"/>
              <a:tabLst/>
              <a:defRPr/>
            </a:pPr>
            <a:r>
              <a:rPr kumimoji="0" lang="es-CO" sz="1200" b="1" i="0" u="none" strike="noStrike" kern="1200" cap="none" spc="0" normalizeH="0" baseline="0" noProof="0" dirty="0">
                <a:ln>
                  <a:noFill/>
                </a:ln>
                <a:solidFill>
                  <a:prstClr val="white"/>
                </a:solidFill>
                <a:effectLst/>
                <a:uLnTx/>
                <a:uFillTx/>
                <a:latin typeface="Calibri"/>
                <a:ea typeface="+mn-ea"/>
                <a:cs typeface="Arial"/>
              </a:rPr>
              <a:t>Responsabilidades de las Entidades Territoriales Certificadas e Inspección y Vigilancia.</a:t>
            </a:r>
          </a:p>
        </p:txBody>
      </p:sp>
      <p:sp>
        <p:nvSpPr>
          <p:cNvPr id="25" name="Rectángulo: esquinas redondeadas 24">
            <a:extLst>
              <a:ext uri="{FF2B5EF4-FFF2-40B4-BE49-F238E27FC236}">
                <a16:creationId xmlns:a16="http://schemas.microsoft.com/office/drawing/2014/main" id="{27E504C1-27A8-5381-160C-D6ABB976E200}"/>
              </a:ext>
            </a:extLst>
          </p:cNvPr>
          <p:cNvSpPr/>
          <p:nvPr/>
        </p:nvSpPr>
        <p:spPr>
          <a:xfrm>
            <a:off x="10433584" y="3864177"/>
            <a:ext cx="1576470" cy="895789"/>
          </a:xfrm>
          <a:prstGeom prst="roundRect">
            <a:avLst/>
          </a:prstGeom>
          <a:gradFill rotWithShape="1">
            <a:gsLst>
              <a:gs pos="0">
                <a:srgbClr val="4472C4">
                  <a:satMod val="103000"/>
                  <a:lumMod val="102000"/>
                  <a:tint val="94000"/>
                </a:srgbClr>
              </a:gs>
              <a:gs pos="50000">
                <a:srgbClr val="4472C4">
                  <a:satMod val="110000"/>
                  <a:lumMod val="100000"/>
                  <a:shade val="100000"/>
                </a:srgbClr>
              </a:gs>
              <a:gs pos="100000">
                <a:srgbClr val="4472C4">
                  <a:lumMod val="99000"/>
                  <a:satMod val="120000"/>
                  <a:shade val="78000"/>
                </a:srgbClr>
              </a:gs>
            </a:gsLst>
            <a:lin ang="5400000" scaled="0"/>
          </a:gradFill>
          <a:ln w="6350" cap="flat" cmpd="sng" algn="ctr">
            <a:solidFill>
              <a:srgbClr val="4472C4"/>
            </a:solidFill>
            <a:prstDash val="solid"/>
            <a:miter lim="800000"/>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8890" tIns="8890" rIns="8890" bIns="8890" numCol="1" spcCol="1270" rtlCol="0" fromWordArt="0" anchor="ctr" anchorCtr="0" forceAA="0" compatLnSpc="1">
            <a:prstTxWarp prst="textNoShape">
              <a:avLst/>
            </a:prstTxWarp>
            <a:noAutofit/>
          </a:bodyPr>
          <a:lstStyle/>
          <a:p>
            <a:pPr marL="0" marR="0" lvl="0" indent="0" algn="ctr" defTabSz="1155700" rtl="0" eaLnBrk="1" fontAlgn="auto" latinLnBrk="0" hangingPunct="1">
              <a:lnSpc>
                <a:spcPct val="90000"/>
              </a:lnSpc>
              <a:spcBef>
                <a:spcPct val="0"/>
              </a:spcBef>
              <a:spcAft>
                <a:spcPct val="35000"/>
              </a:spcAft>
              <a:buClrTx/>
              <a:buSzTx/>
              <a:buFontTx/>
              <a:buNone/>
              <a:tabLst/>
              <a:defRPr/>
            </a:pPr>
            <a:r>
              <a:rPr kumimoji="0" lang="es-CO" sz="1200" b="1" i="0" u="none" strike="noStrike" kern="1200" cap="none" spc="0" normalizeH="0" baseline="0" noProof="0" dirty="0">
                <a:ln>
                  <a:noFill/>
                </a:ln>
                <a:solidFill>
                  <a:prstClr val="white"/>
                </a:solidFill>
                <a:effectLst/>
                <a:uLnTx/>
                <a:uFillTx/>
                <a:latin typeface="Calibri"/>
                <a:ea typeface="+mn-ea"/>
                <a:cs typeface="Arial"/>
              </a:rPr>
              <a:t>Vigencia </a:t>
            </a:r>
          </a:p>
          <a:p>
            <a:pPr marL="0" marR="0" lvl="0" indent="0" algn="ctr" defTabSz="1155700" rtl="0" eaLnBrk="1" fontAlgn="auto" latinLnBrk="0" hangingPunct="1">
              <a:lnSpc>
                <a:spcPct val="90000"/>
              </a:lnSpc>
              <a:spcBef>
                <a:spcPct val="0"/>
              </a:spcBef>
              <a:spcAft>
                <a:spcPct val="35000"/>
              </a:spcAft>
              <a:buClrTx/>
              <a:buSzTx/>
              <a:buFontTx/>
              <a:buNone/>
              <a:tabLst/>
              <a:defRPr/>
            </a:pPr>
            <a:r>
              <a:rPr kumimoji="0" lang="es-CO" sz="1200" b="1" i="0" u="none" strike="noStrike" kern="1200" cap="none" spc="0" normalizeH="0" baseline="0" noProof="0" dirty="0">
                <a:ln>
                  <a:noFill/>
                </a:ln>
                <a:solidFill>
                  <a:prstClr val="white"/>
                </a:solidFill>
                <a:effectLst/>
                <a:uLnTx/>
                <a:uFillTx/>
                <a:latin typeface="Calibri"/>
                <a:ea typeface="+mn-ea"/>
                <a:cs typeface="Arial"/>
              </a:rPr>
              <a:t>Rige a partir de la fecha de publicación</a:t>
            </a:r>
          </a:p>
          <a:p>
            <a:pPr marL="0" marR="0" lvl="0" indent="0" algn="ctr" defTabSz="1155700" rtl="0" eaLnBrk="1" fontAlgn="auto" latinLnBrk="0" hangingPunct="1">
              <a:lnSpc>
                <a:spcPct val="90000"/>
              </a:lnSpc>
              <a:spcBef>
                <a:spcPct val="0"/>
              </a:spcBef>
              <a:spcAft>
                <a:spcPct val="35000"/>
              </a:spcAft>
              <a:buClrTx/>
              <a:buSzTx/>
              <a:buFontTx/>
              <a:buNone/>
              <a:tabLst/>
              <a:defRPr/>
            </a:pPr>
            <a:r>
              <a:rPr kumimoji="0" lang="es-CO" sz="1200" b="1" i="0" u="none" strike="noStrike" kern="1200" cap="none" spc="0" normalizeH="0" baseline="0" noProof="0" dirty="0">
                <a:ln>
                  <a:noFill/>
                </a:ln>
                <a:solidFill>
                  <a:prstClr val="white"/>
                </a:solidFill>
                <a:effectLst/>
                <a:uLnTx/>
                <a:uFillTx/>
                <a:latin typeface="Calibri"/>
                <a:ea typeface="+mn-ea"/>
                <a:cs typeface="Arial"/>
              </a:rPr>
              <a:t>29/07/2022</a:t>
            </a:r>
          </a:p>
        </p:txBody>
      </p:sp>
      <p:sp>
        <p:nvSpPr>
          <p:cNvPr id="30" name="Flecha: hacia abajo 29">
            <a:extLst>
              <a:ext uri="{FF2B5EF4-FFF2-40B4-BE49-F238E27FC236}">
                <a16:creationId xmlns:a16="http://schemas.microsoft.com/office/drawing/2014/main" id="{41C828CF-4D46-5B23-5EDC-E5C7D4005B7E}"/>
              </a:ext>
            </a:extLst>
          </p:cNvPr>
          <p:cNvSpPr/>
          <p:nvPr/>
        </p:nvSpPr>
        <p:spPr>
          <a:xfrm>
            <a:off x="11085844" y="3510646"/>
            <a:ext cx="275207" cy="332912"/>
          </a:xfrm>
          <a:prstGeom prst="downArrow">
            <a:avLst/>
          </a:prstGeom>
          <a:gradFill rotWithShape="0">
            <a:gsLst>
              <a:gs pos="0">
                <a:srgbClr val="4472C4">
                  <a:tint val="99000"/>
                  <a:hueOff val="0"/>
                  <a:satOff val="0"/>
                  <a:lumOff val="0"/>
                  <a:alphaOff val="0"/>
                  <a:satMod val="103000"/>
                  <a:lumMod val="102000"/>
                  <a:tint val="94000"/>
                </a:srgbClr>
              </a:gs>
              <a:gs pos="50000">
                <a:srgbClr val="4472C4">
                  <a:tint val="99000"/>
                  <a:hueOff val="0"/>
                  <a:satOff val="0"/>
                  <a:lumOff val="0"/>
                  <a:alphaOff val="0"/>
                  <a:satMod val="110000"/>
                  <a:lumMod val="100000"/>
                  <a:shade val="100000"/>
                </a:srgbClr>
              </a:gs>
              <a:gs pos="100000">
                <a:srgbClr val="4472C4">
                  <a:tint val="99000"/>
                  <a:hueOff val="0"/>
                  <a:satOff val="0"/>
                  <a:lumOff val="0"/>
                  <a:alphaOff val="0"/>
                  <a:lumMod val="99000"/>
                  <a:satMod val="120000"/>
                  <a:shade val="78000"/>
                </a:srgbClr>
              </a:gs>
            </a:gsLst>
            <a:lin ang="5400000" scaled="0"/>
          </a:gradFill>
          <a:ln>
            <a:noFill/>
          </a:ln>
          <a:effectLst>
            <a:outerShdw blurRad="57150" dist="19050" dir="5400000" algn="ctr" rotWithShape="0">
              <a:srgbClr val="000000">
                <a:alpha val="63000"/>
              </a:srgbClr>
            </a:outerShdw>
          </a:effectLst>
        </p:spPr>
        <p:txBody>
          <a:bodyPr spcFirstLastPara="0" vert="horz" wrap="square" lIns="8890" tIns="8890" rIns="8890" bIns="8890" numCol="1" spcCol="1270" anchor="ctr" anchorCtr="0">
            <a:noAutofit/>
          </a:bodyPr>
          <a:lstStyle/>
          <a:p>
            <a:pPr marL="0" marR="0" lvl="0" indent="0" algn="l" defTabSz="1155700" rtl="0" eaLnBrk="1" fontAlgn="auto" latinLnBrk="0" hangingPunct="1">
              <a:lnSpc>
                <a:spcPct val="90000"/>
              </a:lnSpc>
              <a:spcBef>
                <a:spcPct val="0"/>
              </a:spcBef>
              <a:spcAft>
                <a:spcPct val="35000"/>
              </a:spcAft>
              <a:buClrTx/>
              <a:buSzTx/>
              <a:buFontTx/>
              <a:buNone/>
              <a:tabLst/>
              <a:defRPr/>
            </a:pPr>
            <a:endParaRPr kumimoji="0" lang="es-CO" sz="1400" b="1" i="0" u="none" strike="noStrike" kern="1200" cap="none" spc="0" normalizeH="0" baseline="0" noProof="0">
              <a:ln>
                <a:noFill/>
              </a:ln>
              <a:solidFill>
                <a:prstClr val="white"/>
              </a:solidFill>
              <a:effectLst/>
              <a:uLnTx/>
              <a:uFillTx/>
              <a:latin typeface="Calibri"/>
              <a:ea typeface="+mn-ea"/>
              <a:cs typeface="Arial"/>
            </a:endParaRPr>
          </a:p>
        </p:txBody>
      </p:sp>
      <p:sp>
        <p:nvSpPr>
          <p:cNvPr id="31" name="Flecha: hacia abajo 30">
            <a:extLst>
              <a:ext uri="{FF2B5EF4-FFF2-40B4-BE49-F238E27FC236}">
                <a16:creationId xmlns:a16="http://schemas.microsoft.com/office/drawing/2014/main" id="{A6CF8F6B-8B7B-2BFB-33B7-FE7A2D324590}"/>
              </a:ext>
            </a:extLst>
          </p:cNvPr>
          <p:cNvSpPr/>
          <p:nvPr/>
        </p:nvSpPr>
        <p:spPr>
          <a:xfrm>
            <a:off x="830949" y="3510646"/>
            <a:ext cx="275207" cy="332912"/>
          </a:xfrm>
          <a:prstGeom prst="downArrow">
            <a:avLst/>
          </a:prstGeom>
          <a:gradFill rotWithShape="0">
            <a:gsLst>
              <a:gs pos="0">
                <a:srgbClr val="4472C4">
                  <a:tint val="99000"/>
                  <a:hueOff val="0"/>
                  <a:satOff val="0"/>
                  <a:lumOff val="0"/>
                  <a:alphaOff val="0"/>
                  <a:satMod val="103000"/>
                  <a:lumMod val="102000"/>
                  <a:tint val="94000"/>
                </a:srgbClr>
              </a:gs>
              <a:gs pos="50000">
                <a:srgbClr val="4472C4">
                  <a:tint val="99000"/>
                  <a:hueOff val="0"/>
                  <a:satOff val="0"/>
                  <a:lumOff val="0"/>
                  <a:alphaOff val="0"/>
                  <a:satMod val="110000"/>
                  <a:lumMod val="100000"/>
                  <a:shade val="100000"/>
                </a:srgbClr>
              </a:gs>
              <a:gs pos="100000">
                <a:srgbClr val="4472C4">
                  <a:tint val="99000"/>
                  <a:hueOff val="0"/>
                  <a:satOff val="0"/>
                  <a:lumOff val="0"/>
                  <a:alphaOff val="0"/>
                  <a:lumMod val="99000"/>
                  <a:satMod val="120000"/>
                  <a:shade val="78000"/>
                </a:srgbClr>
              </a:gs>
            </a:gsLst>
            <a:lin ang="5400000" scaled="0"/>
          </a:gradFill>
          <a:ln>
            <a:noFill/>
          </a:ln>
          <a:effectLst>
            <a:outerShdw blurRad="57150" dist="19050" dir="5400000" algn="ctr" rotWithShape="0">
              <a:srgbClr val="000000">
                <a:alpha val="63000"/>
              </a:srgbClr>
            </a:outerShdw>
          </a:effectLst>
        </p:spPr>
        <p:txBody>
          <a:bodyPr spcFirstLastPara="0" vert="horz" wrap="square" lIns="8890" tIns="8890" rIns="8890" bIns="8890" numCol="1" spcCol="1270" anchor="ctr" anchorCtr="0">
            <a:noAutofit/>
          </a:bodyPr>
          <a:lstStyle/>
          <a:p>
            <a:pPr marL="0" marR="0" lvl="0" indent="0" algn="l" defTabSz="1155700" rtl="0" eaLnBrk="1" fontAlgn="auto" latinLnBrk="0" hangingPunct="1">
              <a:lnSpc>
                <a:spcPct val="90000"/>
              </a:lnSpc>
              <a:spcBef>
                <a:spcPct val="0"/>
              </a:spcBef>
              <a:spcAft>
                <a:spcPct val="35000"/>
              </a:spcAft>
              <a:buClrTx/>
              <a:buSzTx/>
              <a:buFontTx/>
              <a:buNone/>
              <a:tabLst/>
              <a:defRPr/>
            </a:pPr>
            <a:endParaRPr kumimoji="0" lang="es-CO" sz="1400" b="1" i="0" u="none" strike="noStrike" kern="1200" cap="none" spc="0" normalizeH="0" baseline="0" noProof="0">
              <a:ln>
                <a:noFill/>
              </a:ln>
              <a:solidFill>
                <a:prstClr val="white"/>
              </a:solidFill>
              <a:effectLst/>
              <a:uLnTx/>
              <a:uFillTx/>
              <a:latin typeface="Calibri"/>
              <a:ea typeface="+mn-ea"/>
              <a:cs typeface="Arial"/>
            </a:endParaRPr>
          </a:p>
        </p:txBody>
      </p:sp>
      <p:sp>
        <p:nvSpPr>
          <p:cNvPr id="32" name="Flecha: hacia abajo 31">
            <a:extLst>
              <a:ext uri="{FF2B5EF4-FFF2-40B4-BE49-F238E27FC236}">
                <a16:creationId xmlns:a16="http://schemas.microsoft.com/office/drawing/2014/main" id="{3B760AC2-77C9-AADB-5402-B8E8CEB9A966}"/>
              </a:ext>
            </a:extLst>
          </p:cNvPr>
          <p:cNvSpPr/>
          <p:nvPr/>
        </p:nvSpPr>
        <p:spPr>
          <a:xfrm>
            <a:off x="2590906" y="3498405"/>
            <a:ext cx="275207" cy="332912"/>
          </a:xfrm>
          <a:prstGeom prst="downArrow">
            <a:avLst/>
          </a:prstGeom>
          <a:gradFill rotWithShape="0">
            <a:gsLst>
              <a:gs pos="0">
                <a:srgbClr val="4472C4">
                  <a:tint val="99000"/>
                  <a:hueOff val="0"/>
                  <a:satOff val="0"/>
                  <a:lumOff val="0"/>
                  <a:alphaOff val="0"/>
                  <a:satMod val="103000"/>
                  <a:lumMod val="102000"/>
                  <a:tint val="94000"/>
                </a:srgbClr>
              </a:gs>
              <a:gs pos="50000">
                <a:srgbClr val="4472C4">
                  <a:tint val="99000"/>
                  <a:hueOff val="0"/>
                  <a:satOff val="0"/>
                  <a:lumOff val="0"/>
                  <a:alphaOff val="0"/>
                  <a:satMod val="110000"/>
                  <a:lumMod val="100000"/>
                  <a:shade val="100000"/>
                </a:srgbClr>
              </a:gs>
              <a:gs pos="100000">
                <a:srgbClr val="4472C4">
                  <a:tint val="99000"/>
                  <a:hueOff val="0"/>
                  <a:satOff val="0"/>
                  <a:lumOff val="0"/>
                  <a:alphaOff val="0"/>
                  <a:lumMod val="99000"/>
                  <a:satMod val="120000"/>
                  <a:shade val="78000"/>
                </a:srgbClr>
              </a:gs>
            </a:gsLst>
            <a:lin ang="5400000" scaled="0"/>
          </a:gradFill>
          <a:ln>
            <a:noFill/>
          </a:ln>
          <a:effectLst>
            <a:outerShdw blurRad="57150" dist="19050" dir="5400000" algn="ctr" rotWithShape="0">
              <a:srgbClr val="000000">
                <a:alpha val="63000"/>
              </a:srgbClr>
            </a:outerShdw>
          </a:effectLst>
        </p:spPr>
        <p:txBody>
          <a:bodyPr spcFirstLastPara="0" vert="horz" wrap="square" lIns="8890" tIns="8890" rIns="8890" bIns="8890" numCol="1" spcCol="1270" anchor="ctr" anchorCtr="0">
            <a:noAutofit/>
          </a:bodyPr>
          <a:lstStyle/>
          <a:p>
            <a:pPr marL="0" marR="0" lvl="0" indent="0" algn="l" defTabSz="1155700" rtl="0" eaLnBrk="1" fontAlgn="auto" latinLnBrk="0" hangingPunct="1">
              <a:lnSpc>
                <a:spcPct val="90000"/>
              </a:lnSpc>
              <a:spcBef>
                <a:spcPct val="0"/>
              </a:spcBef>
              <a:spcAft>
                <a:spcPct val="35000"/>
              </a:spcAft>
              <a:buClrTx/>
              <a:buSzTx/>
              <a:buFontTx/>
              <a:buNone/>
              <a:tabLst/>
              <a:defRPr/>
            </a:pPr>
            <a:endParaRPr kumimoji="0" lang="es-CO" sz="1400" b="1" i="0" u="none" strike="noStrike" kern="1200" cap="none" spc="0" normalizeH="0" baseline="0" noProof="0">
              <a:ln>
                <a:noFill/>
              </a:ln>
              <a:solidFill>
                <a:prstClr val="white"/>
              </a:solidFill>
              <a:effectLst/>
              <a:uLnTx/>
              <a:uFillTx/>
              <a:latin typeface="Calibri"/>
              <a:ea typeface="+mn-ea"/>
              <a:cs typeface="Arial"/>
            </a:endParaRPr>
          </a:p>
        </p:txBody>
      </p:sp>
      <p:sp>
        <p:nvSpPr>
          <p:cNvPr id="33" name="Flecha: hacia abajo 32">
            <a:extLst>
              <a:ext uri="{FF2B5EF4-FFF2-40B4-BE49-F238E27FC236}">
                <a16:creationId xmlns:a16="http://schemas.microsoft.com/office/drawing/2014/main" id="{1A7B01A3-F099-AF50-358D-53CCB10D0817}"/>
              </a:ext>
            </a:extLst>
          </p:cNvPr>
          <p:cNvSpPr/>
          <p:nvPr/>
        </p:nvSpPr>
        <p:spPr>
          <a:xfrm>
            <a:off x="5578162" y="3500127"/>
            <a:ext cx="275207" cy="332912"/>
          </a:xfrm>
          <a:prstGeom prst="downArrow">
            <a:avLst/>
          </a:prstGeom>
          <a:gradFill rotWithShape="0">
            <a:gsLst>
              <a:gs pos="0">
                <a:srgbClr val="4472C4">
                  <a:tint val="99000"/>
                  <a:hueOff val="0"/>
                  <a:satOff val="0"/>
                  <a:lumOff val="0"/>
                  <a:alphaOff val="0"/>
                  <a:satMod val="103000"/>
                  <a:lumMod val="102000"/>
                  <a:tint val="94000"/>
                </a:srgbClr>
              </a:gs>
              <a:gs pos="50000">
                <a:srgbClr val="4472C4">
                  <a:tint val="99000"/>
                  <a:hueOff val="0"/>
                  <a:satOff val="0"/>
                  <a:lumOff val="0"/>
                  <a:alphaOff val="0"/>
                  <a:satMod val="110000"/>
                  <a:lumMod val="100000"/>
                  <a:shade val="100000"/>
                </a:srgbClr>
              </a:gs>
              <a:gs pos="100000">
                <a:srgbClr val="4472C4">
                  <a:tint val="99000"/>
                  <a:hueOff val="0"/>
                  <a:satOff val="0"/>
                  <a:lumOff val="0"/>
                  <a:alphaOff val="0"/>
                  <a:lumMod val="99000"/>
                  <a:satMod val="120000"/>
                  <a:shade val="78000"/>
                </a:srgbClr>
              </a:gs>
            </a:gsLst>
            <a:lin ang="5400000" scaled="0"/>
          </a:gradFill>
          <a:ln>
            <a:noFill/>
          </a:ln>
          <a:effectLst>
            <a:outerShdw blurRad="57150" dist="19050" dir="5400000" algn="ctr" rotWithShape="0">
              <a:srgbClr val="000000">
                <a:alpha val="63000"/>
              </a:srgbClr>
            </a:outerShdw>
          </a:effectLst>
        </p:spPr>
        <p:txBody>
          <a:bodyPr spcFirstLastPara="0" vert="horz" wrap="square" lIns="8890" tIns="8890" rIns="8890" bIns="8890" numCol="1" spcCol="1270" anchor="ctr" anchorCtr="0">
            <a:noAutofit/>
          </a:bodyPr>
          <a:lstStyle/>
          <a:p>
            <a:pPr marL="0" marR="0" lvl="0" indent="0" algn="l" defTabSz="1155700" rtl="0" eaLnBrk="1" fontAlgn="auto" latinLnBrk="0" hangingPunct="1">
              <a:lnSpc>
                <a:spcPct val="90000"/>
              </a:lnSpc>
              <a:spcBef>
                <a:spcPct val="0"/>
              </a:spcBef>
              <a:spcAft>
                <a:spcPct val="35000"/>
              </a:spcAft>
              <a:buClrTx/>
              <a:buSzTx/>
              <a:buFontTx/>
              <a:buNone/>
              <a:tabLst/>
              <a:defRPr/>
            </a:pPr>
            <a:endParaRPr kumimoji="0" lang="es-CO" sz="1400" b="1" i="0" u="none" strike="noStrike" kern="1200" cap="none" spc="0" normalizeH="0" baseline="0" noProof="0">
              <a:ln>
                <a:noFill/>
              </a:ln>
              <a:solidFill>
                <a:prstClr val="white"/>
              </a:solidFill>
              <a:effectLst/>
              <a:uLnTx/>
              <a:uFillTx/>
              <a:latin typeface="Calibri"/>
              <a:ea typeface="+mn-ea"/>
              <a:cs typeface="Arial"/>
            </a:endParaRPr>
          </a:p>
        </p:txBody>
      </p:sp>
      <p:sp>
        <p:nvSpPr>
          <p:cNvPr id="34" name="Flecha: hacia abajo 33">
            <a:extLst>
              <a:ext uri="{FF2B5EF4-FFF2-40B4-BE49-F238E27FC236}">
                <a16:creationId xmlns:a16="http://schemas.microsoft.com/office/drawing/2014/main" id="{6E27910C-0181-29E8-DFC9-EB281918EA22}"/>
              </a:ext>
            </a:extLst>
          </p:cNvPr>
          <p:cNvSpPr/>
          <p:nvPr/>
        </p:nvSpPr>
        <p:spPr>
          <a:xfrm>
            <a:off x="8868156" y="3531266"/>
            <a:ext cx="275207" cy="332912"/>
          </a:xfrm>
          <a:prstGeom prst="downArrow">
            <a:avLst/>
          </a:prstGeom>
          <a:gradFill rotWithShape="0">
            <a:gsLst>
              <a:gs pos="0">
                <a:srgbClr val="4472C4">
                  <a:tint val="99000"/>
                  <a:hueOff val="0"/>
                  <a:satOff val="0"/>
                  <a:lumOff val="0"/>
                  <a:alphaOff val="0"/>
                  <a:satMod val="103000"/>
                  <a:lumMod val="102000"/>
                  <a:tint val="94000"/>
                </a:srgbClr>
              </a:gs>
              <a:gs pos="50000">
                <a:srgbClr val="4472C4">
                  <a:tint val="99000"/>
                  <a:hueOff val="0"/>
                  <a:satOff val="0"/>
                  <a:lumOff val="0"/>
                  <a:alphaOff val="0"/>
                  <a:satMod val="110000"/>
                  <a:lumMod val="100000"/>
                  <a:shade val="100000"/>
                </a:srgbClr>
              </a:gs>
              <a:gs pos="100000">
                <a:srgbClr val="4472C4">
                  <a:tint val="99000"/>
                  <a:hueOff val="0"/>
                  <a:satOff val="0"/>
                  <a:lumOff val="0"/>
                  <a:alphaOff val="0"/>
                  <a:lumMod val="99000"/>
                  <a:satMod val="120000"/>
                  <a:shade val="78000"/>
                </a:srgbClr>
              </a:gs>
            </a:gsLst>
            <a:lin ang="5400000" scaled="0"/>
          </a:gradFill>
          <a:ln>
            <a:noFill/>
          </a:ln>
          <a:effectLst>
            <a:outerShdw blurRad="57150" dist="19050" dir="5400000" algn="ctr" rotWithShape="0">
              <a:srgbClr val="000000">
                <a:alpha val="63000"/>
              </a:srgbClr>
            </a:outerShdw>
          </a:effectLst>
        </p:spPr>
        <p:txBody>
          <a:bodyPr spcFirstLastPara="0" vert="horz" wrap="square" lIns="8890" tIns="8890" rIns="8890" bIns="8890" numCol="1" spcCol="1270" anchor="ctr" anchorCtr="0">
            <a:noAutofit/>
          </a:bodyPr>
          <a:lstStyle/>
          <a:p>
            <a:pPr marL="0" marR="0" lvl="0" indent="0" algn="l" defTabSz="1155700" rtl="0" eaLnBrk="1" fontAlgn="auto" latinLnBrk="0" hangingPunct="1">
              <a:lnSpc>
                <a:spcPct val="90000"/>
              </a:lnSpc>
              <a:spcBef>
                <a:spcPct val="0"/>
              </a:spcBef>
              <a:spcAft>
                <a:spcPct val="35000"/>
              </a:spcAft>
              <a:buClrTx/>
              <a:buSzTx/>
              <a:buFontTx/>
              <a:buNone/>
              <a:tabLst/>
              <a:defRPr/>
            </a:pPr>
            <a:endParaRPr kumimoji="0" lang="es-CO" sz="1400" b="1" i="0" u="none" strike="noStrike" kern="1200" cap="none" spc="0" normalizeH="0" baseline="0" noProof="0">
              <a:ln>
                <a:noFill/>
              </a:ln>
              <a:solidFill>
                <a:prstClr val="white"/>
              </a:solidFill>
              <a:effectLst/>
              <a:uLnTx/>
              <a:uFillTx/>
              <a:latin typeface="Calibri"/>
              <a:ea typeface="+mn-ea"/>
              <a:cs typeface="Arial"/>
            </a:endParaRPr>
          </a:p>
        </p:txBody>
      </p:sp>
      <p:sp>
        <p:nvSpPr>
          <p:cNvPr id="2" name="CuadroTexto 1">
            <a:extLst>
              <a:ext uri="{FF2B5EF4-FFF2-40B4-BE49-F238E27FC236}">
                <a16:creationId xmlns:a16="http://schemas.microsoft.com/office/drawing/2014/main" id="{6D00EBD7-7E3E-D2BB-93FA-C4F6FDC50390}"/>
              </a:ext>
            </a:extLst>
          </p:cNvPr>
          <p:cNvSpPr txBox="1"/>
          <p:nvPr/>
        </p:nvSpPr>
        <p:spPr>
          <a:xfrm>
            <a:off x="1946675" y="258381"/>
            <a:ext cx="7538179" cy="830997"/>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s-CO" sz="2400" b="0" i="0" u="none" strike="noStrike" kern="1200" cap="none" spc="0" normalizeH="0" baseline="0" noProof="0" dirty="0">
                <a:ln>
                  <a:noFill/>
                </a:ln>
                <a:solidFill>
                  <a:srgbClr val="002060"/>
                </a:solidFill>
                <a:effectLst/>
                <a:uLnTx/>
                <a:uFillTx/>
                <a:latin typeface="Arial" panose="020B0604020202020204" pitchFamily="34" charset="0"/>
                <a:ea typeface="+mn-ea"/>
                <a:cs typeface="Arial" panose="020B0604020202020204" pitchFamily="34" charset="0"/>
              </a:rPr>
              <a:t>Estructura general</a:t>
            </a: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s-CO" sz="2400" b="1" i="0" u="none" strike="noStrike" kern="1200" cap="none" spc="0" normalizeH="0" baseline="0" noProof="0" dirty="0">
                <a:ln>
                  <a:noFill/>
                </a:ln>
                <a:solidFill>
                  <a:srgbClr val="002060"/>
                </a:solidFill>
                <a:effectLst/>
                <a:uLnTx/>
                <a:uFillTx/>
                <a:latin typeface="Arial" panose="020B0604020202020204" pitchFamily="34" charset="0"/>
                <a:ea typeface="+mn-ea"/>
                <a:cs typeface="Arial" panose="020B0604020202020204" pitchFamily="34" charset="0"/>
              </a:rPr>
              <a:t>Decreto Único Reglamentario 1075 de 2015</a:t>
            </a:r>
          </a:p>
        </p:txBody>
      </p:sp>
    </p:spTree>
    <p:extLst>
      <p:ext uri="{BB962C8B-B14F-4D97-AF65-F5344CB8AC3E}">
        <p14:creationId xmlns:p14="http://schemas.microsoft.com/office/powerpoint/2010/main" val="52865422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a:extLst>
              <a:ext uri="{FF2B5EF4-FFF2-40B4-BE49-F238E27FC236}">
                <a16:creationId xmlns:a16="http://schemas.microsoft.com/office/drawing/2014/main" id="{CE9237AC-14C1-85A3-3EEF-6069346A7A3E}"/>
              </a:ext>
            </a:extLst>
          </p:cNvPr>
          <p:cNvPicPr>
            <a:picLocks noChangeAspect="1" noChangeArrowheads="1"/>
          </p:cNvPicPr>
          <p:nvPr/>
        </p:nvPicPr>
        <p:blipFill>
          <a:blip r:embed="rId2">
            <a:alphaModFix amt="50000"/>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5" name="CuadroTexto 4">
            <a:extLst>
              <a:ext uri="{FF2B5EF4-FFF2-40B4-BE49-F238E27FC236}">
                <a16:creationId xmlns:a16="http://schemas.microsoft.com/office/drawing/2014/main" id="{CE19A8FD-915F-1E7F-2791-48034982C1D2}"/>
              </a:ext>
            </a:extLst>
          </p:cNvPr>
          <p:cNvSpPr txBox="1"/>
          <p:nvPr/>
        </p:nvSpPr>
        <p:spPr>
          <a:xfrm>
            <a:off x="1967070" y="413497"/>
            <a:ext cx="8519168" cy="954107"/>
          </a:xfrm>
          <a:prstGeom prst="rect">
            <a:avLst/>
          </a:prstGeom>
          <a:noFill/>
        </p:spPr>
        <p:txBody>
          <a:bodyPr wrap="square">
            <a:spAutoFit/>
          </a:bodyPr>
          <a:lstStyle>
            <a:defPPr>
              <a:defRPr lang="es-CO"/>
            </a:defPPr>
            <a:lvl1pPr algn="ctr">
              <a:defRPr sz="2800" b="1" i="0">
                <a:solidFill>
                  <a:srgbClr val="333333"/>
                </a:solidFill>
                <a:effectLst/>
                <a:latin typeface="Montserrat" panose="00000500000000000000" pitchFamily="2" charset="0"/>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MX" sz="2800" b="1" i="0" u="none" strike="noStrike" kern="1200" cap="none" spc="0" normalizeH="0" baseline="0" noProof="0" dirty="0">
                <a:ln>
                  <a:noFill/>
                </a:ln>
                <a:solidFill>
                  <a:srgbClr val="333333"/>
                </a:solidFill>
                <a:effectLst/>
                <a:uLnTx/>
                <a:uFillTx/>
                <a:latin typeface="Montserrat" panose="00000500000000000000" pitchFamily="2" charset="0"/>
                <a:ea typeface="+mn-ea"/>
                <a:cs typeface="+mn-cs"/>
              </a:rPr>
              <a:t>¿Cuántos ciclos propone el decreto 1411 de 2022?</a:t>
            </a:r>
            <a:endParaRPr kumimoji="0" lang="es-CO" sz="2800" b="1" i="0" u="none" strike="noStrike" kern="1200" cap="none" spc="0" normalizeH="0" baseline="0" noProof="0" dirty="0">
              <a:ln>
                <a:noFill/>
              </a:ln>
              <a:solidFill>
                <a:srgbClr val="333333"/>
              </a:solidFill>
              <a:effectLst/>
              <a:uLnTx/>
              <a:uFillTx/>
              <a:latin typeface="Montserrat" panose="00000500000000000000" pitchFamily="2" charset="0"/>
              <a:ea typeface="+mn-ea"/>
              <a:cs typeface="+mn-cs"/>
            </a:endParaRPr>
          </a:p>
        </p:txBody>
      </p:sp>
      <p:sp>
        <p:nvSpPr>
          <p:cNvPr id="7" name="CuadroTexto 6">
            <a:extLst>
              <a:ext uri="{FF2B5EF4-FFF2-40B4-BE49-F238E27FC236}">
                <a16:creationId xmlns:a16="http://schemas.microsoft.com/office/drawing/2014/main" id="{69317B34-C5E0-41B8-8BFE-A5B2778770BB}"/>
              </a:ext>
            </a:extLst>
          </p:cNvPr>
          <p:cNvSpPr txBox="1"/>
          <p:nvPr/>
        </p:nvSpPr>
        <p:spPr>
          <a:xfrm>
            <a:off x="1383187" y="2774529"/>
            <a:ext cx="3204000" cy="461665"/>
          </a:xfrm>
          <a:custGeom>
            <a:avLst/>
            <a:gdLst>
              <a:gd name="connsiteX0" fmla="*/ 0 w 3204000"/>
              <a:gd name="connsiteY0" fmla="*/ 0 h 461665"/>
              <a:gd name="connsiteX1" fmla="*/ 598080 w 3204000"/>
              <a:gd name="connsiteY1" fmla="*/ 0 h 461665"/>
              <a:gd name="connsiteX2" fmla="*/ 1164120 w 3204000"/>
              <a:gd name="connsiteY2" fmla="*/ 0 h 461665"/>
              <a:gd name="connsiteX3" fmla="*/ 1698120 w 3204000"/>
              <a:gd name="connsiteY3" fmla="*/ 0 h 461665"/>
              <a:gd name="connsiteX4" fmla="*/ 2168040 w 3204000"/>
              <a:gd name="connsiteY4" fmla="*/ 0 h 461665"/>
              <a:gd name="connsiteX5" fmla="*/ 2734080 w 3204000"/>
              <a:gd name="connsiteY5" fmla="*/ 0 h 461665"/>
              <a:gd name="connsiteX6" fmla="*/ 3204000 w 3204000"/>
              <a:gd name="connsiteY6" fmla="*/ 0 h 461665"/>
              <a:gd name="connsiteX7" fmla="*/ 3204000 w 3204000"/>
              <a:gd name="connsiteY7" fmla="*/ 461665 h 461665"/>
              <a:gd name="connsiteX8" fmla="*/ 2670000 w 3204000"/>
              <a:gd name="connsiteY8" fmla="*/ 461665 h 461665"/>
              <a:gd name="connsiteX9" fmla="*/ 2200080 w 3204000"/>
              <a:gd name="connsiteY9" fmla="*/ 461665 h 461665"/>
              <a:gd name="connsiteX10" fmla="*/ 1698120 w 3204000"/>
              <a:gd name="connsiteY10" fmla="*/ 461665 h 461665"/>
              <a:gd name="connsiteX11" fmla="*/ 1100040 w 3204000"/>
              <a:gd name="connsiteY11" fmla="*/ 461665 h 461665"/>
              <a:gd name="connsiteX12" fmla="*/ 501960 w 3204000"/>
              <a:gd name="connsiteY12" fmla="*/ 461665 h 461665"/>
              <a:gd name="connsiteX13" fmla="*/ 0 w 3204000"/>
              <a:gd name="connsiteY13" fmla="*/ 461665 h 461665"/>
              <a:gd name="connsiteX14" fmla="*/ 0 w 3204000"/>
              <a:gd name="connsiteY14" fmla="*/ 0 h 4616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204000" h="461665" fill="none" extrusionOk="0">
                <a:moveTo>
                  <a:pt x="0" y="0"/>
                </a:moveTo>
                <a:cubicBezTo>
                  <a:pt x="162271" y="-31164"/>
                  <a:pt x="339291" y="18"/>
                  <a:pt x="598080" y="0"/>
                </a:cubicBezTo>
                <a:cubicBezTo>
                  <a:pt x="856869" y="-18"/>
                  <a:pt x="954691" y="60477"/>
                  <a:pt x="1164120" y="0"/>
                </a:cubicBezTo>
                <a:cubicBezTo>
                  <a:pt x="1373549" y="-60477"/>
                  <a:pt x="1565473" y="50306"/>
                  <a:pt x="1698120" y="0"/>
                </a:cubicBezTo>
                <a:cubicBezTo>
                  <a:pt x="1830767" y="-50306"/>
                  <a:pt x="1959377" y="15843"/>
                  <a:pt x="2168040" y="0"/>
                </a:cubicBezTo>
                <a:cubicBezTo>
                  <a:pt x="2376703" y="-15843"/>
                  <a:pt x="2521365" y="13015"/>
                  <a:pt x="2734080" y="0"/>
                </a:cubicBezTo>
                <a:cubicBezTo>
                  <a:pt x="2946795" y="-13015"/>
                  <a:pt x="3043746" y="33137"/>
                  <a:pt x="3204000" y="0"/>
                </a:cubicBezTo>
                <a:cubicBezTo>
                  <a:pt x="3224262" y="216491"/>
                  <a:pt x="3192340" y="252990"/>
                  <a:pt x="3204000" y="461665"/>
                </a:cubicBezTo>
                <a:cubicBezTo>
                  <a:pt x="2973091" y="515601"/>
                  <a:pt x="2822185" y="407982"/>
                  <a:pt x="2670000" y="461665"/>
                </a:cubicBezTo>
                <a:cubicBezTo>
                  <a:pt x="2517815" y="515348"/>
                  <a:pt x="2351798" y="423993"/>
                  <a:pt x="2200080" y="461665"/>
                </a:cubicBezTo>
                <a:cubicBezTo>
                  <a:pt x="2048362" y="499337"/>
                  <a:pt x="1853933" y="408330"/>
                  <a:pt x="1698120" y="461665"/>
                </a:cubicBezTo>
                <a:cubicBezTo>
                  <a:pt x="1542307" y="515000"/>
                  <a:pt x="1259136" y="435604"/>
                  <a:pt x="1100040" y="461665"/>
                </a:cubicBezTo>
                <a:cubicBezTo>
                  <a:pt x="940944" y="487726"/>
                  <a:pt x="714706" y="426368"/>
                  <a:pt x="501960" y="461665"/>
                </a:cubicBezTo>
                <a:cubicBezTo>
                  <a:pt x="289214" y="496962"/>
                  <a:pt x="187261" y="448057"/>
                  <a:pt x="0" y="461665"/>
                </a:cubicBezTo>
                <a:cubicBezTo>
                  <a:pt x="-24681" y="234190"/>
                  <a:pt x="53907" y="224848"/>
                  <a:pt x="0" y="0"/>
                </a:cubicBezTo>
                <a:close/>
              </a:path>
              <a:path w="3204000" h="461665" stroke="0" extrusionOk="0">
                <a:moveTo>
                  <a:pt x="0" y="0"/>
                </a:moveTo>
                <a:cubicBezTo>
                  <a:pt x="200079" y="-49517"/>
                  <a:pt x="337047" y="23772"/>
                  <a:pt x="598080" y="0"/>
                </a:cubicBezTo>
                <a:cubicBezTo>
                  <a:pt x="859113" y="-23772"/>
                  <a:pt x="915018" y="29024"/>
                  <a:pt x="1035960" y="0"/>
                </a:cubicBezTo>
                <a:cubicBezTo>
                  <a:pt x="1156902" y="-29024"/>
                  <a:pt x="1388618" y="6856"/>
                  <a:pt x="1505880" y="0"/>
                </a:cubicBezTo>
                <a:cubicBezTo>
                  <a:pt x="1623142" y="-6856"/>
                  <a:pt x="1787264" y="57503"/>
                  <a:pt x="2007840" y="0"/>
                </a:cubicBezTo>
                <a:cubicBezTo>
                  <a:pt x="2228416" y="-57503"/>
                  <a:pt x="2344446" y="11201"/>
                  <a:pt x="2541840" y="0"/>
                </a:cubicBezTo>
                <a:cubicBezTo>
                  <a:pt x="2739234" y="-11201"/>
                  <a:pt x="3016140" y="56269"/>
                  <a:pt x="3204000" y="0"/>
                </a:cubicBezTo>
                <a:cubicBezTo>
                  <a:pt x="3259313" y="172341"/>
                  <a:pt x="3156101" y="327123"/>
                  <a:pt x="3204000" y="461665"/>
                </a:cubicBezTo>
                <a:cubicBezTo>
                  <a:pt x="3051640" y="469870"/>
                  <a:pt x="2815637" y="457090"/>
                  <a:pt x="2702040" y="461665"/>
                </a:cubicBezTo>
                <a:cubicBezTo>
                  <a:pt x="2588443" y="466240"/>
                  <a:pt x="2439833" y="434698"/>
                  <a:pt x="2264160" y="461665"/>
                </a:cubicBezTo>
                <a:cubicBezTo>
                  <a:pt x="2088487" y="488632"/>
                  <a:pt x="1921198" y="419467"/>
                  <a:pt x="1826280" y="461665"/>
                </a:cubicBezTo>
                <a:cubicBezTo>
                  <a:pt x="1731362" y="503863"/>
                  <a:pt x="1511290" y="418019"/>
                  <a:pt x="1260240" y="461665"/>
                </a:cubicBezTo>
                <a:cubicBezTo>
                  <a:pt x="1009190" y="505311"/>
                  <a:pt x="975823" y="419899"/>
                  <a:pt x="758280" y="461665"/>
                </a:cubicBezTo>
                <a:cubicBezTo>
                  <a:pt x="540737" y="503431"/>
                  <a:pt x="190720" y="436066"/>
                  <a:pt x="0" y="461665"/>
                </a:cubicBezTo>
                <a:cubicBezTo>
                  <a:pt x="-12394" y="351283"/>
                  <a:pt x="23597" y="194125"/>
                  <a:pt x="0" y="0"/>
                </a:cubicBezTo>
                <a:close/>
              </a:path>
            </a:pathLst>
          </a:custGeom>
          <a:solidFill>
            <a:schemeClr val="accent2">
              <a:lumMod val="60000"/>
              <a:lumOff val="40000"/>
            </a:schemeClr>
          </a:solidFill>
          <a:ln>
            <a:solidFill>
              <a:schemeClr val="tx1"/>
            </a:solidFill>
            <a:extLst>
              <a:ext uri="{C807C97D-BFC1-408E-A445-0C87EB9F89A2}">
                <ask:lineSketchStyleProps xmlns:ask="http://schemas.microsoft.com/office/drawing/2018/sketchyshapes" sd="3248782069">
                  <a:prstGeom prst="rect">
                    <a:avLst/>
                  </a:prstGeom>
                  <ask:type>
                    <ask:lineSketchScribble/>
                  </ask:type>
                </ask:lineSketchStyleProps>
              </a:ext>
            </a:extLst>
          </a:ln>
        </p:spPr>
        <p:txBody>
          <a:bodyPr wrap="square"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CO" sz="2400" b="1" i="0" u="none" strike="noStrike" kern="1200" cap="none" spc="0" normalizeH="0" baseline="0" noProof="0" dirty="0">
                <a:ln>
                  <a:noFill/>
                </a:ln>
                <a:solidFill>
                  <a:prstClr val="black"/>
                </a:solidFill>
                <a:effectLst/>
                <a:uLnTx/>
                <a:uFillTx/>
                <a:latin typeface="Montserrat" panose="00000500000000000000" pitchFamily="2" charset="0"/>
                <a:ea typeface="+mn-ea"/>
                <a:cs typeface="+mn-cs"/>
              </a:rPr>
              <a:t>Un Ciclo</a:t>
            </a:r>
            <a:endParaRPr kumimoji="0" lang="es-CO" sz="2400" b="1"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9" name="CuadroTexto 8">
            <a:extLst>
              <a:ext uri="{FF2B5EF4-FFF2-40B4-BE49-F238E27FC236}">
                <a16:creationId xmlns:a16="http://schemas.microsoft.com/office/drawing/2014/main" id="{13B30639-2F90-E484-F8A7-D4090295112A}"/>
              </a:ext>
            </a:extLst>
          </p:cNvPr>
          <p:cNvSpPr txBox="1"/>
          <p:nvPr/>
        </p:nvSpPr>
        <p:spPr>
          <a:xfrm>
            <a:off x="5822659" y="4981132"/>
            <a:ext cx="3204000" cy="461665"/>
          </a:xfrm>
          <a:custGeom>
            <a:avLst/>
            <a:gdLst>
              <a:gd name="connsiteX0" fmla="*/ 0 w 3204000"/>
              <a:gd name="connsiteY0" fmla="*/ 0 h 461665"/>
              <a:gd name="connsiteX1" fmla="*/ 566040 w 3204000"/>
              <a:gd name="connsiteY1" fmla="*/ 0 h 461665"/>
              <a:gd name="connsiteX2" fmla="*/ 1132080 w 3204000"/>
              <a:gd name="connsiteY2" fmla="*/ 0 h 461665"/>
              <a:gd name="connsiteX3" fmla="*/ 1666080 w 3204000"/>
              <a:gd name="connsiteY3" fmla="*/ 0 h 461665"/>
              <a:gd name="connsiteX4" fmla="*/ 2103960 w 3204000"/>
              <a:gd name="connsiteY4" fmla="*/ 0 h 461665"/>
              <a:gd name="connsiteX5" fmla="*/ 2702040 w 3204000"/>
              <a:gd name="connsiteY5" fmla="*/ 0 h 461665"/>
              <a:gd name="connsiteX6" fmla="*/ 3204000 w 3204000"/>
              <a:gd name="connsiteY6" fmla="*/ 0 h 461665"/>
              <a:gd name="connsiteX7" fmla="*/ 3204000 w 3204000"/>
              <a:gd name="connsiteY7" fmla="*/ 461665 h 461665"/>
              <a:gd name="connsiteX8" fmla="*/ 2670000 w 3204000"/>
              <a:gd name="connsiteY8" fmla="*/ 461665 h 461665"/>
              <a:gd name="connsiteX9" fmla="*/ 2232120 w 3204000"/>
              <a:gd name="connsiteY9" fmla="*/ 461665 h 461665"/>
              <a:gd name="connsiteX10" fmla="*/ 1730160 w 3204000"/>
              <a:gd name="connsiteY10" fmla="*/ 461665 h 461665"/>
              <a:gd name="connsiteX11" fmla="*/ 1164120 w 3204000"/>
              <a:gd name="connsiteY11" fmla="*/ 461665 h 461665"/>
              <a:gd name="connsiteX12" fmla="*/ 694200 w 3204000"/>
              <a:gd name="connsiteY12" fmla="*/ 461665 h 461665"/>
              <a:gd name="connsiteX13" fmla="*/ 0 w 3204000"/>
              <a:gd name="connsiteY13" fmla="*/ 461665 h 461665"/>
              <a:gd name="connsiteX14" fmla="*/ 0 w 3204000"/>
              <a:gd name="connsiteY14" fmla="*/ 0 h 4616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204000" h="461665" fill="none" extrusionOk="0">
                <a:moveTo>
                  <a:pt x="0" y="0"/>
                </a:moveTo>
                <a:cubicBezTo>
                  <a:pt x="231757" y="-56423"/>
                  <a:pt x="330822" y="31745"/>
                  <a:pt x="566040" y="0"/>
                </a:cubicBezTo>
                <a:cubicBezTo>
                  <a:pt x="801258" y="-31745"/>
                  <a:pt x="938626" y="28354"/>
                  <a:pt x="1132080" y="0"/>
                </a:cubicBezTo>
                <a:cubicBezTo>
                  <a:pt x="1325534" y="-28354"/>
                  <a:pt x="1509819" y="51320"/>
                  <a:pt x="1666080" y="0"/>
                </a:cubicBezTo>
                <a:cubicBezTo>
                  <a:pt x="1822341" y="-51320"/>
                  <a:pt x="1914443" y="46759"/>
                  <a:pt x="2103960" y="0"/>
                </a:cubicBezTo>
                <a:cubicBezTo>
                  <a:pt x="2293477" y="-46759"/>
                  <a:pt x="2538655" y="33404"/>
                  <a:pt x="2702040" y="0"/>
                </a:cubicBezTo>
                <a:cubicBezTo>
                  <a:pt x="2865425" y="-33404"/>
                  <a:pt x="2984747" y="3730"/>
                  <a:pt x="3204000" y="0"/>
                </a:cubicBezTo>
                <a:cubicBezTo>
                  <a:pt x="3223201" y="217524"/>
                  <a:pt x="3194772" y="300207"/>
                  <a:pt x="3204000" y="461665"/>
                </a:cubicBezTo>
                <a:cubicBezTo>
                  <a:pt x="3005545" y="486593"/>
                  <a:pt x="2885178" y="425700"/>
                  <a:pt x="2670000" y="461665"/>
                </a:cubicBezTo>
                <a:cubicBezTo>
                  <a:pt x="2454822" y="497630"/>
                  <a:pt x="2338868" y="431969"/>
                  <a:pt x="2232120" y="461665"/>
                </a:cubicBezTo>
                <a:cubicBezTo>
                  <a:pt x="2125372" y="491361"/>
                  <a:pt x="1873380" y="450167"/>
                  <a:pt x="1730160" y="461665"/>
                </a:cubicBezTo>
                <a:cubicBezTo>
                  <a:pt x="1586940" y="473163"/>
                  <a:pt x="1302845" y="432015"/>
                  <a:pt x="1164120" y="461665"/>
                </a:cubicBezTo>
                <a:cubicBezTo>
                  <a:pt x="1025395" y="491315"/>
                  <a:pt x="850776" y="419604"/>
                  <a:pt x="694200" y="461665"/>
                </a:cubicBezTo>
                <a:cubicBezTo>
                  <a:pt x="537624" y="503726"/>
                  <a:pt x="225802" y="444310"/>
                  <a:pt x="0" y="461665"/>
                </a:cubicBezTo>
                <a:cubicBezTo>
                  <a:pt x="-40122" y="310300"/>
                  <a:pt x="3003" y="110906"/>
                  <a:pt x="0" y="0"/>
                </a:cubicBezTo>
                <a:close/>
              </a:path>
              <a:path w="3204000" h="461665" stroke="0" extrusionOk="0">
                <a:moveTo>
                  <a:pt x="0" y="0"/>
                </a:moveTo>
                <a:cubicBezTo>
                  <a:pt x="273043" y="-48323"/>
                  <a:pt x="414619" y="38602"/>
                  <a:pt x="566040" y="0"/>
                </a:cubicBezTo>
                <a:cubicBezTo>
                  <a:pt x="717461" y="-38602"/>
                  <a:pt x="874267" y="13614"/>
                  <a:pt x="1035960" y="0"/>
                </a:cubicBezTo>
                <a:cubicBezTo>
                  <a:pt x="1197653" y="-13614"/>
                  <a:pt x="1419688" y="49906"/>
                  <a:pt x="1569960" y="0"/>
                </a:cubicBezTo>
                <a:cubicBezTo>
                  <a:pt x="1720232" y="-49906"/>
                  <a:pt x="1907179" y="8181"/>
                  <a:pt x="2103960" y="0"/>
                </a:cubicBezTo>
                <a:cubicBezTo>
                  <a:pt x="2300741" y="-8181"/>
                  <a:pt x="2452177" y="38360"/>
                  <a:pt x="2637960" y="0"/>
                </a:cubicBezTo>
                <a:cubicBezTo>
                  <a:pt x="2823743" y="-38360"/>
                  <a:pt x="2984440" y="53287"/>
                  <a:pt x="3204000" y="0"/>
                </a:cubicBezTo>
                <a:cubicBezTo>
                  <a:pt x="3253468" y="216412"/>
                  <a:pt x="3190766" y="250925"/>
                  <a:pt x="3204000" y="461665"/>
                </a:cubicBezTo>
                <a:cubicBezTo>
                  <a:pt x="3020633" y="508379"/>
                  <a:pt x="2895458" y="436709"/>
                  <a:pt x="2766120" y="461665"/>
                </a:cubicBezTo>
                <a:cubicBezTo>
                  <a:pt x="2636782" y="486621"/>
                  <a:pt x="2432207" y="453916"/>
                  <a:pt x="2168040" y="461665"/>
                </a:cubicBezTo>
                <a:cubicBezTo>
                  <a:pt x="1903873" y="469414"/>
                  <a:pt x="1831309" y="443638"/>
                  <a:pt x="1730160" y="461665"/>
                </a:cubicBezTo>
                <a:cubicBezTo>
                  <a:pt x="1629011" y="479692"/>
                  <a:pt x="1481539" y="436152"/>
                  <a:pt x="1292280" y="461665"/>
                </a:cubicBezTo>
                <a:cubicBezTo>
                  <a:pt x="1103021" y="487178"/>
                  <a:pt x="1044732" y="428400"/>
                  <a:pt x="854400" y="461665"/>
                </a:cubicBezTo>
                <a:cubicBezTo>
                  <a:pt x="664068" y="494930"/>
                  <a:pt x="272831" y="384578"/>
                  <a:pt x="0" y="461665"/>
                </a:cubicBezTo>
                <a:cubicBezTo>
                  <a:pt x="-35728" y="339986"/>
                  <a:pt x="1936" y="138504"/>
                  <a:pt x="0" y="0"/>
                </a:cubicBezTo>
                <a:close/>
              </a:path>
            </a:pathLst>
          </a:custGeom>
          <a:solidFill>
            <a:schemeClr val="accent2">
              <a:lumMod val="60000"/>
              <a:lumOff val="40000"/>
            </a:schemeClr>
          </a:solidFill>
          <a:ln>
            <a:solidFill>
              <a:schemeClr val="tx1"/>
            </a:solidFill>
            <a:extLst>
              <a:ext uri="{C807C97D-BFC1-408E-A445-0C87EB9F89A2}">
                <ask:lineSketchStyleProps xmlns:ask="http://schemas.microsoft.com/office/drawing/2018/sketchyshapes" sd="3984619308">
                  <a:prstGeom prst="rect">
                    <a:avLst/>
                  </a:prstGeom>
                  <ask:type>
                    <ask:lineSketchScribble/>
                  </ask:type>
                </ask:lineSketchStyleProps>
              </a:ext>
            </a:extLst>
          </a:ln>
        </p:spPr>
        <p:txBody>
          <a:bodyPr wrap="square"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CO" sz="2400" b="1" i="0" u="none" strike="noStrike" kern="1200" cap="none" spc="0" normalizeH="0" baseline="0" noProof="0" dirty="0">
                <a:ln>
                  <a:noFill/>
                </a:ln>
                <a:solidFill>
                  <a:prstClr val="black"/>
                </a:solidFill>
                <a:effectLst/>
                <a:uLnTx/>
                <a:uFillTx/>
                <a:latin typeface="Montserrat" panose="00000500000000000000" pitchFamily="2" charset="0"/>
                <a:ea typeface="+mn-ea"/>
                <a:cs typeface="+mn-cs"/>
              </a:rPr>
              <a:t>Dos Ciclos</a:t>
            </a:r>
            <a:endParaRPr kumimoji="0" lang="es-CO" sz="2400" b="1"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1" name="CuadroTexto 10">
            <a:extLst>
              <a:ext uri="{FF2B5EF4-FFF2-40B4-BE49-F238E27FC236}">
                <a16:creationId xmlns:a16="http://schemas.microsoft.com/office/drawing/2014/main" id="{2811D18A-DB25-4EE6-0AE4-718FC0033B30}"/>
              </a:ext>
            </a:extLst>
          </p:cNvPr>
          <p:cNvSpPr txBox="1"/>
          <p:nvPr/>
        </p:nvSpPr>
        <p:spPr>
          <a:xfrm>
            <a:off x="3622979" y="3624051"/>
            <a:ext cx="3204000" cy="828000"/>
          </a:xfrm>
          <a:custGeom>
            <a:avLst/>
            <a:gdLst>
              <a:gd name="connsiteX0" fmla="*/ 0 w 3204000"/>
              <a:gd name="connsiteY0" fmla="*/ 0 h 828000"/>
              <a:gd name="connsiteX1" fmla="*/ 501960 w 3204000"/>
              <a:gd name="connsiteY1" fmla="*/ 0 h 828000"/>
              <a:gd name="connsiteX2" fmla="*/ 939840 w 3204000"/>
              <a:gd name="connsiteY2" fmla="*/ 0 h 828000"/>
              <a:gd name="connsiteX3" fmla="*/ 1505880 w 3204000"/>
              <a:gd name="connsiteY3" fmla="*/ 0 h 828000"/>
              <a:gd name="connsiteX4" fmla="*/ 2071920 w 3204000"/>
              <a:gd name="connsiteY4" fmla="*/ 0 h 828000"/>
              <a:gd name="connsiteX5" fmla="*/ 2541840 w 3204000"/>
              <a:gd name="connsiteY5" fmla="*/ 0 h 828000"/>
              <a:gd name="connsiteX6" fmla="*/ 3204000 w 3204000"/>
              <a:gd name="connsiteY6" fmla="*/ 0 h 828000"/>
              <a:gd name="connsiteX7" fmla="*/ 3204000 w 3204000"/>
              <a:gd name="connsiteY7" fmla="*/ 389160 h 828000"/>
              <a:gd name="connsiteX8" fmla="*/ 3204000 w 3204000"/>
              <a:gd name="connsiteY8" fmla="*/ 828000 h 828000"/>
              <a:gd name="connsiteX9" fmla="*/ 2605920 w 3204000"/>
              <a:gd name="connsiteY9" fmla="*/ 828000 h 828000"/>
              <a:gd name="connsiteX10" fmla="*/ 2039880 w 3204000"/>
              <a:gd name="connsiteY10" fmla="*/ 828000 h 828000"/>
              <a:gd name="connsiteX11" fmla="*/ 1505880 w 3204000"/>
              <a:gd name="connsiteY11" fmla="*/ 828000 h 828000"/>
              <a:gd name="connsiteX12" fmla="*/ 1003920 w 3204000"/>
              <a:gd name="connsiteY12" fmla="*/ 828000 h 828000"/>
              <a:gd name="connsiteX13" fmla="*/ 534000 w 3204000"/>
              <a:gd name="connsiteY13" fmla="*/ 828000 h 828000"/>
              <a:gd name="connsiteX14" fmla="*/ 0 w 3204000"/>
              <a:gd name="connsiteY14" fmla="*/ 828000 h 828000"/>
              <a:gd name="connsiteX15" fmla="*/ 0 w 3204000"/>
              <a:gd name="connsiteY15" fmla="*/ 405720 h 828000"/>
              <a:gd name="connsiteX16" fmla="*/ 0 w 3204000"/>
              <a:gd name="connsiteY16" fmla="*/ 0 h 82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204000" h="828000" fill="none" extrusionOk="0">
                <a:moveTo>
                  <a:pt x="0" y="0"/>
                </a:moveTo>
                <a:cubicBezTo>
                  <a:pt x="172899" y="-4254"/>
                  <a:pt x="380529" y="59019"/>
                  <a:pt x="501960" y="0"/>
                </a:cubicBezTo>
                <a:cubicBezTo>
                  <a:pt x="623391" y="-59019"/>
                  <a:pt x="805648" y="50796"/>
                  <a:pt x="939840" y="0"/>
                </a:cubicBezTo>
                <a:cubicBezTo>
                  <a:pt x="1074032" y="-50796"/>
                  <a:pt x="1356653" y="6853"/>
                  <a:pt x="1505880" y="0"/>
                </a:cubicBezTo>
                <a:cubicBezTo>
                  <a:pt x="1655107" y="-6853"/>
                  <a:pt x="1900902" y="54763"/>
                  <a:pt x="2071920" y="0"/>
                </a:cubicBezTo>
                <a:cubicBezTo>
                  <a:pt x="2242938" y="-54763"/>
                  <a:pt x="2419734" y="40848"/>
                  <a:pt x="2541840" y="0"/>
                </a:cubicBezTo>
                <a:cubicBezTo>
                  <a:pt x="2663946" y="-40848"/>
                  <a:pt x="2912700" y="17488"/>
                  <a:pt x="3204000" y="0"/>
                </a:cubicBezTo>
                <a:cubicBezTo>
                  <a:pt x="3217814" y="120999"/>
                  <a:pt x="3169412" y="250889"/>
                  <a:pt x="3204000" y="389160"/>
                </a:cubicBezTo>
                <a:cubicBezTo>
                  <a:pt x="3238588" y="527431"/>
                  <a:pt x="3184052" y="618458"/>
                  <a:pt x="3204000" y="828000"/>
                </a:cubicBezTo>
                <a:cubicBezTo>
                  <a:pt x="3065570" y="859700"/>
                  <a:pt x="2733343" y="782589"/>
                  <a:pt x="2605920" y="828000"/>
                </a:cubicBezTo>
                <a:cubicBezTo>
                  <a:pt x="2478497" y="873411"/>
                  <a:pt x="2187099" y="797850"/>
                  <a:pt x="2039880" y="828000"/>
                </a:cubicBezTo>
                <a:cubicBezTo>
                  <a:pt x="1892661" y="858150"/>
                  <a:pt x="1740671" y="820950"/>
                  <a:pt x="1505880" y="828000"/>
                </a:cubicBezTo>
                <a:cubicBezTo>
                  <a:pt x="1271089" y="835050"/>
                  <a:pt x="1189453" y="784847"/>
                  <a:pt x="1003920" y="828000"/>
                </a:cubicBezTo>
                <a:cubicBezTo>
                  <a:pt x="818387" y="871153"/>
                  <a:pt x="702555" y="791249"/>
                  <a:pt x="534000" y="828000"/>
                </a:cubicBezTo>
                <a:cubicBezTo>
                  <a:pt x="365445" y="864751"/>
                  <a:pt x="222077" y="791011"/>
                  <a:pt x="0" y="828000"/>
                </a:cubicBezTo>
                <a:cubicBezTo>
                  <a:pt x="-12532" y="679468"/>
                  <a:pt x="49565" y="551406"/>
                  <a:pt x="0" y="405720"/>
                </a:cubicBezTo>
                <a:cubicBezTo>
                  <a:pt x="-49565" y="260034"/>
                  <a:pt x="191" y="98300"/>
                  <a:pt x="0" y="0"/>
                </a:cubicBezTo>
                <a:close/>
              </a:path>
              <a:path w="3204000" h="828000" stroke="0" extrusionOk="0">
                <a:moveTo>
                  <a:pt x="0" y="0"/>
                </a:moveTo>
                <a:cubicBezTo>
                  <a:pt x="229193" y="-49435"/>
                  <a:pt x="350458" y="30121"/>
                  <a:pt x="469920" y="0"/>
                </a:cubicBezTo>
                <a:cubicBezTo>
                  <a:pt x="589382" y="-30121"/>
                  <a:pt x="805108" y="20467"/>
                  <a:pt x="907800" y="0"/>
                </a:cubicBezTo>
                <a:cubicBezTo>
                  <a:pt x="1010492" y="-20467"/>
                  <a:pt x="1238557" y="25786"/>
                  <a:pt x="1441800" y="0"/>
                </a:cubicBezTo>
                <a:cubicBezTo>
                  <a:pt x="1645043" y="-25786"/>
                  <a:pt x="1790203" y="67911"/>
                  <a:pt x="2039880" y="0"/>
                </a:cubicBezTo>
                <a:cubicBezTo>
                  <a:pt x="2289557" y="-67911"/>
                  <a:pt x="2518164" y="57472"/>
                  <a:pt x="2637960" y="0"/>
                </a:cubicBezTo>
                <a:cubicBezTo>
                  <a:pt x="2757756" y="-57472"/>
                  <a:pt x="3034085" y="40695"/>
                  <a:pt x="3204000" y="0"/>
                </a:cubicBezTo>
                <a:cubicBezTo>
                  <a:pt x="3229485" y="104968"/>
                  <a:pt x="3157682" y="298449"/>
                  <a:pt x="3204000" y="405720"/>
                </a:cubicBezTo>
                <a:cubicBezTo>
                  <a:pt x="3250318" y="512991"/>
                  <a:pt x="3194382" y="723672"/>
                  <a:pt x="3204000" y="828000"/>
                </a:cubicBezTo>
                <a:cubicBezTo>
                  <a:pt x="2957762" y="885958"/>
                  <a:pt x="2908704" y="812734"/>
                  <a:pt x="2637960" y="828000"/>
                </a:cubicBezTo>
                <a:cubicBezTo>
                  <a:pt x="2367216" y="843266"/>
                  <a:pt x="2352676" y="813706"/>
                  <a:pt x="2071920" y="828000"/>
                </a:cubicBezTo>
                <a:cubicBezTo>
                  <a:pt x="1791164" y="842294"/>
                  <a:pt x="1717014" y="814656"/>
                  <a:pt x="1602000" y="828000"/>
                </a:cubicBezTo>
                <a:cubicBezTo>
                  <a:pt x="1486986" y="841344"/>
                  <a:pt x="1311372" y="785598"/>
                  <a:pt x="1068000" y="828000"/>
                </a:cubicBezTo>
                <a:cubicBezTo>
                  <a:pt x="824628" y="870402"/>
                  <a:pt x="724369" y="770693"/>
                  <a:pt x="469920" y="828000"/>
                </a:cubicBezTo>
                <a:cubicBezTo>
                  <a:pt x="215471" y="885307"/>
                  <a:pt x="109396" y="780625"/>
                  <a:pt x="0" y="828000"/>
                </a:cubicBezTo>
                <a:cubicBezTo>
                  <a:pt x="-26295" y="665075"/>
                  <a:pt x="45762" y="532745"/>
                  <a:pt x="0" y="430560"/>
                </a:cubicBezTo>
                <a:cubicBezTo>
                  <a:pt x="-45762" y="328375"/>
                  <a:pt x="31148" y="152348"/>
                  <a:pt x="0" y="0"/>
                </a:cubicBezTo>
                <a:close/>
              </a:path>
            </a:pathLst>
          </a:custGeom>
          <a:solidFill>
            <a:schemeClr val="accent2">
              <a:lumMod val="60000"/>
              <a:lumOff val="40000"/>
            </a:schemeClr>
          </a:solidFill>
          <a:ln>
            <a:solidFill>
              <a:schemeClr val="tx1"/>
            </a:solidFill>
            <a:extLst>
              <a:ext uri="{C807C97D-BFC1-408E-A445-0C87EB9F89A2}">
                <ask:lineSketchStyleProps xmlns:ask="http://schemas.microsoft.com/office/drawing/2018/sketchyshapes" sd="2535891120">
                  <a:prstGeom prst="rect">
                    <a:avLst/>
                  </a:prstGeom>
                  <ask:type>
                    <ask:lineSketchScribble/>
                  </ask:type>
                </ask:lineSketchStyleProps>
              </a:ext>
            </a:extLst>
          </a:ln>
        </p:spPr>
        <p:txBody>
          <a:bodyPr wrap="square"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CO" sz="2400" b="1" i="0" u="none" strike="noStrike" kern="1200" cap="none" spc="0" normalizeH="0" baseline="0" noProof="0" dirty="0">
                <a:ln>
                  <a:noFill/>
                </a:ln>
                <a:solidFill>
                  <a:prstClr val="black"/>
                </a:solidFill>
                <a:effectLst/>
                <a:uLnTx/>
                <a:uFillTx/>
                <a:latin typeface="Montserrat" panose="00000500000000000000" pitchFamily="2" charset="0"/>
                <a:ea typeface="+mn-ea"/>
                <a:cs typeface="+mn-cs"/>
              </a:rPr>
              <a:t>Un Ciclo - Tres Grados</a:t>
            </a:r>
            <a:endParaRPr kumimoji="0" lang="es-CO" sz="2400" b="1"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3" name="CuadroTexto 12">
            <a:extLst>
              <a:ext uri="{FF2B5EF4-FFF2-40B4-BE49-F238E27FC236}">
                <a16:creationId xmlns:a16="http://schemas.microsoft.com/office/drawing/2014/main" id="{B31B634A-79D7-A278-4169-5973739CCCCD}"/>
              </a:ext>
            </a:extLst>
          </p:cNvPr>
          <p:cNvSpPr txBox="1"/>
          <p:nvPr/>
        </p:nvSpPr>
        <p:spPr>
          <a:xfrm>
            <a:off x="8153104" y="5901266"/>
            <a:ext cx="3204000" cy="461665"/>
          </a:xfrm>
          <a:custGeom>
            <a:avLst/>
            <a:gdLst>
              <a:gd name="connsiteX0" fmla="*/ 0 w 3204000"/>
              <a:gd name="connsiteY0" fmla="*/ 0 h 461665"/>
              <a:gd name="connsiteX1" fmla="*/ 469920 w 3204000"/>
              <a:gd name="connsiteY1" fmla="*/ 0 h 461665"/>
              <a:gd name="connsiteX2" fmla="*/ 1003920 w 3204000"/>
              <a:gd name="connsiteY2" fmla="*/ 0 h 461665"/>
              <a:gd name="connsiteX3" fmla="*/ 1505880 w 3204000"/>
              <a:gd name="connsiteY3" fmla="*/ 0 h 461665"/>
              <a:gd name="connsiteX4" fmla="*/ 2071920 w 3204000"/>
              <a:gd name="connsiteY4" fmla="*/ 0 h 461665"/>
              <a:gd name="connsiteX5" fmla="*/ 2670000 w 3204000"/>
              <a:gd name="connsiteY5" fmla="*/ 0 h 461665"/>
              <a:gd name="connsiteX6" fmla="*/ 3204000 w 3204000"/>
              <a:gd name="connsiteY6" fmla="*/ 0 h 461665"/>
              <a:gd name="connsiteX7" fmla="*/ 3204000 w 3204000"/>
              <a:gd name="connsiteY7" fmla="*/ 461665 h 461665"/>
              <a:gd name="connsiteX8" fmla="*/ 2734080 w 3204000"/>
              <a:gd name="connsiteY8" fmla="*/ 461665 h 461665"/>
              <a:gd name="connsiteX9" fmla="*/ 2232120 w 3204000"/>
              <a:gd name="connsiteY9" fmla="*/ 461665 h 461665"/>
              <a:gd name="connsiteX10" fmla="*/ 1762200 w 3204000"/>
              <a:gd name="connsiteY10" fmla="*/ 461665 h 461665"/>
              <a:gd name="connsiteX11" fmla="*/ 1164120 w 3204000"/>
              <a:gd name="connsiteY11" fmla="*/ 461665 h 461665"/>
              <a:gd name="connsiteX12" fmla="*/ 598080 w 3204000"/>
              <a:gd name="connsiteY12" fmla="*/ 461665 h 461665"/>
              <a:gd name="connsiteX13" fmla="*/ 0 w 3204000"/>
              <a:gd name="connsiteY13" fmla="*/ 461665 h 461665"/>
              <a:gd name="connsiteX14" fmla="*/ 0 w 3204000"/>
              <a:gd name="connsiteY14" fmla="*/ 0 h 4616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204000" h="461665" fill="none" extrusionOk="0">
                <a:moveTo>
                  <a:pt x="0" y="0"/>
                </a:moveTo>
                <a:cubicBezTo>
                  <a:pt x="152478" y="-940"/>
                  <a:pt x="252208" y="23849"/>
                  <a:pt x="469920" y="0"/>
                </a:cubicBezTo>
                <a:cubicBezTo>
                  <a:pt x="687632" y="-23849"/>
                  <a:pt x="831203" y="5335"/>
                  <a:pt x="1003920" y="0"/>
                </a:cubicBezTo>
                <a:cubicBezTo>
                  <a:pt x="1176637" y="-5335"/>
                  <a:pt x="1302813" y="3875"/>
                  <a:pt x="1505880" y="0"/>
                </a:cubicBezTo>
                <a:cubicBezTo>
                  <a:pt x="1708947" y="-3875"/>
                  <a:pt x="1860391" y="31741"/>
                  <a:pt x="2071920" y="0"/>
                </a:cubicBezTo>
                <a:cubicBezTo>
                  <a:pt x="2283449" y="-31741"/>
                  <a:pt x="2443002" y="18745"/>
                  <a:pt x="2670000" y="0"/>
                </a:cubicBezTo>
                <a:cubicBezTo>
                  <a:pt x="2896998" y="-18745"/>
                  <a:pt x="2965837" y="19424"/>
                  <a:pt x="3204000" y="0"/>
                </a:cubicBezTo>
                <a:cubicBezTo>
                  <a:pt x="3204419" y="151046"/>
                  <a:pt x="3166997" y="362480"/>
                  <a:pt x="3204000" y="461665"/>
                </a:cubicBezTo>
                <a:cubicBezTo>
                  <a:pt x="2986294" y="505298"/>
                  <a:pt x="2947214" y="451394"/>
                  <a:pt x="2734080" y="461665"/>
                </a:cubicBezTo>
                <a:cubicBezTo>
                  <a:pt x="2520946" y="471936"/>
                  <a:pt x="2387365" y="423710"/>
                  <a:pt x="2232120" y="461665"/>
                </a:cubicBezTo>
                <a:cubicBezTo>
                  <a:pt x="2076875" y="499620"/>
                  <a:pt x="1903111" y="438632"/>
                  <a:pt x="1762200" y="461665"/>
                </a:cubicBezTo>
                <a:cubicBezTo>
                  <a:pt x="1621289" y="484698"/>
                  <a:pt x="1436162" y="458530"/>
                  <a:pt x="1164120" y="461665"/>
                </a:cubicBezTo>
                <a:cubicBezTo>
                  <a:pt x="892078" y="464800"/>
                  <a:pt x="840596" y="404144"/>
                  <a:pt x="598080" y="461665"/>
                </a:cubicBezTo>
                <a:cubicBezTo>
                  <a:pt x="355564" y="519186"/>
                  <a:pt x="124506" y="417650"/>
                  <a:pt x="0" y="461665"/>
                </a:cubicBezTo>
                <a:cubicBezTo>
                  <a:pt x="-37954" y="275767"/>
                  <a:pt x="27409" y="106034"/>
                  <a:pt x="0" y="0"/>
                </a:cubicBezTo>
                <a:close/>
              </a:path>
              <a:path w="3204000" h="461665" stroke="0" extrusionOk="0">
                <a:moveTo>
                  <a:pt x="0" y="0"/>
                </a:moveTo>
                <a:cubicBezTo>
                  <a:pt x="205189" y="-47451"/>
                  <a:pt x="340831" y="9292"/>
                  <a:pt x="437880" y="0"/>
                </a:cubicBezTo>
                <a:cubicBezTo>
                  <a:pt x="534929" y="-9292"/>
                  <a:pt x="783686" y="56793"/>
                  <a:pt x="1035960" y="0"/>
                </a:cubicBezTo>
                <a:cubicBezTo>
                  <a:pt x="1288234" y="-56793"/>
                  <a:pt x="1367480" y="46335"/>
                  <a:pt x="1602000" y="0"/>
                </a:cubicBezTo>
                <a:cubicBezTo>
                  <a:pt x="1836520" y="-46335"/>
                  <a:pt x="1954568" y="51625"/>
                  <a:pt x="2200080" y="0"/>
                </a:cubicBezTo>
                <a:cubicBezTo>
                  <a:pt x="2445592" y="-51625"/>
                  <a:pt x="2441542" y="45174"/>
                  <a:pt x="2637960" y="0"/>
                </a:cubicBezTo>
                <a:cubicBezTo>
                  <a:pt x="2834378" y="-45174"/>
                  <a:pt x="2983080" y="51607"/>
                  <a:pt x="3204000" y="0"/>
                </a:cubicBezTo>
                <a:cubicBezTo>
                  <a:pt x="3238125" y="181233"/>
                  <a:pt x="3195530" y="318890"/>
                  <a:pt x="3204000" y="461665"/>
                </a:cubicBezTo>
                <a:cubicBezTo>
                  <a:pt x="3008588" y="461875"/>
                  <a:pt x="2859161" y="447229"/>
                  <a:pt x="2734080" y="461665"/>
                </a:cubicBezTo>
                <a:cubicBezTo>
                  <a:pt x="2608999" y="476101"/>
                  <a:pt x="2377460" y="437975"/>
                  <a:pt x="2232120" y="461665"/>
                </a:cubicBezTo>
                <a:cubicBezTo>
                  <a:pt x="2086780" y="485355"/>
                  <a:pt x="1893585" y="412333"/>
                  <a:pt x="1730160" y="461665"/>
                </a:cubicBezTo>
                <a:cubicBezTo>
                  <a:pt x="1566735" y="510997"/>
                  <a:pt x="1443627" y="407946"/>
                  <a:pt x="1164120" y="461665"/>
                </a:cubicBezTo>
                <a:cubicBezTo>
                  <a:pt x="884613" y="515384"/>
                  <a:pt x="885215" y="433133"/>
                  <a:pt x="630120" y="461665"/>
                </a:cubicBezTo>
                <a:cubicBezTo>
                  <a:pt x="375025" y="490197"/>
                  <a:pt x="207209" y="447436"/>
                  <a:pt x="0" y="461665"/>
                </a:cubicBezTo>
                <a:cubicBezTo>
                  <a:pt x="-2554" y="337646"/>
                  <a:pt x="22878" y="202063"/>
                  <a:pt x="0" y="0"/>
                </a:cubicBezTo>
                <a:close/>
              </a:path>
            </a:pathLst>
          </a:custGeom>
          <a:solidFill>
            <a:schemeClr val="accent2">
              <a:lumMod val="60000"/>
              <a:lumOff val="40000"/>
            </a:schemeClr>
          </a:solidFill>
          <a:ln>
            <a:solidFill>
              <a:schemeClr val="tx1"/>
            </a:solidFill>
            <a:extLst>
              <a:ext uri="{C807C97D-BFC1-408E-A445-0C87EB9F89A2}">
                <ask:lineSketchStyleProps xmlns:ask="http://schemas.microsoft.com/office/drawing/2018/sketchyshapes" sd="178965026">
                  <a:prstGeom prst="rect">
                    <a:avLst/>
                  </a:prstGeom>
                  <ask:type>
                    <ask:lineSketchScribble/>
                  </ask:type>
                </ask:lineSketchStyleProps>
              </a:ext>
            </a:extLst>
          </a:ln>
        </p:spPr>
        <p:txBody>
          <a:bodyPr wrap="square"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CO" sz="2400" b="1" i="0" u="none" strike="noStrike" kern="1200" cap="none" spc="0" normalizeH="0" baseline="0" noProof="0" dirty="0">
                <a:ln>
                  <a:noFill/>
                </a:ln>
                <a:solidFill>
                  <a:prstClr val="black"/>
                </a:solidFill>
                <a:effectLst/>
                <a:uLnTx/>
                <a:uFillTx/>
                <a:latin typeface="Montserrat" panose="00000500000000000000" pitchFamily="2" charset="0"/>
                <a:ea typeface="+mn-ea"/>
                <a:cs typeface="+mn-cs"/>
              </a:rPr>
              <a:t>Cinco Ciclos</a:t>
            </a:r>
            <a:endParaRPr kumimoji="0" lang="es-CO" sz="2400" b="1"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14" name="Imagen 13" descr="Colegiala con los pulgares hacia arriba">
            <a:extLst>
              <a:ext uri="{FF2B5EF4-FFF2-40B4-BE49-F238E27FC236}">
                <a16:creationId xmlns:a16="http://schemas.microsoft.com/office/drawing/2014/main" id="{86B7D27E-7526-72E7-0DE7-98AF96FCD6A7}"/>
              </a:ext>
            </a:extLst>
          </p:cNvPr>
          <p:cNvPicPr>
            <a:picLocks noChangeAspect="1"/>
          </p:cNvPicPr>
          <p:nvPr/>
        </p:nvPicPr>
        <p:blipFill rotWithShape="1">
          <a:blip r:embed="rId3">
            <a:extLst>
              <a:ext uri="{28A0092B-C50C-407E-A947-70E740481C1C}">
                <a14:useLocalDpi xmlns:a14="http://schemas.microsoft.com/office/drawing/2010/main" val="0"/>
              </a:ext>
            </a:extLst>
          </a:blip>
          <a:srcRect b="58777"/>
          <a:stretch/>
        </p:blipFill>
        <p:spPr>
          <a:xfrm>
            <a:off x="8579311" y="3917658"/>
            <a:ext cx="1175793" cy="1603018"/>
          </a:xfrm>
          <a:prstGeom prst="rect">
            <a:avLst/>
          </a:prstGeom>
        </p:spPr>
      </p:pic>
    </p:spTree>
    <p:extLst>
      <p:ext uri="{BB962C8B-B14F-4D97-AF65-F5344CB8AC3E}">
        <p14:creationId xmlns:p14="http://schemas.microsoft.com/office/powerpoint/2010/main" val="15869313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ppt_x"/>
                                          </p:val>
                                        </p:tav>
                                        <p:tav tm="100000">
                                          <p:val>
                                            <p:strVal val="#ppt_x"/>
                                          </p:val>
                                        </p:tav>
                                      </p:tavLst>
                                    </p:anim>
                                    <p:anim calcmode="lin" valueType="num">
                                      <p:cBhvr additive="base">
                                        <p:cTn id="8"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Imagen 14">
            <a:extLst>
              <a:ext uri="{FF2B5EF4-FFF2-40B4-BE49-F238E27FC236}">
                <a16:creationId xmlns:a16="http://schemas.microsoft.com/office/drawing/2014/main" id="{7E5259CF-62B6-6B06-D33B-D6DA452DCB69}"/>
              </a:ext>
            </a:extLst>
          </p:cNvPr>
          <p:cNvPicPr>
            <a:picLocks noChangeAspect="1"/>
          </p:cNvPicPr>
          <p:nvPr/>
        </p:nvPicPr>
        <p:blipFill>
          <a:blip r:embed="rId2">
            <a:alphaModFix amt="35000"/>
          </a:blip>
          <a:stretch>
            <a:fillRect/>
          </a:stretch>
        </p:blipFill>
        <p:spPr>
          <a:xfrm>
            <a:off x="0" y="0"/>
            <a:ext cx="12192000" cy="6858000"/>
          </a:xfrm>
          <a:prstGeom prst="rect">
            <a:avLst/>
          </a:prstGeom>
        </p:spPr>
      </p:pic>
      <p:sp>
        <p:nvSpPr>
          <p:cNvPr id="5" name="CuadroTexto 4">
            <a:extLst>
              <a:ext uri="{FF2B5EF4-FFF2-40B4-BE49-F238E27FC236}">
                <a16:creationId xmlns:a16="http://schemas.microsoft.com/office/drawing/2014/main" id="{80C50573-8B16-CC33-E07F-2511F96A73DC}"/>
              </a:ext>
            </a:extLst>
          </p:cNvPr>
          <p:cNvSpPr txBox="1"/>
          <p:nvPr/>
        </p:nvSpPr>
        <p:spPr>
          <a:xfrm>
            <a:off x="1147575" y="341138"/>
            <a:ext cx="10099623" cy="523220"/>
          </a:xfrm>
          <a:prstGeom prst="rect">
            <a:avLst/>
          </a:prstGeom>
          <a:noFill/>
        </p:spPr>
        <p:txBody>
          <a:bodyPr wrap="square">
            <a:spAutoFit/>
          </a:bodyPr>
          <a:lstStyle>
            <a:defPPr>
              <a:defRPr lang="es-CO"/>
            </a:defPPr>
            <a:lvl1pPr algn="ctr">
              <a:defRPr sz="2800" b="1" i="0">
                <a:solidFill>
                  <a:srgbClr val="333333"/>
                </a:solidFill>
                <a:effectLst/>
                <a:latin typeface="Montserrat" panose="00000500000000000000" pitchFamily="2" charset="0"/>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MX" sz="2800" b="1" i="0" u="none" strike="noStrike" kern="1200" cap="none" spc="0" normalizeH="0" baseline="0" noProof="0" dirty="0">
                <a:ln>
                  <a:noFill/>
                </a:ln>
                <a:solidFill>
                  <a:srgbClr val="333333"/>
                </a:solidFill>
                <a:effectLst/>
                <a:uLnTx/>
                <a:uFillTx/>
                <a:latin typeface="Montserrat" panose="00000500000000000000" pitchFamily="2" charset="0"/>
                <a:ea typeface="+mn-ea"/>
                <a:cs typeface="+mn-cs"/>
              </a:rPr>
              <a:t>¿Qué edades comprende la primera infancia?</a:t>
            </a:r>
            <a:endParaRPr kumimoji="0" lang="es-CO" sz="2800" b="1" i="0" u="none" strike="noStrike" kern="1200" cap="none" spc="0" normalizeH="0" baseline="0" noProof="0" dirty="0">
              <a:ln>
                <a:noFill/>
              </a:ln>
              <a:solidFill>
                <a:srgbClr val="333333"/>
              </a:solidFill>
              <a:effectLst/>
              <a:uLnTx/>
              <a:uFillTx/>
              <a:latin typeface="Montserrat" panose="00000500000000000000" pitchFamily="2" charset="0"/>
              <a:ea typeface="+mn-ea"/>
              <a:cs typeface="+mn-cs"/>
            </a:endParaRPr>
          </a:p>
        </p:txBody>
      </p:sp>
      <p:sp>
        <p:nvSpPr>
          <p:cNvPr id="8" name="CuadroTexto 7">
            <a:extLst>
              <a:ext uri="{FF2B5EF4-FFF2-40B4-BE49-F238E27FC236}">
                <a16:creationId xmlns:a16="http://schemas.microsoft.com/office/drawing/2014/main" id="{30A70D27-7E01-F316-7B39-1F0BFAF8200B}"/>
              </a:ext>
            </a:extLst>
          </p:cNvPr>
          <p:cNvSpPr txBox="1"/>
          <p:nvPr/>
        </p:nvSpPr>
        <p:spPr>
          <a:xfrm>
            <a:off x="1217951" y="5153214"/>
            <a:ext cx="6093500" cy="369332"/>
          </a:xfrm>
          <a:solidFill>
            <a:schemeClr val="accent4">
              <a:lumMod val="20000"/>
              <a:lumOff val="80000"/>
            </a:schemeClr>
          </a:solidFill>
          <a:ln>
            <a:solidFill>
              <a:schemeClr val="tx1"/>
            </a:solidFill>
          </a:ln>
        </p:spPr>
        <p:txBody>
          <a:bodyPr wrap="square">
            <a:spAutoFit/>
          </a:bodyPr>
          <a:lstStyle>
            <a:defPPr>
              <a:defRPr lang="es-CO"/>
            </a:defPPr>
            <a:lvl1pPr>
              <a:defRPr b="1" i="0">
                <a:effectLst/>
                <a:latin typeface="Montserrat" panose="00000500000000000000" pitchFamily="2" charset="0"/>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CO" sz="1800" b="1" i="0" u="none" strike="noStrike" kern="1200" cap="none" spc="0" normalizeH="0" baseline="0" noProof="0" dirty="0">
                <a:ln>
                  <a:noFill/>
                </a:ln>
                <a:solidFill>
                  <a:prstClr val="black"/>
                </a:solidFill>
                <a:effectLst/>
                <a:uLnTx/>
                <a:uFillTx/>
                <a:latin typeface="Montserrat" panose="00000500000000000000" pitchFamily="2" charset="0"/>
                <a:ea typeface="+mn-ea"/>
                <a:cs typeface="+mn-cs"/>
              </a:rPr>
              <a:t>Uno a Tres años</a:t>
            </a:r>
          </a:p>
        </p:txBody>
      </p:sp>
      <p:sp>
        <p:nvSpPr>
          <p:cNvPr id="10" name="CuadroTexto 9">
            <a:extLst>
              <a:ext uri="{FF2B5EF4-FFF2-40B4-BE49-F238E27FC236}">
                <a16:creationId xmlns:a16="http://schemas.microsoft.com/office/drawing/2014/main" id="{102B7DF3-8C60-C309-4327-B6019A9BB400}"/>
              </a:ext>
            </a:extLst>
          </p:cNvPr>
          <p:cNvSpPr txBox="1"/>
          <p:nvPr/>
        </p:nvSpPr>
        <p:spPr>
          <a:xfrm>
            <a:off x="1217951" y="6147530"/>
            <a:ext cx="6093500" cy="369332"/>
          </a:xfrm>
          <a:solidFill>
            <a:schemeClr val="accent4">
              <a:lumMod val="20000"/>
              <a:lumOff val="80000"/>
            </a:schemeClr>
          </a:solidFill>
          <a:ln>
            <a:solidFill>
              <a:schemeClr val="tx1"/>
            </a:solidFill>
          </a:ln>
        </p:spPr>
        <p:txBody>
          <a:bodyPr wrap="square">
            <a:spAutoFit/>
          </a:bodyPr>
          <a:lstStyle>
            <a:defPPr>
              <a:defRPr lang="es-CO"/>
            </a:defPPr>
            <a:lvl1pPr>
              <a:defRPr b="1" i="0">
                <a:effectLst/>
                <a:latin typeface="Montserrat" panose="00000500000000000000" pitchFamily="2" charset="0"/>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CO" sz="1800" b="1" i="0" u="none" strike="noStrike" kern="1200" cap="none" spc="0" normalizeH="0" baseline="0" noProof="0" dirty="0">
                <a:ln>
                  <a:noFill/>
                </a:ln>
                <a:solidFill>
                  <a:prstClr val="black"/>
                </a:solidFill>
                <a:effectLst/>
                <a:uLnTx/>
                <a:uFillTx/>
                <a:latin typeface="Montserrat" panose="00000500000000000000" pitchFamily="2" charset="0"/>
                <a:ea typeface="+mn-ea"/>
                <a:cs typeface="+mn-cs"/>
              </a:rPr>
              <a:t>Gestación a menos de seis de años</a:t>
            </a:r>
          </a:p>
        </p:txBody>
      </p:sp>
      <p:sp>
        <p:nvSpPr>
          <p:cNvPr id="12" name="CuadroTexto 11">
            <a:extLst>
              <a:ext uri="{FF2B5EF4-FFF2-40B4-BE49-F238E27FC236}">
                <a16:creationId xmlns:a16="http://schemas.microsoft.com/office/drawing/2014/main" id="{E148E104-D10B-526E-1F4D-74FBDF27D9A1}"/>
              </a:ext>
            </a:extLst>
          </p:cNvPr>
          <p:cNvSpPr txBox="1"/>
          <p:nvPr/>
        </p:nvSpPr>
        <p:spPr>
          <a:xfrm>
            <a:off x="1217951" y="4385033"/>
            <a:ext cx="6093500" cy="369332"/>
          </a:xfrm>
          <a:solidFill>
            <a:schemeClr val="accent4">
              <a:lumMod val="20000"/>
              <a:lumOff val="80000"/>
            </a:schemeClr>
          </a:solidFill>
          <a:ln>
            <a:solidFill>
              <a:schemeClr val="tx1"/>
            </a:solidFill>
          </a:ln>
        </p:spPr>
        <p:txBody>
          <a:bodyPr wrap="square">
            <a:spAutoFit/>
          </a:bodyPr>
          <a:lstStyle>
            <a:defPPr>
              <a:defRPr lang="es-CO"/>
            </a:defPPr>
            <a:lvl1pPr>
              <a:defRPr b="1" i="0">
                <a:effectLst/>
                <a:latin typeface="Montserrat" panose="00000500000000000000" pitchFamily="2" charset="0"/>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CO" sz="1800" b="1" i="0" u="none" strike="noStrike" kern="1200" cap="none" spc="0" normalizeH="0" baseline="0" noProof="0" dirty="0">
                <a:ln>
                  <a:noFill/>
                </a:ln>
                <a:solidFill>
                  <a:prstClr val="black"/>
                </a:solidFill>
                <a:effectLst/>
                <a:uLnTx/>
                <a:uFillTx/>
                <a:latin typeface="Montserrat" panose="00000500000000000000" pitchFamily="2" charset="0"/>
                <a:ea typeface="+mn-ea"/>
                <a:cs typeface="+mn-cs"/>
              </a:rPr>
              <a:t>Gestación a Cinco Años</a:t>
            </a:r>
          </a:p>
        </p:txBody>
      </p:sp>
      <p:sp>
        <p:nvSpPr>
          <p:cNvPr id="14" name="CuadroTexto 13">
            <a:extLst>
              <a:ext uri="{FF2B5EF4-FFF2-40B4-BE49-F238E27FC236}">
                <a16:creationId xmlns:a16="http://schemas.microsoft.com/office/drawing/2014/main" id="{84E9D6B7-F4FC-E477-6608-3AA51F8436F4}"/>
              </a:ext>
            </a:extLst>
          </p:cNvPr>
          <p:cNvSpPr txBox="1"/>
          <p:nvPr/>
        </p:nvSpPr>
        <p:spPr>
          <a:xfrm>
            <a:off x="1217951" y="3616852"/>
            <a:ext cx="6093500" cy="369332"/>
          </a:xfrm>
          <a:solidFill>
            <a:schemeClr val="accent4">
              <a:lumMod val="20000"/>
              <a:lumOff val="80000"/>
            </a:schemeClr>
          </a:solidFill>
          <a:ln>
            <a:solidFill>
              <a:schemeClr val="tx1"/>
            </a:solidFill>
          </a:ln>
        </p:spPr>
        <p:txBody>
          <a:bodyPr wrap="square">
            <a:spAutoFit/>
          </a:bodyPr>
          <a:lstStyle>
            <a:defPPr>
              <a:defRPr lang="es-CO"/>
            </a:defPPr>
            <a:lvl1pPr>
              <a:defRPr b="1" i="0">
                <a:effectLst/>
                <a:latin typeface="Montserrat" panose="00000500000000000000" pitchFamily="2" charset="0"/>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CO" sz="1800" b="1" i="0" u="none" strike="noStrike" kern="1200" cap="none" spc="0" normalizeH="0" baseline="0" noProof="0" dirty="0">
                <a:ln>
                  <a:noFill/>
                </a:ln>
                <a:solidFill>
                  <a:prstClr val="black"/>
                </a:solidFill>
                <a:effectLst/>
                <a:uLnTx/>
                <a:uFillTx/>
                <a:latin typeface="Montserrat" panose="00000500000000000000" pitchFamily="2" charset="0"/>
                <a:ea typeface="+mn-ea"/>
                <a:cs typeface="+mn-cs"/>
              </a:rPr>
              <a:t>Gestación a menos de cinco años</a:t>
            </a:r>
          </a:p>
        </p:txBody>
      </p:sp>
      <p:pic>
        <p:nvPicPr>
          <p:cNvPr id="18" name="Imagen 17" descr="Colegiala levantando el puño">
            <a:extLst>
              <a:ext uri="{FF2B5EF4-FFF2-40B4-BE49-F238E27FC236}">
                <a16:creationId xmlns:a16="http://schemas.microsoft.com/office/drawing/2014/main" id="{5F47958E-4745-93C7-08A7-93C3AD19F2C0}"/>
              </a:ext>
            </a:extLst>
          </p:cNvPr>
          <p:cNvPicPr>
            <a:picLocks noChangeAspect="1"/>
          </p:cNvPicPr>
          <p:nvPr/>
        </p:nvPicPr>
        <p:blipFill rotWithShape="1">
          <a:blip r:embed="rId3">
            <a:extLst>
              <a:ext uri="{28A0092B-C50C-407E-A947-70E740481C1C}">
                <a14:useLocalDpi xmlns:a14="http://schemas.microsoft.com/office/drawing/2010/main" val="0"/>
              </a:ext>
            </a:extLst>
          </a:blip>
          <a:srcRect b="71455"/>
          <a:stretch/>
        </p:blipFill>
        <p:spPr>
          <a:xfrm>
            <a:off x="6426935" y="5653851"/>
            <a:ext cx="1315484" cy="1110022"/>
          </a:xfrm>
          <a:prstGeom prst="rect">
            <a:avLst/>
          </a:prstGeom>
        </p:spPr>
      </p:pic>
    </p:spTree>
    <p:extLst>
      <p:ext uri="{BB962C8B-B14F-4D97-AF65-F5344CB8AC3E}">
        <p14:creationId xmlns:p14="http://schemas.microsoft.com/office/powerpoint/2010/main" val="23202238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500" fill="hold"/>
                                        <p:tgtEl>
                                          <p:spTgt spid="18"/>
                                        </p:tgtEl>
                                        <p:attrNameLst>
                                          <p:attrName>ppt_x</p:attrName>
                                        </p:attrNameLst>
                                      </p:cBhvr>
                                      <p:tavLst>
                                        <p:tav tm="0">
                                          <p:val>
                                            <p:strVal val="#ppt_x"/>
                                          </p:val>
                                        </p:tav>
                                        <p:tav tm="100000">
                                          <p:val>
                                            <p:strVal val="#ppt_x"/>
                                          </p:val>
                                        </p:tav>
                                      </p:tavLst>
                                    </p:anim>
                                    <p:anim calcmode="lin" valueType="num">
                                      <p:cBhvr additive="base">
                                        <p:cTn id="8"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1" name="Grupo 60">
            <a:extLst>
              <a:ext uri="{FF2B5EF4-FFF2-40B4-BE49-F238E27FC236}">
                <a16:creationId xmlns:a16="http://schemas.microsoft.com/office/drawing/2014/main" id="{31A3BAE0-B542-34EC-C957-8A14B31F01B8}"/>
              </a:ext>
            </a:extLst>
          </p:cNvPr>
          <p:cNvGrpSpPr/>
          <p:nvPr/>
        </p:nvGrpSpPr>
        <p:grpSpPr>
          <a:xfrm rot="10800000">
            <a:off x="5929521" y="3957961"/>
            <a:ext cx="5349921" cy="347893"/>
            <a:chOff x="5079551" y="2369475"/>
            <a:chExt cx="5771454" cy="347893"/>
          </a:xfrm>
        </p:grpSpPr>
        <p:grpSp>
          <p:nvGrpSpPr>
            <p:cNvPr id="62" name="Grupo 61">
              <a:extLst>
                <a:ext uri="{FF2B5EF4-FFF2-40B4-BE49-F238E27FC236}">
                  <a16:creationId xmlns:a16="http://schemas.microsoft.com/office/drawing/2014/main" id="{2CFEF6C5-53F9-6182-560C-9F623DC98D3B}"/>
                </a:ext>
              </a:extLst>
            </p:cNvPr>
            <p:cNvGrpSpPr/>
            <p:nvPr/>
          </p:nvGrpSpPr>
          <p:grpSpPr>
            <a:xfrm>
              <a:off x="5079551" y="2369475"/>
              <a:ext cx="5771454" cy="347893"/>
              <a:chOff x="2087764" y="3849250"/>
              <a:chExt cx="6287886" cy="347893"/>
            </a:xfrm>
          </p:grpSpPr>
          <p:cxnSp>
            <p:nvCxnSpPr>
              <p:cNvPr id="64" name="Conector recto 63">
                <a:extLst>
                  <a:ext uri="{FF2B5EF4-FFF2-40B4-BE49-F238E27FC236}">
                    <a16:creationId xmlns:a16="http://schemas.microsoft.com/office/drawing/2014/main" id="{CAD09A00-8910-15DA-63F2-AA0C81DEA8E9}"/>
                  </a:ext>
                </a:extLst>
              </p:cNvPr>
              <p:cNvCxnSpPr>
                <a:cxnSpLocks/>
              </p:cNvCxnSpPr>
              <p:nvPr/>
            </p:nvCxnSpPr>
            <p:spPr>
              <a:xfrm>
                <a:off x="2087764" y="3849250"/>
                <a:ext cx="6287886" cy="0"/>
              </a:xfrm>
              <a:prstGeom prst="line">
                <a:avLst/>
              </a:prstGeom>
              <a:ln w="41275"/>
            </p:spPr>
            <p:style>
              <a:lnRef idx="1">
                <a:schemeClr val="accent1"/>
              </a:lnRef>
              <a:fillRef idx="0">
                <a:schemeClr val="accent1"/>
              </a:fillRef>
              <a:effectRef idx="0">
                <a:schemeClr val="accent1"/>
              </a:effectRef>
              <a:fontRef idx="minor">
                <a:schemeClr val="tx1"/>
              </a:fontRef>
            </p:style>
          </p:cxnSp>
          <p:cxnSp>
            <p:nvCxnSpPr>
              <p:cNvPr id="65" name="Conector recto 64">
                <a:extLst>
                  <a:ext uri="{FF2B5EF4-FFF2-40B4-BE49-F238E27FC236}">
                    <a16:creationId xmlns:a16="http://schemas.microsoft.com/office/drawing/2014/main" id="{91878CC0-F720-C3B4-6052-32CC8430AF1E}"/>
                  </a:ext>
                </a:extLst>
              </p:cNvPr>
              <p:cNvCxnSpPr>
                <a:cxnSpLocks/>
              </p:cNvCxnSpPr>
              <p:nvPr/>
            </p:nvCxnSpPr>
            <p:spPr>
              <a:xfrm flipV="1">
                <a:off x="8375650" y="3849250"/>
                <a:ext cx="0" cy="347893"/>
              </a:xfrm>
              <a:prstGeom prst="line">
                <a:avLst/>
              </a:prstGeom>
              <a:ln w="41275"/>
            </p:spPr>
            <p:style>
              <a:lnRef idx="1">
                <a:schemeClr val="accent1"/>
              </a:lnRef>
              <a:fillRef idx="0">
                <a:schemeClr val="accent1"/>
              </a:fillRef>
              <a:effectRef idx="0">
                <a:schemeClr val="accent1"/>
              </a:effectRef>
              <a:fontRef idx="minor">
                <a:schemeClr val="tx1"/>
              </a:fontRef>
            </p:style>
          </p:cxnSp>
        </p:grpSp>
        <p:cxnSp>
          <p:nvCxnSpPr>
            <p:cNvPr id="63" name="Conector recto 62">
              <a:extLst>
                <a:ext uri="{FF2B5EF4-FFF2-40B4-BE49-F238E27FC236}">
                  <a16:creationId xmlns:a16="http://schemas.microsoft.com/office/drawing/2014/main" id="{3A847585-DCF0-EA37-5E71-6B021BC21328}"/>
                </a:ext>
              </a:extLst>
            </p:cNvPr>
            <p:cNvCxnSpPr>
              <a:cxnSpLocks/>
            </p:cNvCxnSpPr>
            <p:nvPr/>
          </p:nvCxnSpPr>
          <p:spPr>
            <a:xfrm flipH="1" flipV="1">
              <a:off x="5096723" y="2373642"/>
              <a:ext cx="1" cy="293748"/>
            </a:xfrm>
            <a:prstGeom prst="line">
              <a:avLst/>
            </a:prstGeom>
            <a:ln w="41275"/>
          </p:spPr>
          <p:style>
            <a:lnRef idx="1">
              <a:schemeClr val="accent1"/>
            </a:lnRef>
            <a:fillRef idx="0">
              <a:schemeClr val="accent1"/>
            </a:fillRef>
            <a:effectRef idx="0">
              <a:schemeClr val="accent1"/>
            </a:effectRef>
            <a:fontRef idx="minor">
              <a:schemeClr val="tx1"/>
            </a:fontRef>
          </p:style>
        </p:cxnSp>
      </p:grpSp>
      <p:sp>
        <p:nvSpPr>
          <p:cNvPr id="4" name="object 8">
            <a:extLst>
              <a:ext uri="{FF2B5EF4-FFF2-40B4-BE49-F238E27FC236}">
                <a16:creationId xmlns:a16="http://schemas.microsoft.com/office/drawing/2014/main" id="{536DF5EB-F050-48AE-0A4D-24ED06EFDC74}"/>
              </a:ext>
            </a:extLst>
          </p:cNvPr>
          <p:cNvSpPr/>
          <p:nvPr/>
        </p:nvSpPr>
        <p:spPr>
          <a:xfrm>
            <a:off x="5902889" y="2686571"/>
            <a:ext cx="3366290" cy="647486"/>
          </a:xfrm>
          <a:custGeom>
            <a:avLst/>
            <a:gdLst/>
            <a:ahLst/>
            <a:cxnLst/>
            <a:rect l="l" t="t" r="r" b="b"/>
            <a:pathLst>
              <a:path w="4910455" h="1900554">
                <a:moveTo>
                  <a:pt x="0" y="1899942"/>
                </a:moveTo>
                <a:lnTo>
                  <a:pt x="4910279" y="1899942"/>
                </a:lnTo>
                <a:lnTo>
                  <a:pt x="4910279" y="0"/>
                </a:lnTo>
                <a:lnTo>
                  <a:pt x="0" y="0"/>
                </a:lnTo>
                <a:lnTo>
                  <a:pt x="0" y="1899942"/>
                </a:lnTo>
                <a:close/>
              </a:path>
            </a:pathLst>
          </a:custGeom>
          <a:solidFill>
            <a:srgbClr val="CC0099"/>
          </a:solidFill>
        </p:spPr>
        <p:txBody>
          <a:bodyPr wrap="square" lIns="0" tIns="0" rIns="0" bIns="0" rtlCol="0"/>
          <a:lstStyle/>
          <a:p>
            <a:pPr marL="0" marR="0" lvl="0" indent="0" algn="l" defTabSz="554492" rtl="0" eaLnBrk="1" fontAlgn="auto" latinLnBrk="0" hangingPunct="1">
              <a:lnSpc>
                <a:spcPct val="100000"/>
              </a:lnSpc>
              <a:spcBef>
                <a:spcPts val="0"/>
              </a:spcBef>
              <a:spcAft>
                <a:spcPts val="0"/>
              </a:spcAft>
              <a:buClrTx/>
              <a:buSzTx/>
              <a:buFontTx/>
              <a:buNone/>
              <a:tabLst/>
              <a:defRPr/>
            </a:pPr>
            <a:endParaRPr kumimoji="0" sz="728" b="0" i="0" u="none" strike="noStrike" kern="1200" cap="none" spc="0" normalizeH="0" baseline="0" noProof="0">
              <a:ln>
                <a:noFill/>
              </a:ln>
              <a:solidFill>
                <a:srgbClr val="FF33CC"/>
              </a:solidFill>
              <a:effectLst/>
              <a:uLnTx/>
              <a:uFillTx/>
              <a:latin typeface="Calibri"/>
              <a:ea typeface="+mn-ea"/>
              <a:cs typeface="+mn-cs"/>
            </a:endParaRPr>
          </a:p>
        </p:txBody>
      </p:sp>
      <p:grpSp>
        <p:nvGrpSpPr>
          <p:cNvPr id="5" name="Grupo 4">
            <a:extLst>
              <a:ext uri="{FF2B5EF4-FFF2-40B4-BE49-F238E27FC236}">
                <a16:creationId xmlns:a16="http://schemas.microsoft.com/office/drawing/2014/main" id="{17245352-6C4D-30D3-E409-0FFC1A793341}"/>
              </a:ext>
            </a:extLst>
          </p:cNvPr>
          <p:cNvGrpSpPr/>
          <p:nvPr/>
        </p:nvGrpSpPr>
        <p:grpSpPr>
          <a:xfrm>
            <a:off x="372238" y="1290436"/>
            <a:ext cx="5475815" cy="2051906"/>
            <a:chOff x="2176024" y="2545796"/>
            <a:chExt cx="6199626" cy="2421280"/>
          </a:xfrm>
        </p:grpSpPr>
        <p:cxnSp>
          <p:nvCxnSpPr>
            <p:cNvPr id="57" name="Conector recto 56">
              <a:extLst>
                <a:ext uri="{FF2B5EF4-FFF2-40B4-BE49-F238E27FC236}">
                  <a16:creationId xmlns:a16="http://schemas.microsoft.com/office/drawing/2014/main" id="{EB6EB478-9371-0A26-F6EC-9936164F5E27}"/>
                </a:ext>
              </a:extLst>
            </p:cNvPr>
            <p:cNvCxnSpPr>
              <a:cxnSpLocks/>
            </p:cNvCxnSpPr>
            <p:nvPr/>
          </p:nvCxnSpPr>
          <p:spPr>
            <a:xfrm>
              <a:off x="2176024" y="3849250"/>
              <a:ext cx="6199626" cy="0"/>
            </a:xfrm>
            <a:prstGeom prst="line">
              <a:avLst/>
            </a:prstGeom>
            <a:ln w="41275"/>
          </p:spPr>
          <p:style>
            <a:lnRef idx="1">
              <a:schemeClr val="accent1"/>
            </a:lnRef>
            <a:fillRef idx="0">
              <a:schemeClr val="accent1"/>
            </a:fillRef>
            <a:effectRef idx="0">
              <a:schemeClr val="accent1"/>
            </a:effectRef>
            <a:fontRef idx="minor">
              <a:schemeClr val="tx1"/>
            </a:fontRef>
          </p:style>
        </p:cxnSp>
        <p:cxnSp>
          <p:nvCxnSpPr>
            <p:cNvPr id="58" name="Conector recto 57">
              <a:extLst>
                <a:ext uri="{FF2B5EF4-FFF2-40B4-BE49-F238E27FC236}">
                  <a16:creationId xmlns:a16="http://schemas.microsoft.com/office/drawing/2014/main" id="{E167D24E-40FD-55DB-2B52-BA650C09F365}"/>
                </a:ext>
              </a:extLst>
            </p:cNvPr>
            <p:cNvCxnSpPr>
              <a:cxnSpLocks/>
            </p:cNvCxnSpPr>
            <p:nvPr/>
          </p:nvCxnSpPr>
          <p:spPr>
            <a:xfrm flipV="1">
              <a:off x="8375649" y="3849250"/>
              <a:ext cx="0" cy="347893"/>
            </a:xfrm>
            <a:prstGeom prst="line">
              <a:avLst/>
            </a:prstGeom>
            <a:ln w="41275"/>
          </p:spPr>
          <p:style>
            <a:lnRef idx="1">
              <a:schemeClr val="accent1"/>
            </a:lnRef>
            <a:fillRef idx="0">
              <a:schemeClr val="accent1"/>
            </a:fillRef>
            <a:effectRef idx="0">
              <a:schemeClr val="accent1"/>
            </a:effectRef>
            <a:fontRef idx="minor">
              <a:schemeClr val="tx1"/>
            </a:fontRef>
          </p:style>
        </p:cxnSp>
        <p:cxnSp>
          <p:nvCxnSpPr>
            <p:cNvPr id="59" name="Conector recto 58">
              <a:extLst>
                <a:ext uri="{FF2B5EF4-FFF2-40B4-BE49-F238E27FC236}">
                  <a16:creationId xmlns:a16="http://schemas.microsoft.com/office/drawing/2014/main" id="{6782F656-6FBC-4A83-FEB5-0C6B922D8ED8}"/>
                </a:ext>
              </a:extLst>
            </p:cNvPr>
            <p:cNvCxnSpPr>
              <a:cxnSpLocks/>
            </p:cNvCxnSpPr>
            <p:nvPr/>
          </p:nvCxnSpPr>
          <p:spPr>
            <a:xfrm flipV="1">
              <a:off x="2176024" y="2545796"/>
              <a:ext cx="0" cy="2421280"/>
            </a:xfrm>
            <a:prstGeom prst="line">
              <a:avLst/>
            </a:prstGeom>
            <a:ln w="41275"/>
          </p:spPr>
          <p:style>
            <a:lnRef idx="1">
              <a:schemeClr val="accent1"/>
            </a:lnRef>
            <a:fillRef idx="0">
              <a:schemeClr val="accent1"/>
            </a:fillRef>
            <a:effectRef idx="0">
              <a:schemeClr val="accent1"/>
            </a:effectRef>
            <a:fontRef idx="minor">
              <a:schemeClr val="tx1"/>
            </a:fontRef>
          </p:style>
        </p:cxnSp>
      </p:grpSp>
      <p:sp>
        <p:nvSpPr>
          <p:cNvPr id="7" name="object 8">
            <a:extLst>
              <a:ext uri="{FF2B5EF4-FFF2-40B4-BE49-F238E27FC236}">
                <a16:creationId xmlns:a16="http://schemas.microsoft.com/office/drawing/2014/main" id="{F81F9C73-5417-1D58-678F-0A1FD3D53444}"/>
              </a:ext>
            </a:extLst>
          </p:cNvPr>
          <p:cNvSpPr/>
          <p:nvPr/>
        </p:nvSpPr>
        <p:spPr>
          <a:xfrm>
            <a:off x="9213990" y="2686438"/>
            <a:ext cx="2096029" cy="655904"/>
          </a:xfrm>
          <a:custGeom>
            <a:avLst/>
            <a:gdLst/>
            <a:ahLst/>
            <a:cxnLst/>
            <a:rect l="l" t="t" r="r" b="b"/>
            <a:pathLst>
              <a:path w="4910455" h="1900554">
                <a:moveTo>
                  <a:pt x="0" y="1899942"/>
                </a:moveTo>
                <a:lnTo>
                  <a:pt x="4910279" y="1899942"/>
                </a:lnTo>
                <a:lnTo>
                  <a:pt x="4910279" y="0"/>
                </a:lnTo>
                <a:lnTo>
                  <a:pt x="0" y="0"/>
                </a:lnTo>
                <a:lnTo>
                  <a:pt x="0" y="1899942"/>
                </a:lnTo>
                <a:close/>
              </a:path>
            </a:pathLst>
          </a:custGeom>
          <a:solidFill>
            <a:srgbClr val="CC0099"/>
          </a:solidFill>
        </p:spPr>
        <p:txBody>
          <a:bodyPr wrap="square" lIns="0" tIns="0" rIns="0" bIns="0" rtlCol="0"/>
          <a:lstStyle/>
          <a:p>
            <a:pPr marL="0" marR="0" lvl="0" indent="0" algn="l" defTabSz="554492" rtl="0" eaLnBrk="1" fontAlgn="auto" latinLnBrk="0" hangingPunct="1">
              <a:lnSpc>
                <a:spcPct val="100000"/>
              </a:lnSpc>
              <a:spcBef>
                <a:spcPts val="0"/>
              </a:spcBef>
              <a:spcAft>
                <a:spcPts val="0"/>
              </a:spcAft>
              <a:buClrTx/>
              <a:buSzTx/>
              <a:buFontTx/>
              <a:buNone/>
              <a:tabLst/>
              <a:defRPr/>
            </a:pPr>
            <a:endParaRPr kumimoji="0" sz="728" b="0" i="0" u="none" strike="noStrike" kern="1200" cap="none" spc="0" normalizeH="0" baseline="0" noProof="0">
              <a:ln>
                <a:noFill/>
              </a:ln>
              <a:solidFill>
                <a:srgbClr val="FF33CC"/>
              </a:solidFill>
              <a:effectLst/>
              <a:uLnTx/>
              <a:uFillTx/>
              <a:latin typeface="Calibri"/>
              <a:ea typeface="+mn-ea"/>
              <a:cs typeface="+mn-cs"/>
            </a:endParaRPr>
          </a:p>
        </p:txBody>
      </p:sp>
      <p:sp>
        <p:nvSpPr>
          <p:cNvPr id="8" name="object 9">
            <a:extLst>
              <a:ext uri="{FF2B5EF4-FFF2-40B4-BE49-F238E27FC236}">
                <a16:creationId xmlns:a16="http://schemas.microsoft.com/office/drawing/2014/main" id="{A7F5EAA0-8048-C4AB-936B-9723E20E6626}"/>
              </a:ext>
            </a:extLst>
          </p:cNvPr>
          <p:cNvSpPr/>
          <p:nvPr/>
        </p:nvSpPr>
        <p:spPr>
          <a:xfrm>
            <a:off x="406756" y="2689654"/>
            <a:ext cx="5441297" cy="662159"/>
          </a:xfrm>
          <a:custGeom>
            <a:avLst/>
            <a:gdLst/>
            <a:ahLst/>
            <a:cxnLst/>
            <a:rect l="l" t="t" r="r" b="b"/>
            <a:pathLst>
              <a:path w="12992735" h="1900554">
                <a:moveTo>
                  <a:pt x="12992463" y="1899942"/>
                </a:moveTo>
                <a:lnTo>
                  <a:pt x="0" y="1899942"/>
                </a:lnTo>
                <a:lnTo>
                  <a:pt x="0" y="0"/>
                </a:lnTo>
                <a:lnTo>
                  <a:pt x="12992463" y="0"/>
                </a:lnTo>
                <a:lnTo>
                  <a:pt x="12992463" y="1899942"/>
                </a:lnTo>
                <a:close/>
              </a:path>
            </a:pathLst>
          </a:custGeom>
          <a:solidFill>
            <a:srgbClr val="D83269"/>
          </a:solidFill>
        </p:spPr>
        <p:txBody>
          <a:bodyPr wrap="square" lIns="0" tIns="0" rIns="0" bIns="0" rtlCol="0"/>
          <a:lstStyle/>
          <a:p>
            <a:pPr marL="0" marR="0" lvl="0" indent="0" algn="l" defTabSz="554492" rtl="0" eaLnBrk="1" fontAlgn="auto" latinLnBrk="0" hangingPunct="1">
              <a:lnSpc>
                <a:spcPct val="100000"/>
              </a:lnSpc>
              <a:spcBef>
                <a:spcPts val="0"/>
              </a:spcBef>
              <a:spcAft>
                <a:spcPts val="0"/>
              </a:spcAft>
              <a:buClrTx/>
              <a:buSzTx/>
              <a:buFontTx/>
              <a:buNone/>
              <a:tabLst/>
              <a:defRPr/>
            </a:pPr>
            <a:endParaRPr kumimoji="0" sz="1092" b="0" i="0" u="none" strike="noStrike" kern="1200" cap="none" spc="0" normalizeH="0" baseline="0" noProof="0">
              <a:ln>
                <a:noFill/>
              </a:ln>
              <a:solidFill>
                <a:prstClr val="black"/>
              </a:solidFill>
              <a:effectLst/>
              <a:uLnTx/>
              <a:uFillTx/>
              <a:latin typeface="Calibri"/>
              <a:ea typeface="+mn-ea"/>
              <a:cs typeface="+mn-cs"/>
            </a:endParaRPr>
          </a:p>
        </p:txBody>
      </p:sp>
      <p:sp>
        <p:nvSpPr>
          <p:cNvPr id="9" name="object 10">
            <a:extLst>
              <a:ext uri="{FF2B5EF4-FFF2-40B4-BE49-F238E27FC236}">
                <a16:creationId xmlns:a16="http://schemas.microsoft.com/office/drawing/2014/main" id="{9760AF5E-61F3-6FCE-0591-08F71ABEA43D}"/>
              </a:ext>
            </a:extLst>
          </p:cNvPr>
          <p:cNvSpPr/>
          <p:nvPr/>
        </p:nvSpPr>
        <p:spPr>
          <a:xfrm>
            <a:off x="2272402" y="2720160"/>
            <a:ext cx="45719" cy="662160"/>
          </a:xfrm>
          <a:custGeom>
            <a:avLst/>
            <a:gdLst/>
            <a:ahLst/>
            <a:cxnLst/>
            <a:rect l="l" t="t" r="r" b="b"/>
            <a:pathLst>
              <a:path h="2814954">
                <a:moveTo>
                  <a:pt x="0" y="2814699"/>
                </a:moveTo>
                <a:lnTo>
                  <a:pt x="0" y="0"/>
                </a:lnTo>
              </a:path>
            </a:pathLst>
          </a:custGeom>
          <a:ln w="40124">
            <a:solidFill>
              <a:srgbClr val="FFFFFF"/>
            </a:solidFill>
            <a:prstDash val="dash"/>
          </a:ln>
        </p:spPr>
        <p:txBody>
          <a:bodyPr wrap="square" lIns="0" tIns="0" rIns="0" bIns="0" rtlCol="0"/>
          <a:lstStyle/>
          <a:p>
            <a:pPr marL="0" marR="0" lvl="0" indent="0" algn="l" defTabSz="554492" rtl="0" eaLnBrk="1" fontAlgn="auto" latinLnBrk="0" hangingPunct="1">
              <a:lnSpc>
                <a:spcPct val="100000"/>
              </a:lnSpc>
              <a:spcBef>
                <a:spcPts val="0"/>
              </a:spcBef>
              <a:spcAft>
                <a:spcPts val="0"/>
              </a:spcAft>
              <a:buClrTx/>
              <a:buSzTx/>
              <a:buFontTx/>
              <a:buNone/>
              <a:tabLst/>
              <a:defRPr/>
            </a:pPr>
            <a:endParaRPr kumimoji="0" sz="1092" b="0" i="0" u="none" strike="noStrike" kern="1200" cap="none" spc="0" normalizeH="0" baseline="0" noProof="0">
              <a:ln>
                <a:noFill/>
              </a:ln>
              <a:solidFill>
                <a:prstClr val="black"/>
              </a:solidFill>
              <a:effectLst/>
              <a:uLnTx/>
              <a:uFillTx/>
              <a:latin typeface="Calibri"/>
              <a:ea typeface="+mn-ea"/>
              <a:cs typeface="+mn-cs"/>
            </a:endParaRPr>
          </a:p>
        </p:txBody>
      </p:sp>
      <p:sp>
        <p:nvSpPr>
          <p:cNvPr id="11" name="object 12">
            <a:extLst>
              <a:ext uri="{FF2B5EF4-FFF2-40B4-BE49-F238E27FC236}">
                <a16:creationId xmlns:a16="http://schemas.microsoft.com/office/drawing/2014/main" id="{90EB5B0B-86C9-BABB-93CF-FF01E6EFC0F7}"/>
              </a:ext>
            </a:extLst>
          </p:cNvPr>
          <p:cNvSpPr/>
          <p:nvPr/>
        </p:nvSpPr>
        <p:spPr>
          <a:xfrm>
            <a:off x="11410575" y="3710617"/>
            <a:ext cx="0" cy="19253"/>
          </a:xfrm>
          <a:custGeom>
            <a:avLst/>
            <a:gdLst/>
            <a:ahLst/>
            <a:cxnLst/>
            <a:rect l="l" t="t" r="r" b="b"/>
            <a:pathLst>
              <a:path h="31750">
                <a:moveTo>
                  <a:pt x="-20062" y="15706"/>
                </a:moveTo>
                <a:lnTo>
                  <a:pt x="20062" y="15706"/>
                </a:lnTo>
              </a:path>
            </a:pathLst>
          </a:custGeom>
          <a:ln w="31412">
            <a:solidFill>
              <a:srgbClr val="FFFFFF"/>
            </a:solidFill>
          </a:ln>
        </p:spPr>
        <p:txBody>
          <a:bodyPr wrap="square" lIns="0" tIns="0" rIns="0" bIns="0" rtlCol="0"/>
          <a:lstStyle/>
          <a:p>
            <a:pPr marL="0" marR="0" lvl="0" indent="0" algn="l" defTabSz="554492" rtl="0" eaLnBrk="1" fontAlgn="auto" latinLnBrk="0" hangingPunct="1">
              <a:lnSpc>
                <a:spcPct val="100000"/>
              </a:lnSpc>
              <a:spcBef>
                <a:spcPts val="0"/>
              </a:spcBef>
              <a:spcAft>
                <a:spcPts val="0"/>
              </a:spcAft>
              <a:buClrTx/>
              <a:buSzTx/>
              <a:buFontTx/>
              <a:buNone/>
              <a:tabLst/>
              <a:defRPr/>
            </a:pPr>
            <a:endParaRPr kumimoji="0" sz="1092" b="0" i="0" u="none" strike="noStrike" kern="1200" cap="none" spc="0" normalizeH="0" baseline="0" noProof="0">
              <a:ln>
                <a:noFill/>
              </a:ln>
              <a:solidFill>
                <a:prstClr val="black"/>
              </a:solidFill>
              <a:effectLst/>
              <a:uLnTx/>
              <a:uFillTx/>
              <a:latin typeface="Calibri"/>
              <a:ea typeface="+mn-ea"/>
              <a:cs typeface="+mn-cs"/>
            </a:endParaRPr>
          </a:p>
        </p:txBody>
      </p:sp>
      <p:sp>
        <p:nvSpPr>
          <p:cNvPr id="12" name="object 13">
            <a:extLst>
              <a:ext uri="{FF2B5EF4-FFF2-40B4-BE49-F238E27FC236}">
                <a16:creationId xmlns:a16="http://schemas.microsoft.com/office/drawing/2014/main" id="{06389FBD-5525-3161-4F5A-547C59C55C3D}"/>
              </a:ext>
            </a:extLst>
          </p:cNvPr>
          <p:cNvSpPr/>
          <p:nvPr/>
        </p:nvSpPr>
        <p:spPr>
          <a:xfrm>
            <a:off x="11311523" y="2460151"/>
            <a:ext cx="0" cy="1706991"/>
          </a:xfrm>
          <a:custGeom>
            <a:avLst/>
            <a:gdLst/>
            <a:ahLst/>
            <a:cxnLst/>
            <a:rect l="l" t="t" r="r" b="b"/>
            <a:pathLst>
              <a:path h="2814954">
                <a:moveTo>
                  <a:pt x="0" y="2814699"/>
                </a:moveTo>
                <a:lnTo>
                  <a:pt x="0" y="0"/>
                </a:lnTo>
              </a:path>
            </a:pathLst>
          </a:custGeom>
          <a:ln w="40124">
            <a:solidFill>
              <a:srgbClr val="FFFFFF"/>
            </a:solidFill>
            <a:prstDash val="dash"/>
          </a:ln>
        </p:spPr>
        <p:txBody>
          <a:bodyPr wrap="square" lIns="0" tIns="0" rIns="0" bIns="0" rtlCol="0"/>
          <a:lstStyle/>
          <a:p>
            <a:pPr marL="0" marR="0" lvl="0" indent="0" algn="l" defTabSz="554492" rtl="0" eaLnBrk="1" fontAlgn="auto" latinLnBrk="0" hangingPunct="1">
              <a:lnSpc>
                <a:spcPct val="100000"/>
              </a:lnSpc>
              <a:spcBef>
                <a:spcPts val="0"/>
              </a:spcBef>
              <a:spcAft>
                <a:spcPts val="0"/>
              </a:spcAft>
              <a:buClrTx/>
              <a:buSzTx/>
              <a:buFontTx/>
              <a:buNone/>
              <a:tabLst/>
              <a:defRPr/>
            </a:pPr>
            <a:endParaRPr kumimoji="0" sz="1092" b="0" i="0" u="none" strike="noStrike" kern="1200" cap="none" spc="0" normalizeH="0" baseline="0" noProof="0">
              <a:ln>
                <a:noFill/>
              </a:ln>
              <a:solidFill>
                <a:prstClr val="black"/>
              </a:solidFill>
              <a:effectLst/>
              <a:uLnTx/>
              <a:uFillTx/>
              <a:latin typeface="Calibri"/>
              <a:ea typeface="+mn-ea"/>
              <a:cs typeface="+mn-cs"/>
            </a:endParaRPr>
          </a:p>
        </p:txBody>
      </p:sp>
      <p:sp>
        <p:nvSpPr>
          <p:cNvPr id="13" name="object 16">
            <a:extLst>
              <a:ext uri="{FF2B5EF4-FFF2-40B4-BE49-F238E27FC236}">
                <a16:creationId xmlns:a16="http://schemas.microsoft.com/office/drawing/2014/main" id="{37B134FB-3F60-DBC1-E80E-7CE7C00B27C3}"/>
              </a:ext>
            </a:extLst>
          </p:cNvPr>
          <p:cNvSpPr txBox="1"/>
          <p:nvPr/>
        </p:nvSpPr>
        <p:spPr>
          <a:xfrm>
            <a:off x="1887582" y="3614164"/>
            <a:ext cx="790867" cy="314903"/>
          </a:xfrm>
          <a:prstGeom prst="rect">
            <a:avLst/>
          </a:prstGeom>
        </p:spPr>
        <p:txBody>
          <a:bodyPr vert="horz" wrap="square" lIns="0" tIns="6931" rIns="0" bIns="0" rtlCol="0">
            <a:spAutoFit/>
          </a:bodyPr>
          <a:lstStyle/>
          <a:p>
            <a:pPr marL="7701" marR="0" lvl="0" indent="0" algn="l" defTabSz="554492" rtl="0" eaLnBrk="1" fontAlgn="auto" latinLnBrk="0" hangingPunct="1">
              <a:lnSpc>
                <a:spcPct val="100000"/>
              </a:lnSpc>
              <a:spcBef>
                <a:spcPts val="55"/>
              </a:spcBef>
              <a:spcAft>
                <a:spcPts val="0"/>
              </a:spcAft>
              <a:buClrTx/>
              <a:buSzTx/>
              <a:buFontTx/>
              <a:buNone/>
              <a:tabLst/>
              <a:defRPr/>
            </a:pPr>
            <a:r>
              <a:rPr kumimoji="0" sz="2001" b="0" i="0" u="none" strike="noStrike" kern="1200" cap="none" spc="-3" normalizeH="0" baseline="0" noProof="0">
                <a:ln>
                  <a:noFill/>
                </a:ln>
                <a:solidFill>
                  <a:srgbClr val="FFFFFF"/>
                </a:solidFill>
                <a:effectLst/>
                <a:uLnTx/>
                <a:uFillTx/>
                <a:latin typeface="Arial"/>
                <a:ea typeface="+mn-ea"/>
                <a:cs typeface="Arial"/>
              </a:rPr>
              <a:t>0</a:t>
            </a:r>
            <a:r>
              <a:rPr kumimoji="0" sz="2001" b="0" i="0" u="none" strike="noStrike" kern="1200" cap="none" spc="-164" normalizeH="0" baseline="0" noProof="0">
                <a:ln>
                  <a:noFill/>
                </a:ln>
                <a:solidFill>
                  <a:srgbClr val="FFFFFF"/>
                </a:solidFill>
                <a:effectLst/>
                <a:uLnTx/>
                <a:uFillTx/>
                <a:latin typeface="Arial"/>
                <a:ea typeface="+mn-ea"/>
                <a:cs typeface="Arial"/>
              </a:rPr>
              <a:t> </a:t>
            </a:r>
            <a:r>
              <a:rPr kumimoji="0" sz="2001" b="0" i="0" u="none" strike="noStrike" kern="1200" cap="none" spc="-3" normalizeH="0" baseline="0" noProof="0">
                <a:ln>
                  <a:noFill/>
                </a:ln>
                <a:solidFill>
                  <a:srgbClr val="FFFFFF"/>
                </a:solidFill>
                <a:effectLst/>
                <a:uLnTx/>
                <a:uFillTx/>
                <a:latin typeface="Arial"/>
                <a:ea typeface="+mn-ea"/>
                <a:cs typeface="Arial"/>
              </a:rPr>
              <a:t>Años</a:t>
            </a:r>
            <a:endParaRPr kumimoji="0" sz="2001" b="0" i="0" u="none" strike="noStrike" kern="1200" cap="none" spc="0" normalizeH="0" baseline="0" noProof="0">
              <a:ln>
                <a:noFill/>
              </a:ln>
              <a:solidFill>
                <a:prstClr val="black"/>
              </a:solidFill>
              <a:effectLst/>
              <a:uLnTx/>
              <a:uFillTx/>
              <a:latin typeface="Arial"/>
              <a:ea typeface="+mn-ea"/>
              <a:cs typeface="Arial"/>
            </a:endParaRPr>
          </a:p>
        </p:txBody>
      </p:sp>
      <p:sp>
        <p:nvSpPr>
          <p:cNvPr id="15" name="object 4">
            <a:extLst>
              <a:ext uri="{FF2B5EF4-FFF2-40B4-BE49-F238E27FC236}">
                <a16:creationId xmlns:a16="http://schemas.microsoft.com/office/drawing/2014/main" id="{E623320C-D9A6-DC5B-C1FF-DD2D770A4A46}"/>
              </a:ext>
            </a:extLst>
          </p:cNvPr>
          <p:cNvSpPr txBox="1"/>
          <p:nvPr/>
        </p:nvSpPr>
        <p:spPr>
          <a:xfrm>
            <a:off x="9210276" y="2890735"/>
            <a:ext cx="2779640" cy="284386"/>
          </a:xfrm>
          <a:prstGeom prst="rect">
            <a:avLst/>
          </a:prstGeom>
        </p:spPr>
        <p:txBody>
          <a:bodyPr vert="horz" wrap="square" lIns="0" tIns="7316" rIns="0" bIns="0" rtlCol="0">
            <a:spAutoFit/>
          </a:bodyPr>
          <a:lstStyle/>
          <a:p>
            <a:pPr marL="7701" marR="0" lvl="0" indent="0" algn="l" defTabSz="554492" rtl="0" eaLnBrk="1" fontAlgn="auto" latinLnBrk="0" hangingPunct="1">
              <a:lnSpc>
                <a:spcPct val="100000"/>
              </a:lnSpc>
              <a:spcBef>
                <a:spcPts val="58"/>
              </a:spcBef>
              <a:spcAft>
                <a:spcPts val="0"/>
              </a:spcAft>
              <a:buClrTx/>
              <a:buSzTx/>
              <a:buFontTx/>
              <a:buNone/>
              <a:tabLst/>
              <a:defRPr/>
            </a:pPr>
            <a:r>
              <a:rPr kumimoji="0" lang="es-MX" sz="1800" b="0" i="0" u="none" strike="noStrike" kern="1200" cap="none" spc="-21" normalizeH="0" baseline="0" noProof="0" dirty="0">
                <a:ln>
                  <a:noFill/>
                </a:ln>
                <a:solidFill>
                  <a:prstClr val="white"/>
                </a:solidFill>
                <a:effectLst/>
                <a:uLnTx/>
                <a:uFillTx/>
                <a:latin typeface="Arial"/>
                <a:ea typeface="+mn-ea"/>
                <a:cs typeface="Arial"/>
              </a:rPr>
              <a:t>         Transición</a:t>
            </a:r>
            <a:endParaRPr kumimoji="0" sz="1800" b="0" i="0" u="none" strike="noStrike" kern="1200" cap="none" spc="0" normalizeH="0" baseline="0" noProof="0" dirty="0">
              <a:ln>
                <a:noFill/>
              </a:ln>
              <a:solidFill>
                <a:prstClr val="white"/>
              </a:solidFill>
              <a:effectLst/>
              <a:uLnTx/>
              <a:uFillTx/>
              <a:latin typeface="Arial"/>
              <a:ea typeface="+mn-ea"/>
              <a:cs typeface="Arial"/>
            </a:endParaRPr>
          </a:p>
        </p:txBody>
      </p:sp>
      <p:sp>
        <p:nvSpPr>
          <p:cNvPr id="53" name="object 8">
            <a:extLst>
              <a:ext uri="{FF2B5EF4-FFF2-40B4-BE49-F238E27FC236}">
                <a16:creationId xmlns:a16="http://schemas.microsoft.com/office/drawing/2014/main" id="{35B214DE-F5AE-CA5C-D217-37ECA17676AF}"/>
              </a:ext>
            </a:extLst>
          </p:cNvPr>
          <p:cNvSpPr/>
          <p:nvPr/>
        </p:nvSpPr>
        <p:spPr>
          <a:xfrm>
            <a:off x="5430399" y="3330936"/>
            <a:ext cx="904118" cy="535248"/>
          </a:xfrm>
          <a:custGeom>
            <a:avLst/>
            <a:gdLst/>
            <a:ahLst/>
            <a:cxnLst/>
            <a:rect l="l" t="t" r="r" b="b"/>
            <a:pathLst>
              <a:path w="2140584" h="923925">
                <a:moveTo>
                  <a:pt x="2140008" y="223720"/>
                </a:moveTo>
                <a:lnTo>
                  <a:pt x="0" y="223720"/>
                </a:lnTo>
                <a:lnTo>
                  <a:pt x="0" y="923710"/>
                </a:lnTo>
                <a:lnTo>
                  <a:pt x="2140008" y="923710"/>
                </a:lnTo>
                <a:lnTo>
                  <a:pt x="2140008" y="223720"/>
                </a:lnTo>
                <a:close/>
              </a:path>
              <a:path w="2140584" h="923925">
                <a:moveTo>
                  <a:pt x="1106898" y="0"/>
                </a:moveTo>
                <a:lnTo>
                  <a:pt x="886957" y="223720"/>
                </a:lnTo>
                <a:lnTo>
                  <a:pt x="1326839" y="223720"/>
                </a:lnTo>
                <a:lnTo>
                  <a:pt x="1106898" y="0"/>
                </a:lnTo>
                <a:close/>
              </a:path>
            </a:pathLst>
          </a:custGeom>
          <a:solidFill>
            <a:srgbClr val="1F6299"/>
          </a:solidFill>
        </p:spPr>
        <p:txBody>
          <a:bodyPr wrap="square" lIns="0" tIns="0" rIns="0" bIns="0" rtlCol="0"/>
          <a:lstStyle/>
          <a:p>
            <a:pPr marL="0" marR="0" lvl="0" indent="0" algn="l" defTabSz="554492" rtl="0" eaLnBrk="1" fontAlgn="auto" latinLnBrk="0" hangingPunct="1">
              <a:lnSpc>
                <a:spcPct val="100000"/>
              </a:lnSpc>
              <a:spcBef>
                <a:spcPts val="0"/>
              </a:spcBef>
              <a:spcAft>
                <a:spcPts val="0"/>
              </a:spcAft>
              <a:buClrTx/>
              <a:buSzTx/>
              <a:buFontTx/>
              <a:buNone/>
              <a:tabLst/>
              <a:defRPr/>
            </a:pPr>
            <a:endParaRPr kumimoji="0" lang="es-ES" sz="1400" b="1" i="0" u="none" strike="noStrike" kern="1200" cap="none" spc="0" normalizeH="0" baseline="0" noProof="0" dirty="0">
              <a:ln>
                <a:noFill/>
              </a:ln>
              <a:solidFill>
                <a:prstClr val="black"/>
              </a:solidFill>
              <a:effectLst/>
              <a:uLnTx/>
              <a:uFillTx/>
              <a:latin typeface="Calibri"/>
              <a:ea typeface="+mn-ea"/>
              <a:cs typeface="+mn-cs"/>
            </a:endParaRPr>
          </a:p>
          <a:p>
            <a:pPr marL="0" marR="0" lvl="0" indent="0" algn="ctr" defTabSz="554492" rtl="0" eaLnBrk="1" fontAlgn="auto" latinLnBrk="0" hangingPunct="1">
              <a:lnSpc>
                <a:spcPct val="100000"/>
              </a:lnSpc>
              <a:spcBef>
                <a:spcPts val="0"/>
              </a:spcBef>
              <a:spcAft>
                <a:spcPts val="0"/>
              </a:spcAft>
              <a:buClrTx/>
              <a:buSzTx/>
              <a:buFontTx/>
              <a:buNone/>
              <a:tabLst/>
              <a:defRPr/>
            </a:pPr>
            <a:r>
              <a:rPr kumimoji="0" lang="es-ES" sz="1400" b="1" i="0" u="none" strike="noStrike" kern="1200" cap="none" spc="0" normalizeH="0" baseline="0" noProof="0" dirty="0">
                <a:ln>
                  <a:noFill/>
                </a:ln>
                <a:solidFill>
                  <a:prstClr val="white"/>
                </a:solidFill>
                <a:effectLst/>
                <a:uLnTx/>
                <a:uFillTx/>
                <a:latin typeface="Calibri"/>
                <a:ea typeface="+mn-ea"/>
                <a:cs typeface="+mn-cs"/>
              </a:rPr>
              <a:t>3</a:t>
            </a:r>
            <a:r>
              <a:rPr kumimoji="0" lang="es-ES" sz="1400" b="1" i="0" u="none" strike="noStrike" kern="1200" cap="none" spc="0" normalizeH="0" baseline="0" noProof="0" dirty="0">
                <a:ln>
                  <a:noFill/>
                </a:ln>
                <a:solidFill>
                  <a:prstClr val="black"/>
                </a:solidFill>
                <a:effectLst/>
                <a:uLnTx/>
                <a:uFillTx/>
                <a:latin typeface="Calibri"/>
                <a:ea typeface="+mn-ea"/>
                <a:cs typeface="+mn-cs"/>
              </a:rPr>
              <a:t> </a:t>
            </a:r>
            <a:r>
              <a:rPr kumimoji="0" lang="es-ES" sz="1400" b="1" i="0" u="none" strike="noStrike" kern="1200" cap="none" spc="0" normalizeH="0" baseline="0" noProof="0" dirty="0">
                <a:ln>
                  <a:noFill/>
                </a:ln>
                <a:solidFill>
                  <a:prstClr val="white"/>
                </a:solidFill>
                <a:effectLst/>
                <a:uLnTx/>
                <a:uFillTx/>
                <a:latin typeface="Calibri"/>
                <a:ea typeface="+mn-ea"/>
                <a:cs typeface="+mn-cs"/>
              </a:rPr>
              <a:t>Años</a:t>
            </a:r>
            <a:endParaRPr kumimoji="0" sz="1400" b="1" i="0" u="none" strike="noStrike" kern="1200" cap="none" spc="0" normalizeH="0" baseline="0" noProof="0" dirty="0">
              <a:ln>
                <a:noFill/>
              </a:ln>
              <a:solidFill>
                <a:prstClr val="white"/>
              </a:solidFill>
              <a:effectLst/>
              <a:uLnTx/>
              <a:uFillTx/>
              <a:latin typeface="Calibri"/>
              <a:ea typeface="+mn-ea"/>
              <a:cs typeface="+mn-cs"/>
            </a:endParaRPr>
          </a:p>
        </p:txBody>
      </p:sp>
      <p:sp>
        <p:nvSpPr>
          <p:cNvPr id="18" name="object 4">
            <a:extLst>
              <a:ext uri="{FF2B5EF4-FFF2-40B4-BE49-F238E27FC236}">
                <a16:creationId xmlns:a16="http://schemas.microsoft.com/office/drawing/2014/main" id="{C1FC9B57-897A-45E9-D8D4-A330D9237FDD}"/>
              </a:ext>
            </a:extLst>
          </p:cNvPr>
          <p:cNvSpPr txBox="1"/>
          <p:nvPr/>
        </p:nvSpPr>
        <p:spPr>
          <a:xfrm>
            <a:off x="5582631" y="2890735"/>
            <a:ext cx="3304774" cy="284386"/>
          </a:xfrm>
          <a:prstGeom prst="rect">
            <a:avLst/>
          </a:prstGeom>
        </p:spPr>
        <p:txBody>
          <a:bodyPr vert="horz" wrap="square" lIns="0" tIns="7316" rIns="0" bIns="0" rtlCol="0" anchor="t">
            <a:spAutoFit/>
          </a:bodyPr>
          <a:lstStyle/>
          <a:p>
            <a:pPr marL="7620" marR="0" lvl="0" indent="0" algn="ctr" defTabSz="554492" rtl="0" eaLnBrk="1" fontAlgn="auto" latinLnBrk="0" hangingPunct="1">
              <a:lnSpc>
                <a:spcPct val="100000"/>
              </a:lnSpc>
              <a:spcBef>
                <a:spcPts val="58"/>
              </a:spcBef>
              <a:spcAft>
                <a:spcPts val="0"/>
              </a:spcAft>
              <a:buClrTx/>
              <a:buSzTx/>
              <a:buFontTx/>
              <a:buNone/>
              <a:tabLst/>
              <a:defRPr/>
            </a:pPr>
            <a:r>
              <a:rPr kumimoji="0" lang="es-MX" sz="1800" b="0" i="0" u="none" strike="noStrike" kern="1200" cap="none" spc="-21" normalizeH="0" baseline="0" noProof="0" dirty="0">
                <a:ln>
                  <a:noFill/>
                </a:ln>
                <a:solidFill>
                  <a:prstClr val="white"/>
                </a:solidFill>
                <a:effectLst/>
                <a:uLnTx/>
                <a:uFillTx/>
                <a:latin typeface="Arial"/>
                <a:ea typeface="+mn-ea"/>
                <a:cs typeface="Arial"/>
              </a:rPr>
              <a:t>Prejardín             Jardín</a:t>
            </a:r>
            <a:endParaRPr kumimoji="0" lang="es-ES" sz="1800" b="0" i="0" u="none" strike="noStrike" kern="1200" cap="none" spc="0" normalizeH="0" baseline="0" noProof="0" dirty="0">
              <a:ln>
                <a:noFill/>
              </a:ln>
              <a:solidFill>
                <a:prstClr val="white"/>
              </a:solidFill>
              <a:effectLst/>
              <a:uLnTx/>
              <a:uFillTx/>
              <a:latin typeface="Arial"/>
              <a:ea typeface="+mn-ea"/>
              <a:cs typeface="Arial"/>
            </a:endParaRPr>
          </a:p>
        </p:txBody>
      </p:sp>
      <p:sp>
        <p:nvSpPr>
          <p:cNvPr id="19" name="object 4">
            <a:extLst>
              <a:ext uri="{FF2B5EF4-FFF2-40B4-BE49-F238E27FC236}">
                <a16:creationId xmlns:a16="http://schemas.microsoft.com/office/drawing/2014/main" id="{A1C07174-DD99-2BF7-F1B9-CA2282897DB6}"/>
              </a:ext>
            </a:extLst>
          </p:cNvPr>
          <p:cNvSpPr txBox="1"/>
          <p:nvPr/>
        </p:nvSpPr>
        <p:spPr>
          <a:xfrm>
            <a:off x="2663682" y="2862747"/>
            <a:ext cx="2779640" cy="284386"/>
          </a:xfrm>
          <a:prstGeom prst="rect">
            <a:avLst/>
          </a:prstGeom>
        </p:spPr>
        <p:txBody>
          <a:bodyPr vert="horz" wrap="square" lIns="0" tIns="7316" rIns="0" bIns="0" rtlCol="0">
            <a:spAutoFit/>
          </a:bodyPr>
          <a:lstStyle/>
          <a:p>
            <a:pPr marL="7701" marR="0" lvl="0" indent="0" algn="ctr" defTabSz="554492" rtl="0" eaLnBrk="1" fontAlgn="auto" latinLnBrk="0" hangingPunct="1">
              <a:lnSpc>
                <a:spcPct val="100000"/>
              </a:lnSpc>
              <a:spcBef>
                <a:spcPts val="58"/>
              </a:spcBef>
              <a:spcAft>
                <a:spcPts val="0"/>
              </a:spcAft>
              <a:buClrTx/>
              <a:buSzTx/>
              <a:buFontTx/>
              <a:buNone/>
              <a:tabLst/>
              <a:defRPr/>
            </a:pPr>
            <a:r>
              <a:rPr kumimoji="0" lang="es-MX" sz="1800" b="0" i="0" u="none" strike="noStrike" kern="1200" cap="none" spc="-21" normalizeH="0" baseline="0" noProof="0" dirty="0">
                <a:ln>
                  <a:noFill/>
                </a:ln>
                <a:solidFill>
                  <a:prstClr val="white"/>
                </a:solidFill>
                <a:effectLst/>
                <a:uLnTx/>
                <a:uFillTx/>
                <a:latin typeface="Arial"/>
                <a:ea typeface="+mn-ea"/>
                <a:cs typeface="Arial"/>
              </a:rPr>
              <a:t>Primeros mil días de vida</a:t>
            </a:r>
            <a:endParaRPr kumimoji="0" sz="1800" b="0" i="0" u="none" strike="noStrike" kern="1200" cap="none" spc="0" normalizeH="0" baseline="0" noProof="0" dirty="0">
              <a:ln>
                <a:noFill/>
              </a:ln>
              <a:solidFill>
                <a:prstClr val="white"/>
              </a:solidFill>
              <a:effectLst/>
              <a:uLnTx/>
              <a:uFillTx/>
              <a:latin typeface="Arial"/>
              <a:ea typeface="+mn-ea"/>
              <a:cs typeface="Arial"/>
            </a:endParaRPr>
          </a:p>
        </p:txBody>
      </p:sp>
      <p:grpSp>
        <p:nvGrpSpPr>
          <p:cNvPr id="20" name="Grupo 19">
            <a:extLst>
              <a:ext uri="{FF2B5EF4-FFF2-40B4-BE49-F238E27FC236}">
                <a16:creationId xmlns:a16="http://schemas.microsoft.com/office/drawing/2014/main" id="{49CD0C13-4060-A0D6-AF42-51526B4F2845}"/>
              </a:ext>
            </a:extLst>
          </p:cNvPr>
          <p:cNvGrpSpPr/>
          <p:nvPr/>
        </p:nvGrpSpPr>
        <p:grpSpPr>
          <a:xfrm>
            <a:off x="423528" y="4586947"/>
            <a:ext cx="10877866" cy="973188"/>
            <a:chOff x="-252354" y="9593648"/>
            <a:chExt cx="17939666" cy="1604860"/>
          </a:xfrm>
        </p:grpSpPr>
        <p:sp>
          <p:nvSpPr>
            <p:cNvPr id="51" name="object 2">
              <a:extLst>
                <a:ext uri="{FF2B5EF4-FFF2-40B4-BE49-F238E27FC236}">
                  <a16:creationId xmlns:a16="http://schemas.microsoft.com/office/drawing/2014/main" id="{FCDFBD43-0E1E-97F7-03F0-F9DD059AB13D}"/>
                </a:ext>
              </a:extLst>
            </p:cNvPr>
            <p:cNvSpPr/>
            <p:nvPr/>
          </p:nvSpPr>
          <p:spPr>
            <a:xfrm>
              <a:off x="-252354" y="9593648"/>
              <a:ext cx="17939666" cy="1604860"/>
            </a:xfrm>
            <a:custGeom>
              <a:avLst/>
              <a:gdLst/>
              <a:ahLst/>
              <a:cxnLst/>
              <a:rect l="l" t="t" r="r" b="b"/>
              <a:pathLst>
                <a:path w="4912994" h="1301750">
                  <a:moveTo>
                    <a:pt x="4912499" y="1301300"/>
                  </a:moveTo>
                  <a:lnTo>
                    <a:pt x="0" y="1301300"/>
                  </a:lnTo>
                  <a:lnTo>
                    <a:pt x="0" y="0"/>
                  </a:lnTo>
                  <a:lnTo>
                    <a:pt x="4912499" y="0"/>
                  </a:lnTo>
                  <a:lnTo>
                    <a:pt x="4912499" y="1301300"/>
                  </a:lnTo>
                  <a:close/>
                </a:path>
              </a:pathLst>
            </a:custGeom>
            <a:noFill/>
            <a:ln w="28575" cmpd="sng">
              <a:solidFill>
                <a:srgbClr val="FF386A"/>
              </a:solidFill>
            </a:ln>
          </p:spPr>
          <p:txBody>
            <a:bodyPr wrap="square" lIns="0" tIns="0" rIns="0" bIns="0" rtlCol="0"/>
            <a:lstStyle/>
            <a:p>
              <a:pPr marL="0" marR="0" lvl="0" indent="0" algn="l" defTabSz="554492" rtl="0" eaLnBrk="1" fontAlgn="auto" latinLnBrk="0" hangingPunct="1">
                <a:lnSpc>
                  <a:spcPct val="100000"/>
                </a:lnSpc>
                <a:spcBef>
                  <a:spcPts val="0"/>
                </a:spcBef>
                <a:spcAft>
                  <a:spcPts val="0"/>
                </a:spcAft>
                <a:buClrTx/>
                <a:buSzTx/>
                <a:buFontTx/>
                <a:buNone/>
                <a:tabLst/>
                <a:defRPr/>
              </a:pPr>
              <a:endParaRPr kumimoji="0" sz="1092" b="0" i="0" u="none" strike="noStrike" kern="1200" cap="none" spc="0" normalizeH="0" baseline="0" noProof="0">
                <a:ln>
                  <a:noFill/>
                </a:ln>
                <a:solidFill>
                  <a:prstClr val="black"/>
                </a:solidFill>
                <a:effectLst/>
                <a:uLnTx/>
                <a:uFillTx/>
                <a:latin typeface="Calibri"/>
                <a:ea typeface="+mn-ea"/>
                <a:cs typeface="+mn-cs"/>
              </a:endParaRPr>
            </a:p>
          </p:txBody>
        </p:sp>
        <p:sp>
          <p:nvSpPr>
            <p:cNvPr id="52" name="object 4">
              <a:extLst>
                <a:ext uri="{FF2B5EF4-FFF2-40B4-BE49-F238E27FC236}">
                  <a16:creationId xmlns:a16="http://schemas.microsoft.com/office/drawing/2014/main" id="{307F8994-813C-70A2-F94A-B4BCE9A74EE2}"/>
                </a:ext>
              </a:extLst>
            </p:cNvPr>
            <p:cNvSpPr txBox="1"/>
            <p:nvPr/>
          </p:nvSpPr>
          <p:spPr>
            <a:xfrm>
              <a:off x="446592" y="10076439"/>
              <a:ext cx="17204517" cy="826335"/>
            </a:xfrm>
            <a:prstGeom prst="rect">
              <a:avLst/>
            </a:prstGeom>
          </p:spPr>
          <p:txBody>
            <a:bodyPr vert="horz" wrap="square" lIns="0" tIns="4436" rIns="0" bIns="0" rtlCol="0" anchor="t">
              <a:spAutoFit/>
            </a:bodyPr>
            <a:lstStyle/>
            <a:p>
              <a:pPr marL="7620" marR="0" lvl="0" indent="0" algn="ctr" defTabSz="554492" rtl="0" eaLnBrk="1" fontAlgn="auto" latinLnBrk="0" hangingPunct="1">
                <a:lnSpc>
                  <a:spcPct val="80000"/>
                </a:lnSpc>
                <a:spcBef>
                  <a:spcPts val="58"/>
                </a:spcBef>
                <a:spcAft>
                  <a:spcPts val="0"/>
                </a:spcAft>
                <a:buClrTx/>
                <a:buSzTx/>
                <a:buFontTx/>
                <a:buNone/>
                <a:tabLst/>
                <a:defRPr/>
              </a:pPr>
              <a:r>
                <a:rPr kumimoji="0" lang="es-MX" sz="2000" b="1" i="0" u="none" strike="noStrike" kern="1200" cap="none" spc="-21" normalizeH="0" baseline="0" noProof="0" dirty="0">
                  <a:ln>
                    <a:noFill/>
                  </a:ln>
                  <a:solidFill>
                    <a:srgbClr val="4472C4">
                      <a:lumMod val="50000"/>
                    </a:srgbClr>
                  </a:solidFill>
                  <a:effectLst/>
                  <a:uLnTx/>
                  <a:uFillTx/>
                  <a:latin typeface="Arial"/>
                  <a:ea typeface="+mn-ea"/>
                  <a:cs typeface="Arial"/>
                </a:rPr>
                <a:t>La Educación Inicial es un </a:t>
              </a:r>
              <a:r>
                <a:rPr kumimoji="0" lang="es-MX" sz="2000" b="1" i="0" u="none" strike="noStrike" kern="1200" cap="none" spc="-21" normalizeH="0" baseline="0" noProof="0" dirty="0">
                  <a:ln>
                    <a:noFill/>
                  </a:ln>
                  <a:solidFill>
                    <a:srgbClr val="7030A0"/>
                  </a:solidFill>
                  <a:effectLst/>
                  <a:uLnTx/>
                  <a:uFillTx/>
                  <a:latin typeface="Arial"/>
                  <a:ea typeface="+mn-ea"/>
                  <a:cs typeface="Arial"/>
                </a:rPr>
                <a:t>derecho impostergable y servicio educativo </a:t>
              </a:r>
              <a:r>
                <a:rPr kumimoji="0" lang="es-MX" sz="2000" b="1" i="0" u="none" strike="noStrike" kern="1200" cap="none" spc="-21" normalizeH="0" baseline="0" noProof="0" dirty="0">
                  <a:ln>
                    <a:noFill/>
                  </a:ln>
                  <a:solidFill>
                    <a:srgbClr val="4472C4">
                      <a:lumMod val="50000"/>
                    </a:srgbClr>
                  </a:solidFill>
                  <a:effectLst/>
                  <a:uLnTx/>
                  <a:uFillTx/>
                  <a:latin typeface="Arial"/>
                  <a:ea typeface="+mn-ea"/>
                  <a:cs typeface="Arial"/>
                </a:rPr>
                <a:t>que debe ser prestado en el marco de la </a:t>
              </a:r>
              <a:r>
                <a:rPr kumimoji="0" lang="es-MX" sz="2000" b="1" i="0" u="none" strike="noStrike" kern="1200" cap="none" spc="-21" normalizeH="0" baseline="0" noProof="0" dirty="0">
                  <a:ln>
                    <a:noFill/>
                  </a:ln>
                  <a:solidFill>
                    <a:srgbClr val="7030A0"/>
                  </a:solidFill>
                  <a:effectLst/>
                  <a:uLnTx/>
                  <a:uFillTx/>
                  <a:latin typeface="Arial"/>
                  <a:ea typeface="+mn-ea"/>
                  <a:cs typeface="Arial"/>
                </a:rPr>
                <a:t>atención integral</a:t>
              </a:r>
              <a:endParaRPr kumimoji="0" lang="es-ES" sz="1400" b="0" i="0" u="none" strike="noStrike" kern="1200" cap="none" spc="0" normalizeH="0" baseline="0" noProof="0" dirty="0">
                <a:ln>
                  <a:noFill/>
                </a:ln>
                <a:solidFill>
                  <a:srgbClr val="7030A0"/>
                </a:solidFill>
                <a:effectLst/>
                <a:uLnTx/>
                <a:uFillTx/>
                <a:latin typeface="Calibri" panose="020F0502020204030204"/>
                <a:ea typeface="+mn-ea"/>
                <a:cs typeface="Calibri"/>
              </a:endParaRPr>
            </a:p>
          </p:txBody>
        </p:sp>
      </p:grpSp>
      <p:grpSp>
        <p:nvGrpSpPr>
          <p:cNvPr id="23" name="Grupo 22">
            <a:extLst>
              <a:ext uri="{FF2B5EF4-FFF2-40B4-BE49-F238E27FC236}">
                <a16:creationId xmlns:a16="http://schemas.microsoft.com/office/drawing/2014/main" id="{42CF6147-C4B2-F276-4E49-C7AF8910DB95}"/>
              </a:ext>
            </a:extLst>
          </p:cNvPr>
          <p:cNvGrpSpPr/>
          <p:nvPr/>
        </p:nvGrpSpPr>
        <p:grpSpPr>
          <a:xfrm>
            <a:off x="372237" y="1026937"/>
            <a:ext cx="10935412" cy="3416930"/>
            <a:chOff x="-286152" y="1090919"/>
            <a:chExt cx="10873017" cy="3654907"/>
          </a:xfrm>
        </p:grpSpPr>
        <p:sp>
          <p:nvSpPr>
            <p:cNvPr id="38" name="object 17">
              <a:extLst>
                <a:ext uri="{FF2B5EF4-FFF2-40B4-BE49-F238E27FC236}">
                  <a16:creationId xmlns:a16="http://schemas.microsoft.com/office/drawing/2014/main" id="{ACECA969-3CD5-0F3D-51AA-AAB2836816C7}"/>
                </a:ext>
              </a:extLst>
            </p:cNvPr>
            <p:cNvSpPr/>
            <p:nvPr/>
          </p:nvSpPr>
          <p:spPr>
            <a:xfrm>
              <a:off x="-286152" y="1377717"/>
              <a:ext cx="3240134" cy="62948"/>
            </a:xfrm>
            <a:custGeom>
              <a:avLst/>
              <a:gdLst/>
              <a:ahLst/>
              <a:cxnLst/>
              <a:rect l="l" t="t" r="r" b="b"/>
              <a:pathLst>
                <a:path w="3305810">
                  <a:moveTo>
                    <a:pt x="3305564" y="0"/>
                  </a:moveTo>
                  <a:lnTo>
                    <a:pt x="0" y="0"/>
                  </a:lnTo>
                </a:path>
              </a:pathLst>
            </a:custGeom>
            <a:ln w="30093">
              <a:solidFill>
                <a:srgbClr val="2167AB"/>
              </a:solidFill>
            </a:ln>
          </p:spPr>
          <p:txBody>
            <a:bodyPr wrap="square" lIns="0" tIns="0" rIns="0" bIns="0" rtlCol="0"/>
            <a:lstStyle/>
            <a:p>
              <a:pPr marL="0" marR="0" lvl="0" indent="0" algn="l" defTabSz="554492" rtl="0" eaLnBrk="1" fontAlgn="auto" latinLnBrk="0" hangingPunct="1">
                <a:lnSpc>
                  <a:spcPct val="100000"/>
                </a:lnSpc>
                <a:spcBef>
                  <a:spcPts val="0"/>
                </a:spcBef>
                <a:spcAft>
                  <a:spcPts val="0"/>
                </a:spcAft>
                <a:buClrTx/>
                <a:buSzTx/>
                <a:buFontTx/>
                <a:buNone/>
                <a:tabLst/>
                <a:defRPr/>
              </a:pPr>
              <a:endParaRPr kumimoji="0" sz="1092" b="0" i="0" u="none" strike="noStrike" kern="1200" cap="none" spc="0" normalizeH="0" baseline="0" noProof="0">
                <a:ln>
                  <a:noFill/>
                </a:ln>
                <a:solidFill>
                  <a:prstClr val="black"/>
                </a:solidFill>
                <a:effectLst/>
                <a:uLnTx/>
                <a:uFillTx/>
                <a:latin typeface="Calibri"/>
                <a:ea typeface="+mn-ea"/>
                <a:cs typeface="+mn-cs"/>
              </a:endParaRPr>
            </a:p>
          </p:txBody>
        </p:sp>
        <p:sp>
          <p:nvSpPr>
            <p:cNvPr id="39" name="object 18">
              <a:extLst>
                <a:ext uri="{FF2B5EF4-FFF2-40B4-BE49-F238E27FC236}">
                  <a16:creationId xmlns:a16="http://schemas.microsoft.com/office/drawing/2014/main" id="{45D170BA-FED1-A0E2-7FE5-DD53DD9585FB}"/>
                </a:ext>
              </a:extLst>
            </p:cNvPr>
            <p:cNvSpPr/>
            <p:nvPr/>
          </p:nvSpPr>
          <p:spPr>
            <a:xfrm>
              <a:off x="7713282" y="1423619"/>
              <a:ext cx="2873583" cy="48903"/>
            </a:xfrm>
            <a:custGeom>
              <a:avLst/>
              <a:gdLst/>
              <a:ahLst/>
              <a:cxnLst/>
              <a:rect l="l" t="t" r="r" b="b"/>
              <a:pathLst>
                <a:path w="3592194">
                  <a:moveTo>
                    <a:pt x="3592047" y="0"/>
                  </a:moveTo>
                  <a:lnTo>
                    <a:pt x="0" y="0"/>
                  </a:lnTo>
                </a:path>
              </a:pathLst>
            </a:custGeom>
            <a:ln w="30093">
              <a:solidFill>
                <a:srgbClr val="2167AB"/>
              </a:solidFill>
            </a:ln>
          </p:spPr>
          <p:txBody>
            <a:bodyPr wrap="square" lIns="0" tIns="0" rIns="0" bIns="0" rtlCol="0"/>
            <a:lstStyle/>
            <a:p>
              <a:pPr marL="0" marR="0" lvl="0" indent="0" algn="l" defTabSz="554492" rtl="0" eaLnBrk="1" fontAlgn="auto" latinLnBrk="0" hangingPunct="1">
                <a:lnSpc>
                  <a:spcPct val="100000"/>
                </a:lnSpc>
                <a:spcBef>
                  <a:spcPts val="0"/>
                </a:spcBef>
                <a:spcAft>
                  <a:spcPts val="0"/>
                </a:spcAft>
                <a:buClrTx/>
                <a:buSzTx/>
                <a:buFontTx/>
                <a:buNone/>
                <a:tabLst/>
                <a:defRPr/>
              </a:pPr>
              <a:endParaRPr kumimoji="0" sz="1092" b="0" i="0" u="none" strike="noStrike" kern="1200" cap="none" spc="0" normalizeH="0" baseline="0" noProof="0">
                <a:ln>
                  <a:noFill/>
                </a:ln>
                <a:solidFill>
                  <a:prstClr val="black"/>
                </a:solidFill>
                <a:effectLst/>
                <a:uLnTx/>
                <a:uFillTx/>
                <a:latin typeface="Calibri"/>
                <a:ea typeface="+mn-ea"/>
                <a:cs typeface="+mn-cs"/>
              </a:endParaRPr>
            </a:p>
          </p:txBody>
        </p:sp>
        <p:grpSp>
          <p:nvGrpSpPr>
            <p:cNvPr id="40" name="Grupo 39">
              <a:extLst>
                <a:ext uri="{FF2B5EF4-FFF2-40B4-BE49-F238E27FC236}">
                  <a16:creationId xmlns:a16="http://schemas.microsoft.com/office/drawing/2014/main" id="{E7DF4D32-1664-7F54-C90B-21012E8F602C}"/>
                </a:ext>
              </a:extLst>
            </p:cNvPr>
            <p:cNvGrpSpPr/>
            <p:nvPr/>
          </p:nvGrpSpPr>
          <p:grpSpPr>
            <a:xfrm>
              <a:off x="2985856" y="1090919"/>
              <a:ext cx="4727427" cy="629229"/>
              <a:chOff x="4901006" y="2125264"/>
              <a:chExt cx="7795882" cy="1037647"/>
            </a:xfrm>
          </p:grpSpPr>
          <p:sp>
            <p:nvSpPr>
              <p:cNvPr id="43" name="object 6">
                <a:extLst>
                  <a:ext uri="{FF2B5EF4-FFF2-40B4-BE49-F238E27FC236}">
                    <a16:creationId xmlns:a16="http://schemas.microsoft.com/office/drawing/2014/main" id="{107113B1-ACC3-878D-DD30-6D57AD597AE3}"/>
                  </a:ext>
                </a:extLst>
              </p:cNvPr>
              <p:cNvSpPr/>
              <p:nvPr/>
            </p:nvSpPr>
            <p:spPr>
              <a:xfrm>
                <a:off x="4901006" y="2125264"/>
                <a:ext cx="7751444" cy="1037647"/>
              </a:xfrm>
              <a:custGeom>
                <a:avLst/>
                <a:gdLst/>
                <a:ahLst/>
                <a:cxnLst/>
                <a:rect l="l" t="t" r="r" b="b"/>
                <a:pathLst>
                  <a:path w="7751444" h="1203960">
                    <a:moveTo>
                      <a:pt x="7751355" y="1203774"/>
                    </a:moveTo>
                    <a:lnTo>
                      <a:pt x="0" y="1203774"/>
                    </a:lnTo>
                    <a:lnTo>
                      <a:pt x="0" y="0"/>
                    </a:lnTo>
                    <a:lnTo>
                      <a:pt x="7751355" y="0"/>
                    </a:lnTo>
                    <a:lnTo>
                      <a:pt x="7751355" y="1203774"/>
                    </a:lnTo>
                    <a:close/>
                  </a:path>
                </a:pathLst>
              </a:custGeom>
              <a:ln w="30093">
                <a:solidFill>
                  <a:srgbClr val="2167AB"/>
                </a:solidFill>
              </a:ln>
            </p:spPr>
            <p:txBody>
              <a:bodyPr wrap="square" lIns="0" tIns="0" rIns="0" bIns="0" rtlCol="0"/>
              <a:lstStyle/>
              <a:p>
                <a:pPr marL="0" marR="0" lvl="0" indent="0" algn="l" defTabSz="554492" rtl="0" eaLnBrk="1" fontAlgn="auto" latinLnBrk="0" hangingPunct="1">
                  <a:lnSpc>
                    <a:spcPct val="100000"/>
                  </a:lnSpc>
                  <a:spcBef>
                    <a:spcPts val="0"/>
                  </a:spcBef>
                  <a:spcAft>
                    <a:spcPts val="0"/>
                  </a:spcAft>
                  <a:buClrTx/>
                  <a:buSzTx/>
                  <a:buFontTx/>
                  <a:buNone/>
                  <a:tabLst/>
                  <a:defRPr/>
                </a:pPr>
                <a:endParaRPr kumimoji="0" sz="1092" b="0" i="0" u="none" strike="noStrike" kern="1200" cap="none" spc="0" normalizeH="0" baseline="0" noProof="0">
                  <a:ln>
                    <a:noFill/>
                  </a:ln>
                  <a:solidFill>
                    <a:prstClr val="black"/>
                  </a:solidFill>
                  <a:effectLst/>
                  <a:uLnTx/>
                  <a:uFillTx/>
                  <a:latin typeface="Calibri"/>
                  <a:ea typeface="+mn-ea"/>
                  <a:cs typeface="+mn-cs"/>
                </a:endParaRPr>
              </a:p>
            </p:txBody>
          </p:sp>
          <p:sp>
            <p:nvSpPr>
              <p:cNvPr id="44" name="object 4">
                <a:extLst>
                  <a:ext uri="{FF2B5EF4-FFF2-40B4-BE49-F238E27FC236}">
                    <a16:creationId xmlns:a16="http://schemas.microsoft.com/office/drawing/2014/main" id="{5D288F98-3E88-D2E1-ED87-1A4E950ED62C}"/>
                  </a:ext>
                </a:extLst>
              </p:cNvPr>
              <p:cNvSpPr txBox="1"/>
              <p:nvPr/>
            </p:nvSpPr>
            <p:spPr>
              <a:xfrm>
                <a:off x="5028754" y="2340957"/>
                <a:ext cx="7668134" cy="763421"/>
              </a:xfrm>
              <a:prstGeom prst="rect">
                <a:avLst/>
              </a:prstGeom>
            </p:spPr>
            <p:txBody>
              <a:bodyPr vert="horz" wrap="square" lIns="0" tIns="4436" rIns="0" bIns="0" rtlCol="0" anchor="t">
                <a:spAutoFit/>
              </a:bodyPr>
              <a:lstStyle/>
              <a:p>
                <a:pPr marL="7620" marR="0" lvl="0" indent="0" algn="ctr" defTabSz="554492" rtl="0" eaLnBrk="1" fontAlgn="auto" latinLnBrk="0" hangingPunct="1">
                  <a:lnSpc>
                    <a:spcPts val="3475"/>
                  </a:lnSpc>
                  <a:spcBef>
                    <a:spcPts val="61"/>
                  </a:spcBef>
                  <a:spcAft>
                    <a:spcPts val="0"/>
                  </a:spcAft>
                  <a:buClrTx/>
                  <a:buSzTx/>
                  <a:buFontTx/>
                  <a:buNone/>
                  <a:tabLst/>
                  <a:defRPr/>
                </a:pPr>
                <a:r>
                  <a:rPr kumimoji="0" lang="es-CO" sz="3200" b="1" i="0" u="none" strike="noStrike" kern="1200" cap="none" spc="0" normalizeH="0" baseline="0" noProof="0" dirty="0">
                    <a:ln>
                      <a:noFill/>
                    </a:ln>
                    <a:solidFill>
                      <a:srgbClr val="4472C4">
                        <a:lumMod val="75000"/>
                      </a:srgbClr>
                    </a:solidFill>
                    <a:effectLst/>
                    <a:uLnTx/>
                    <a:uFillTx/>
                    <a:latin typeface="Arial Black" panose="020B0A04020102020204" pitchFamily="34" charset="0"/>
                    <a:ea typeface="+mn-ea"/>
                    <a:cs typeface="+mn-cs"/>
                  </a:rPr>
                  <a:t>Educación Inicial</a:t>
                </a:r>
                <a:endParaRPr kumimoji="0" lang="es-CO" sz="1600" b="0" i="0" u="none" strike="noStrike" kern="1200" cap="none" spc="0" normalizeH="0" baseline="0" noProof="0" dirty="0">
                  <a:ln>
                    <a:noFill/>
                  </a:ln>
                  <a:solidFill>
                    <a:srgbClr val="4472C4">
                      <a:lumMod val="75000"/>
                    </a:srgbClr>
                  </a:solidFill>
                  <a:effectLst/>
                  <a:uLnTx/>
                  <a:uFillTx/>
                  <a:latin typeface="Calibri" panose="020F0502020204030204"/>
                  <a:ea typeface="+mn-ea"/>
                  <a:cs typeface="+mn-cs"/>
                </a:endParaRPr>
              </a:p>
            </p:txBody>
          </p:sp>
        </p:grpSp>
        <p:pic>
          <p:nvPicPr>
            <p:cNvPr id="41" name="Imagen 40">
              <a:extLst>
                <a:ext uri="{FF2B5EF4-FFF2-40B4-BE49-F238E27FC236}">
                  <a16:creationId xmlns:a16="http://schemas.microsoft.com/office/drawing/2014/main" id="{E1A38FB1-B986-449F-12E9-939B1BC0F90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882604" y="3667956"/>
              <a:ext cx="1077870" cy="1077870"/>
            </a:xfrm>
            <a:prstGeom prst="rect">
              <a:avLst/>
            </a:prstGeom>
          </p:spPr>
        </p:pic>
      </p:grpSp>
      <p:sp>
        <p:nvSpPr>
          <p:cNvPr id="25" name="object 4">
            <a:extLst>
              <a:ext uri="{FF2B5EF4-FFF2-40B4-BE49-F238E27FC236}">
                <a16:creationId xmlns:a16="http://schemas.microsoft.com/office/drawing/2014/main" id="{E50C98B0-9220-CEDF-8B09-F207C32B654D}"/>
              </a:ext>
            </a:extLst>
          </p:cNvPr>
          <p:cNvSpPr txBox="1"/>
          <p:nvPr/>
        </p:nvSpPr>
        <p:spPr>
          <a:xfrm>
            <a:off x="1860948" y="1806578"/>
            <a:ext cx="2115973" cy="435367"/>
          </a:xfrm>
          <a:prstGeom prst="rect">
            <a:avLst/>
          </a:prstGeom>
        </p:spPr>
        <p:txBody>
          <a:bodyPr vert="horz" wrap="square" lIns="0" tIns="4436" rIns="0" bIns="0" rtlCol="0">
            <a:spAutoFit/>
          </a:bodyPr>
          <a:lstStyle/>
          <a:p>
            <a:pPr marL="7701" marR="0" lvl="0" indent="0" algn="l" defTabSz="554492" rtl="0" eaLnBrk="1" fontAlgn="auto" latinLnBrk="0" hangingPunct="1">
              <a:lnSpc>
                <a:spcPct val="100000"/>
              </a:lnSpc>
              <a:spcBef>
                <a:spcPts val="58"/>
              </a:spcBef>
              <a:spcAft>
                <a:spcPts val="0"/>
              </a:spcAft>
              <a:buClrTx/>
              <a:buSzTx/>
              <a:buFontTx/>
              <a:buNone/>
              <a:tabLst/>
              <a:defRPr/>
            </a:pPr>
            <a:r>
              <a:rPr kumimoji="0" lang="es-MX" sz="2800" b="1" i="0" u="none" strike="noStrike" kern="1200" cap="none" spc="-21" normalizeH="0" baseline="0" noProof="0" dirty="0">
                <a:ln>
                  <a:noFill/>
                </a:ln>
                <a:solidFill>
                  <a:srgbClr val="4472C4">
                    <a:lumMod val="75000"/>
                  </a:srgbClr>
                </a:solidFill>
                <a:effectLst/>
                <a:uLnTx/>
                <a:uFillTx/>
                <a:latin typeface="Arial"/>
                <a:ea typeface="+mn-ea"/>
                <a:cs typeface="Arial"/>
              </a:rPr>
              <a:t>Primer Ciclo</a:t>
            </a:r>
            <a:endParaRPr kumimoji="0" sz="2800" b="0" i="0" u="none" strike="noStrike" kern="1200" cap="none" spc="0" normalizeH="0" baseline="0" noProof="0" dirty="0">
              <a:ln>
                <a:noFill/>
              </a:ln>
              <a:solidFill>
                <a:srgbClr val="4472C4">
                  <a:lumMod val="75000"/>
                </a:srgbClr>
              </a:solidFill>
              <a:effectLst/>
              <a:uLnTx/>
              <a:uFillTx/>
              <a:latin typeface="Arial"/>
              <a:ea typeface="+mn-ea"/>
              <a:cs typeface="Arial"/>
            </a:endParaRPr>
          </a:p>
        </p:txBody>
      </p:sp>
      <p:sp>
        <p:nvSpPr>
          <p:cNvPr id="26" name="object 4">
            <a:extLst>
              <a:ext uri="{FF2B5EF4-FFF2-40B4-BE49-F238E27FC236}">
                <a16:creationId xmlns:a16="http://schemas.microsoft.com/office/drawing/2014/main" id="{36D31322-242C-1D40-EB05-B9A70C293976}"/>
              </a:ext>
            </a:extLst>
          </p:cNvPr>
          <p:cNvSpPr txBox="1"/>
          <p:nvPr/>
        </p:nvSpPr>
        <p:spPr>
          <a:xfrm>
            <a:off x="5977520" y="3924109"/>
            <a:ext cx="4926501" cy="373811"/>
          </a:xfrm>
          <a:prstGeom prst="rect">
            <a:avLst/>
          </a:prstGeom>
        </p:spPr>
        <p:txBody>
          <a:bodyPr vert="horz" wrap="square" lIns="0" tIns="4436" rIns="0" bIns="0" rtlCol="0" anchor="t">
            <a:spAutoFit/>
          </a:bodyPr>
          <a:lstStyle/>
          <a:p>
            <a:pPr marL="7620" marR="0" lvl="0" indent="0" algn="ctr" defTabSz="554492" rtl="0" eaLnBrk="1" fontAlgn="auto" latinLnBrk="0" hangingPunct="1">
              <a:lnSpc>
                <a:spcPct val="100000"/>
              </a:lnSpc>
              <a:spcBef>
                <a:spcPts val="58"/>
              </a:spcBef>
              <a:spcAft>
                <a:spcPts val="0"/>
              </a:spcAft>
              <a:buClrTx/>
              <a:buSzTx/>
              <a:buFontTx/>
              <a:buNone/>
              <a:tabLst/>
              <a:defRPr/>
            </a:pPr>
            <a:r>
              <a:rPr kumimoji="0" lang="es-MX" sz="1200" b="1" i="0" u="none" strike="noStrike" kern="1200" cap="none" spc="-21" normalizeH="0" baseline="0" noProof="0" dirty="0">
                <a:ln>
                  <a:noFill/>
                </a:ln>
                <a:solidFill>
                  <a:srgbClr val="3F65AA"/>
                </a:solidFill>
                <a:effectLst/>
                <a:uLnTx/>
                <a:uFillTx/>
                <a:latin typeface="Arial"/>
                <a:ea typeface="+mn-ea"/>
                <a:cs typeface="Arial"/>
              </a:rPr>
              <a:t>      </a:t>
            </a:r>
            <a:r>
              <a:rPr kumimoji="0" lang="es-MX" sz="1200" b="1" i="0" u="sng" strike="noStrike" kern="1200" cap="none" spc="-21" normalizeH="0" baseline="0" noProof="0" dirty="0">
                <a:ln>
                  <a:noFill/>
                </a:ln>
                <a:solidFill>
                  <a:srgbClr val="3F65AA"/>
                </a:solidFill>
                <a:effectLst/>
                <a:uLnTx/>
                <a:uFillTx/>
                <a:latin typeface="Arial"/>
                <a:ea typeface="+mn-ea"/>
                <a:cs typeface="Arial"/>
              </a:rPr>
              <a:t>Preescolar</a:t>
            </a:r>
            <a:r>
              <a:rPr kumimoji="0" lang="es-MX" sz="1200" b="1" i="0" u="none" strike="noStrike" kern="1200" cap="none" spc="-21" normalizeH="0" baseline="0" noProof="0" dirty="0">
                <a:ln>
                  <a:noFill/>
                </a:ln>
                <a:solidFill>
                  <a:srgbClr val="3F65AA"/>
                </a:solidFill>
                <a:effectLst/>
                <a:uLnTx/>
                <a:uFillTx/>
                <a:latin typeface="Arial"/>
                <a:ea typeface="+mn-ea"/>
                <a:cs typeface="Arial"/>
              </a:rPr>
              <a:t>, el cual también se constituye como el primer nivel del sistema educativo </a:t>
            </a:r>
            <a:r>
              <a:rPr kumimoji="0" lang="es-MX" sz="1200" b="1" i="0" u="sng" strike="noStrike" kern="1200" cap="none" spc="-21" normalizeH="0" baseline="0" noProof="0" dirty="0">
                <a:ln>
                  <a:noFill/>
                </a:ln>
                <a:solidFill>
                  <a:srgbClr val="3F65AA"/>
                </a:solidFill>
                <a:effectLst/>
                <a:uLnTx/>
                <a:uFillTx/>
                <a:latin typeface="Arial"/>
                <a:ea typeface="+mn-ea"/>
                <a:cs typeface="Arial"/>
              </a:rPr>
              <a:t>formal</a:t>
            </a:r>
            <a:endParaRPr kumimoji="0" lang="es-MX" sz="1200" b="1" i="0" u="sng" strike="noStrike" kern="1200" cap="none" spc="0" normalizeH="0" baseline="0" noProof="0" dirty="0">
              <a:ln>
                <a:noFill/>
              </a:ln>
              <a:solidFill>
                <a:srgbClr val="3F65AA"/>
              </a:solidFill>
              <a:effectLst/>
              <a:uLnTx/>
              <a:uFillTx/>
              <a:latin typeface="Arial"/>
              <a:ea typeface="+mn-ea"/>
              <a:cs typeface="Arial"/>
            </a:endParaRPr>
          </a:p>
        </p:txBody>
      </p:sp>
      <p:sp>
        <p:nvSpPr>
          <p:cNvPr id="27" name="object 4">
            <a:extLst>
              <a:ext uri="{FF2B5EF4-FFF2-40B4-BE49-F238E27FC236}">
                <a16:creationId xmlns:a16="http://schemas.microsoft.com/office/drawing/2014/main" id="{805BA4EC-0915-DC54-B527-7B3AC1F6DB07}"/>
              </a:ext>
            </a:extLst>
          </p:cNvPr>
          <p:cNvSpPr txBox="1"/>
          <p:nvPr/>
        </p:nvSpPr>
        <p:spPr>
          <a:xfrm>
            <a:off x="478374" y="2789825"/>
            <a:ext cx="1566386" cy="499830"/>
          </a:xfrm>
          <a:prstGeom prst="rect">
            <a:avLst/>
          </a:prstGeom>
        </p:spPr>
        <p:txBody>
          <a:bodyPr vert="horz" wrap="square" lIns="0" tIns="7316" rIns="0" bIns="0" rtlCol="0" anchor="t">
            <a:spAutoFit/>
          </a:bodyPr>
          <a:lstStyle/>
          <a:p>
            <a:pPr marL="7620" marR="0" lvl="0" indent="0" algn="ctr" defTabSz="554492" rtl="0" eaLnBrk="1" fontAlgn="auto" latinLnBrk="0" hangingPunct="1">
              <a:lnSpc>
                <a:spcPct val="100000"/>
              </a:lnSpc>
              <a:spcBef>
                <a:spcPts val="58"/>
              </a:spcBef>
              <a:spcAft>
                <a:spcPts val="0"/>
              </a:spcAft>
              <a:buClrTx/>
              <a:buSzTx/>
              <a:buFontTx/>
              <a:buNone/>
              <a:tabLst/>
              <a:defRPr/>
            </a:pPr>
            <a:r>
              <a:rPr kumimoji="0" lang="es-MX" sz="1600" b="0" i="0" u="none" strike="noStrike" kern="1200" cap="none" spc="-21" normalizeH="0" baseline="0" noProof="0" dirty="0">
                <a:ln>
                  <a:noFill/>
                </a:ln>
                <a:solidFill>
                  <a:prstClr val="white"/>
                </a:solidFill>
                <a:effectLst/>
                <a:uLnTx/>
                <a:uFillTx/>
                <a:latin typeface="Arial"/>
                <a:ea typeface="+mn-ea"/>
                <a:cs typeface="Arial"/>
              </a:rPr>
              <a:t>Mujeres gestantes</a:t>
            </a:r>
            <a:endParaRPr kumimoji="0" lang="es-ES" sz="1600" b="0" i="0" u="none" strike="noStrike" kern="1200" cap="none" spc="0" normalizeH="0" baseline="0" noProof="0" dirty="0">
              <a:ln>
                <a:noFill/>
              </a:ln>
              <a:solidFill>
                <a:prstClr val="white"/>
              </a:solidFill>
              <a:effectLst/>
              <a:uLnTx/>
              <a:uFillTx/>
              <a:latin typeface="Arial"/>
              <a:ea typeface="+mn-ea"/>
              <a:cs typeface="Arial"/>
            </a:endParaRPr>
          </a:p>
        </p:txBody>
      </p:sp>
      <p:grpSp>
        <p:nvGrpSpPr>
          <p:cNvPr id="28" name="Grupo 27">
            <a:extLst>
              <a:ext uri="{FF2B5EF4-FFF2-40B4-BE49-F238E27FC236}">
                <a16:creationId xmlns:a16="http://schemas.microsoft.com/office/drawing/2014/main" id="{59A02E41-0207-671C-B876-800872B29129}"/>
              </a:ext>
            </a:extLst>
          </p:cNvPr>
          <p:cNvGrpSpPr/>
          <p:nvPr/>
        </p:nvGrpSpPr>
        <p:grpSpPr>
          <a:xfrm>
            <a:off x="5882885" y="2395044"/>
            <a:ext cx="5418509" cy="297915"/>
            <a:chOff x="5079551" y="2369475"/>
            <a:chExt cx="5771454" cy="297915"/>
          </a:xfrm>
        </p:grpSpPr>
        <p:cxnSp>
          <p:nvCxnSpPr>
            <p:cNvPr id="34" name="Conector recto 33">
              <a:extLst>
                <a:ext uri="{FF2B5EF4-FFF2-40B4-BE49-F238E27FC236}">
                  <a16:creationId xmlns:a16="http://schemas.microsoft.com/office/drawing/2014/main" id="{83A96718-D111-F880-F258-3490FC9F0867}"/>
                </a:ext>
              </a:extLst>
            </p:cNvPr>
            <p:cNvCxnSpPr>
              <a:cxnSpLocks/>
            </p:cNvCxnSpPr>
            <p:nvPr/>
          </p:nvCxnSpPr>
          <p:spPr>
            <a:xfrm>
              <a:off x="5079551" y="2369475"/>
              <a:ext cx="5771454" cy="0"/>
            </a:xfrm>
            <a:prstGeom prst="line">
              <a:avLst/>
            </a:prstGeom>
            <a:ln w="41275"/>
          </p:spPr>
          <p:style>
            <a:lnRef idx="1">
              <a:schemeClr val="accent1"/>
            </a:lnRef>
            <a:fillRef idx="0">
              <a:schemeClr val="accent1"/>
            </a:fillRef>
            <a:effectRef idx="0">
              <a:schemeClr val="accent1"/>
            </a:effectRef>
            <a:fontRef idx="minor">
              <a:schemeClr val="tx1"/>
            </a:fontRef>
          </p:style>
        </p:cxnSp>
        <p:cxnSp>
          <p:nvCxnSpPr>
            <p:cNvPr id="33" name="Conector recto 32">
              <a:extLst>
                <a:ext uri="{FF2B5EF4-FFF2-40B4-BE49-F238E27FC236}">
                  <a16:creationId xmlns:a16="http://schemas.microsoft.com/office/drawing/2014/main" id="{8F64FD89-4C83-8CF3-505B-F3A7B6BA0C89}"/>
                </a:ext>
              </a:extLst>
            </p:cNvPr>
            <p:cNvCxnSpPr>
              <a:cxnSpLocks/>
            </p:cNvCxnSpPr>
            <p:nvPr/>
          </p:nvCxnSpPr>
          <p:spPr>
            <a:xfrm flipH="1" flipV="1">
              <a:off x="5096723" y="2373642"/>
              <a:ext cx="1" cy="293748"/>
            </a:xfrm>
            <a:prstGeom prst="line">
              <a:avLst/>
            </a:prstGeom>
            <a:ln w="41275"/>
          </p:spPr>
          <p:style>
            <a:lnRef idx="1">
              <a:schemeClr val="accent1"/>
            </a:lnRef>
            <a:fillRef idx="0">
              <a:schemeClr val="accent1"/>
            </a:fillRef>
            <a:effectRef idx="0">
              <a:schemeClr val="accent1"/>
            </a:effectRef>
            <a:fontRef idx="minor">
              <a:schemeClr val="tx1"/>
            </a:fontRef>
          </p:style>
        </p:cxnSp>
      </p:grpSp>
      <p:sp>
        <p:nvSpPr>
          <p:cNvPr id="60" name="object 4">
            <a:extLst>
              <a:ext uri="{FF2B5EF4-FFF2-40B4-BE49-F238E27FC236}">
                <a16:creationId xmlns:a16="http://schemas.microsoft.com/office/drawing/2014/main" id="{09ABE51E-E7C6-0D98-D6F8-AB1E03F4B180}"/>
              </a:ext>
            </a:extLst>
          </p:cNvPr>
          <p:cNvSpPr txBox="1"/>
          <p:nvPr/>
        </p:nvSpPr>
        <p:spPr>
          <a:xfrm>
            <a:off x="6923017" y="1805984"/>
            <a:ext cx="2890069" cy="435367"/>
          </a:xfrm>
          <a:prstGeom prst="rect">
            <a:avLst/>
          </a:prstGeom>
        </p:spPr>
        <p:txBody>
          <a:bodyPr vert="horz" wrap="square" lIns="0" tIns="4436" rIns="0" bIns="0" rtlCol="0">
            <a:spAutoFit/>
          </a:bodyPr>
          <a:lstStyle>
            <a:defPPr>
              <a:defRPr lang="en-US"/>
            </a:defPPr>
            <a:lvl1pPr marL="7701" defTabSz="554492">
              <a:spcBef>
                <a:spcPts val="58"/>
              </a:spcBef>
              <a:defRPr sz="2800" b="1" spc="-21">
                <a:solidFill>
                  <a:schemeClr val="accent1">
                    <a:lumMod val="75000"/>
                  </a:schemeClr>
                </a:solidFill>
                <a:latin typeface="Arial"/>
                <a:cs typeface="Arial"/>
              </a:defRPr>
            </a:lvl1pPr>
          </a:lstStyle>
          <a:p>
            <a:pPr marL="7701" marR="0" lvl="0" indent="0" algn="l" defTabSz="554492" rtl="0" eaLnBrk="1" fontAlgn="auto" latinLnBrk="0" hangingPunct="1">
              <a:lnSpc>
                <a:spcPct val="100000"/>
              </a:lnSpc>
              <a:spcBef>
                <a:spcPts val="58"/>
              </a:spcBef>
              <a:spcAft>
                <a:spcPts val="0"/>
              </a:spcAft>
              <a:buClrTx/>
              <a:buSzTx/>
              <a:buFontTx/>
              <a:buNone/>
              <a:tabLst/>
              <a:defRPr/>
            </a:pPr>
            <a:r>
              <a:rPr kumimoji="0" lang="es-MX" sz="2800" b="1" i="0" u="none" strike="noStrike" kern="1200" cap="none" spc="-21" normalizeH="0" baseline="0" noProof="0" dirty="0">
                <a:ln>
                  <a:noFill/>
                </a:ln>
                <a:solidFill>
                  <a:srgbClr val="4472C4">
                    <a:lumMod val="75000"/>
                  </a:srgbClr>
                </a:solidFill>
                <a:effectLst/>
                <a:uLnTx/>
                <a:uFillTx/>
                <a:latin typeface="Arial"/>
                <a:ea typeface="+mn-ea"/>
                <a:cs typeface="Arial"/>
              </a:rPr>
              <a:t>Segundo Ciclo</a:t>
            </a:r>
            <a:endParaRPr kumimoji="0" sz="2800" b="1" i="0" u="none" strike="noStrike" kern="1200" cap="none" spc="-21" normalizeH="0" baseline="0" noProof="0" dirty="0">
              <a:ln>
                <a:noFill/>
              </a:ln>
              <a:solidFill>
                <a:srgbClr val="4472C4">
                  <a:lumMod val="75000"/>
                </a:srgbClr>
              </a:solidFill>
              <a:effectLst/>
              <a:uLnTx/>
              <a:uFillTx/>
              <a:latin typeface="Arial"/>
              <a:ea typeface="+mn-ea"/>
              <a:cs typeface="Arial"/>
            </a:endParaRPr>
          </a:p>
        </p:txBody>
      </p:sp>
      <p:pic>
        <p:nvPicPr>
          <p:cNvPr id="3" name="Imagen 28">
            <a:extLst>
              <a:ext uri="{FF2B5EF4-FFF2-40B4-BE49-F238E27FC236}">
                <a16:creationId xmlns:a16="http://schemas.microsoft.com/office/drawing/2014/main" id="{48E82616-CE30-2714-60EA-513DD46D3962}"/>
              </a:ext>
            </a:extLst>
          </p:cNvPr>
          <p:cNvPicPr>
            <a:picLocks noChangeAspect="1"/>
          </p:cNvPicPr>
          <p:nvPr/>
        </p:nvPicPr>
        <p:blipFill>
          <a:blip r:embed="rId4"/>
          <a:stretch>
            <a:fillRect/>
          </a:stretch>
        </p:blipFill>
        <p:spPr>
          <a:xfrm>
            <a:off x="10177624" y="1319327"/>
            <a:ext cx="1146242" cy="1146242"/>
          </a:xfrm>
          <a:prstGeom prst="rect">
            <a:avLst/>
          </a:prstGeom>
        </p:spPr>
      </p:pic>
      <p:cxnSp>
        <p:nvCxnSpPr>
          <p:cNvPr id="42" name="Conector recto 41">
            <a:extLst>
              <a:ext uri="{FF2B5EF4-FFF2-40B4-BE49-F238E27FC236}">
                <a16:creationId xmlns:a16="http://schemas.microsoft.com/office/drawing/2014/main" id="{DAB9E57D-DE85-EF9F-A91A-938FB45B9E12}"/>
              </a:ext>
            </a:extLst>
          </p:cNvPr>
          <p:cNvCxnSpPr>
            <a:cxnSpLocks/>
          </p:cNvCxnSpPr>
          <p:nvPr/>
        </p:nvCxnSpPr>
        <p:spPr>
          <a:xfrm flipV="1">
            <a:off x="11330437" y="1319821"/>
            <a:ext cx="1" cy="2014236"/>
          </a:xfrm>
          <a:prstGeom prst="line">
            <a:avLst/>
          </a:prstGeom>
          <a:ln w="41275"/>
        </p:spPr>
        <p:style>
          <a:lnRef idx="1">
            <a:schemeClr val="accent1"/>
          </a:lnRef>
          <a:fillRef idx="0">
            <a:schemeClr val="accent1"/>
          </a:fillRef>
          <a:effectRef idx="0">
            <a:schemeClr val="accent1"/>
          </a:effectRef>
          <a:fontRef idx="minor">
            <a:schemeClr val="tx1"/>
          </a:fontRef>
        </p:style>
      </p:cxnSp>
      <p:sp>
        <p:nvSpPr>
          <p:cNvPr id="70" name="object 10">
            <a:extLst>
              <a:ext uri="{FF2B5EF4-FFF2-40B4-BE49-F238E27FC236}">
                <a16:creationId xmlns:a16="http://schemas.microsoft.com/office/drawing/2014/main" id="{77C58F15-0C31-93A0-02B9-45168DB16014}"/>
              </a:ext>
            </a:extLst>
          </p:cNvPr>
          <p:cNvSpPr/>
          <p:nvPr/>
        </p:nvSpPr>
        <p:spPr>
          <a:xfrm flipH="1">
            <a:off x="5825502" y="1630359"/>
            <a:ext cx="45719" cy="689226"/>
          </a:xfrm>
          <a:custGeom>
            <a:avLst/>
            <a:gdLst/>
            <a:ahLst/>
            <a:cxnLst/>
            <a:rect l="l" t="t" r="r" b="b"/>
            <a:pathLst>
              <a:path h="2814954">
                <a:moveTo>
                  <a:pt x="0" y="2814699"/>
                </a:moveTo>
                <a:lnTo>
                  <a:pt x="0" y="0"/>
                </a:lnTo>
              </a:path>
            </a:pathLst>
          </a:custGeom>
          <a:ln w="40124">
            <a:solidFill>
              <a:srgbClr val="436CB7"/>
            </a:solidFill>
            <a:prstDash val="dash"/>
          </a:ln>
        </p:spPr>
        <p:txBody>
          <a:bodyPr wrap="square" lIns="0" tIns="0" rIns="0" bIns="0" rtlCol="0"/>
          <a:lstStyle/>
          <a:p>
            <a:pPr marL="0" marR="0" lvl="0" indent="0" algn="l" defTabSz="554492" rtl="0" eaLnBrk="1" fontAlgn="auto" latinLnBrk="0" hangingPunct="1">
              <a:lnSpc>
                <a:spcPct val="100000"/>
              </a:lnSpc>
              <a:spcBef>
                <a:spcPts val="0"/>
              </a:spcBef>
              <a:spcAft>
                <a:spcPts val="0"/>
              </a:spcAft>
              <a:buClrTx/>
              <a:buSzTx/>
              <a:buFontTx/>
              <a:buNone/>
              <a:tabLst/>
              <a:defRPr/>
            </a:pPr>
            <a:endParaRPr kumimoji="0" sz="1092" b="0" i="0" u="none" strike="noStrike" kern="1200" cap="none" spc="0" normalizeH="0" baseline="0" noProof="0">
              <a:ln>
                <a:noFill/>
              </a:ln>
              <a:solidFill>
                <a:prstClr val="black"/>
              </a:solidFill>
              <a:effectLst/>
              <a:uLnTx/>
              <a:uFillTx/>
              <a:latin typeface="Calibri"/>
              <a:ea typeface="+mn-ea"/>
              <a:cs typeface="+mn-cs"/>
            </a:endParaRPr>
          </a:p>
        </p:txBody>
      </p:sp>
      <p:sp>
        <p:nvSpPr>
          <p:cNvPr id="80" name="object 8">
            <a:extLst>
              <a:ext uri="{FF2B5EF4-FFF2-40B4-BE49-F238E27FC236}">
                <a16:creationId xmlns:a16="http://schemas.microsoft.com/office/drawing/2014/main" id="{244BC7D7-7D8C-76FC-E3EE-42150490F4BC}"/>
              </a:ext>
            </a:extLst>
          </p:cNvPr>
          <p:cNvSpPr/>
          <p:nvPr/>
        </p:nvSpPr>
        <p:spPr>
          <a:xfrm>
            <a:off x="7016357" y="3367865"/>
            <a:ext cx="904118" cy="535248"/>
          </a:xfrm>
          <a:custGeom>
            <a:avLst/>
            <a:gdLst/>
            <a:ahLst/>
            <a:cxnLst/>
            <a:rect l="l" t="t" r="r" b="b"/>
            <a:pathLst>
              <a:path w="2140584" h="923925">
                <a:moveTo>
                  <a:pt x="2140008" y="223720"/>
                </a:moveTo>
                <a:lnTo>
                  <a:pt x="0" y="223720"/>
                </a:lnTo>
                <a:lnTo>
                  <a:pt x="0" y="923710"/>
                </a:lnTo>
                <a:lnTo>
                  <a:pt x="2140008" y="923710"/>
                </a:lnTo>
                <a:lnTo>
                  <a:pt x="2140008" y="223720"/>
                </a:lnTo>
                <a:close/>
              </a:path>
              <a:path w="2140584" h="923925">
                <a:moveTo>
                  <a:pt x="1106898" y="0"/>
                </a:moveTo>
                <a:lnTo>
                  <a:pt x="886957" y="223720"/>
                </a:lnTo>
                <a:lnTo>
                  <a:pt x="1326839" y="223720"/>
                </a:lnTo>
                <a:lnTo>
                  <a:pt x="1106898" y="0"/>
                </a:lnTo>
                <a:close/>
              </a:path>
            </a:pathLst>
          </a:custGeom>
          <a:solidFill>
            <a:srgbClr val="1F6299"/>
          </a:solidFill>
        </p:spPr>
        <p:txBody>
          <a:bodyPr wrap="square" lIns="0" tIns="0" rIns="0" bIns="0" rtlCol="0"/>
          <a:lstStyle/>
          <a:p>
            <a:pPr marL="0" marR="0" lvl="0" indent="0" algn="l" defTabSz="554492" rtl="0" eaLnBrk="1" fontAlgn="auto" latinLnBrk="0" hangingPunct="1">
              <a:lnSpc>
                <a:spcPct val="100000"/>
              </a:lnSpc>
              <a:spcBef>
                <a:spcPts val="0"/>
              </a:spcBef>
              <a:spcAft>
                <a:spcPts val="0"/>
              </a:spcAft>
              <a:buClrTx/>
              <a:buSzTx/>
              <a:buFontTx/>
              <a:buNone/>
              <a:tabLst/>
              <a:defRPr/>
            </a:pPr>
            <a:endParaRPr kumimoji="0" lang="es-ES" sz="1400" b="1" i="0" u="none" strike="noStrike" kern="1200" cap="none" spc="0" normalizeH="0" baseline="0" noProof="0" dirty="0">
              <a:ln>
                <a:noFill/>
              </a:ln>
              <a:solidFill>
                <a:prstClr val="black"/>
              </a:solidFill>
              <a:effectLst/>
              <a:uLnTx/>
              <a:uFillTx/>
              <a:latin typeface="Calibri"/>
              <a:ea typeface="+mn-ea"/>
              <a:cs typeface="+mn-cs"/>
            </a:endParaRPr>
          </a:p>
          <a:p>
            <a:pPr marL="0" marR="0" lvl="0" indent="0" algn="ctr" defTabSz="554492" rtl="0" eaLnBrk="1" fontAlgn="auto" latinLnBrk="0" hangingPunct="1">
              <a:lnSpc>
                <a:spcPct val="100000"/>
              </a:lnSpc>
              <a:spcBef>
                <a:spcPts val="0"/>
              </a:spcBef>
              <a:spcAft>
                <a:spcPts val="0"/>
              </a:spcAft>
              <a:buClrTx/>
              <a:buSzTx/>
              <a:buFontTx/>
              <a:buNone/>
              <a:tabLst/>
              <a:defRPr/>
            </a:pPr>
            <a:r>
              <a:rPr kumimoji="0" lang="es-ES" sz="1400" b="1" i="0" u="none" strike="noStrike" kern="1200" cap="none" spc="0" normalizeH="0" baseline="0" noProof="0" dirty="0">
                <a:ln>
                  <a:noFill/>
                </a:ln>
                <a:solidFill>
                  <a:prstClr val="white"/>
                </a:solidFill>
                <a:effectLst/>
                <a:uLnTx/>
                <a:uFillTx/>
                <a:latin typeface="Calibri"/>
                <a:ea typeface="+mn-ea"/>
                <a:cs typeface="+mn-cs"/>
              </a:rPr>
              <a:t>4</a:t>
            </a:r>
            <a:r>
              <a:rPr kumimoji="0" lang="es-ES" sz="1400" b="1" i="0" u="none" strike="noStrike" kern="1200" cap="none" spc="0" normalizeH="0" baseline="0" noProof="0" dirty="0">
                <a:ln>
                  <a:noFill/>
                </a:ln>
                <a:solidFill>
                  <a:prstClr val="black"/>
                </a:solidFill>
                <a:effectLst/>
                <a:uLnTx/>
                <a:uFillTx/>
                <a:latin typeface="Calibri"/>
                <a:ea typeface="+mn-ea"/>
                <a:cs typeface="+mn-cs"/>
              </a:rPr>
              <a:t> </a:t>
            </a:r>
            <a:r>
              <a:rPr kumimoji="0" lang="es-ES" sz="1400" b="1" i="0" u="none" strike="noStrike" kern="1200" cap="none" spc="0" normalizeH="0" baseline="0" noProof="0" dirty="0">
                <a:ln>
                  <a:noFill/>
                </a:ln>
                <a:solidFill>
                  <a:prstClr val="white"/>
                </a:solidFill>
                <a:effectLst/>
                <a:uLnTx/>
                <a:uFillTx/>
                <a:latin typeface="Calibri"/>
                <a:ea typeface="+mn-ea"/>
                <a:cs typeface="+mn-cs"/>
              </a:rPr>
              <a:t>Años</a:t>
            </a:r>
            <a:endParaRPr kumimoji="0" sz="1400" b="1" i="0" u="none" strike="noStrike" kern="1200" cap="none" spc="0" normalizeH="0" baseline="0" noProof="0" dirty="0">
              <a:ln>
                <a:noFill/>
              </a:ln>
              <a:solidFill>
                <a:prstClr val="white"/>
              </a:solidFill>
              <a:effectLst/>
              <a:uLnTx/>
              <a:uFillTx/>
              <a:latin typeface="Calibri"/>
              <a:ea typeface="+mn-ea"/>
              <a:cs typeface="+mn-cs"/>
            </a:endParaRPr>
          </a:p>
        </p:txBody>
      </p:sp>
      <p:sp>
        <p:nvSpPr>
          <p:cNvPr id="81" name="object 8">
            <a:extLst>
              <a:ext uri="{FF2B5EF4-FFF2-40B4-BE49-F238E27FC236}">
                <a16:creationId xmlns:a16="http://schemas.microsoft.com/office/drawing/2014/main" id="{8872B42D-CF51-1E58-3D82-EB5314B6374B}"/>
              </a:ext>
            </a:extLst>
          </p:cNvPr>
          <p:cNvSpPr/>
          <p:nvPr/>
        </p:nvSpPr>
        <p:spPr>
          <a:xfrm>
            <a:off x="1803331" y="3389826"/>
            <a:ext cx="904118" cy="535248"/>
          </a:xfrm>
          <a:custGeom>
            <a:avLst/>
            <a:gdLst/>
            <a:ahLst/>
            <a:cxnLst/>
            <a:rect l="l" t="t" r="r" b="b"/>
            <a:pathLst>
              <a:path w="2140584" h="923925">
                <a:moveTo>
                  <a:pt x="2140008" y="223720"/>
                </a:moveTo>
                <a:lnTo>
                  <a:pt x="0" y="223720"/>
                </a:lnTo>
                <a:lnTo>
                  <a:pt x="0" y="923710"/>
                </a:lnTo>
                <a:lnTo>
                  <a:pt x="2140008" y="923710"/>
                </a:lnTo>
                <a:lnTo>
                  <a:pt x="2140008" y="223720"/>
                </a:lnTo>
                <a:close/>
              </a:path>
              <a:path w="2140584" h="923925">
                <a:moveTo>
                  <a:pt x="1106898" y="0"/>
                </a:moveTo>
                <a:lnTo>
                  <a:pt x="886957" y="223720"/>
                </a:lnTo>
                <a:lnTo>
                  <a:pt x="1326839" y="223720"/>
                </a:lnTo>
                <a:lnTo>
                  <a:pt x="1106898" y="0"/>
                </a:lnTo>
                <a:close/>
              </a:path>
            </a:pathLst>
          </a:custGeom>
          <a:solidFill>
            <a:srgbClr val="1F6299"/>
          </a:solidFill>
        </p:spPr>
        <p:txBody>
          <a:bodyPr wrap="square" lIns="0" tIns="0" rIns="0" bIns="0" rtlCol="0"/>
          <a:lstStyle/>
          <a:p>
            <a:pPr marL="0" marR="0" lvl="0" indent="0" algn="l" defTabSz="554492" rtl="0" eaLnBrk="1" fontAlgn="auto" latinLnBrk="0" hangingPunct="1">
              <a:lnSpc>
                <a:spcPct val="100000"/>
              </a:lnSpc>
              <a:spcBef>
                <a:spcPts val="0"/>
              </a:spcBef>
              <a:spcAft>
                <a:spcPts val="0"/>
              </a:spcAft>
              <a:buClrTx/>
              <a:buSzTx/>
              <a:buFontTx/>
              <a:buNone/>
              <a:tabLst/>
              <a:defRPr/>
            </a:pPr>
            <a:endParaRPr kumimoji="0" lang="es-ES" sz="1400" b="1" i="0" u="none" strike="noStrike" kern="1200" cap="none" spc="0" normalizeH="0" baseline="0" noProof="0" dirty="0">
              <a:ln>
                <a:noFill/>
              </a:ln>
              <a:solidFill>
                <a:prstClr val="black"/>
              </a:solidFill>
              <a:effectLst/>
              <a:uLnTx/>
              <a:uFillTx/>
              <a:latin typeface="Calibri"/>
              <a:ea typeface="+mn-ea"/>
              <a:cs typeface="+mn-cs"/>
            </a:endParaRPr>
          </a:p>
          <a:p>
            <a:pPr marL="0" marR="0" lvl="0" indent="0" algn="ctr" defTabSz="554492" rtl="0" eaLnBrk="1" fontAlgn="auto" latinLnBrk="0" hangingPunct="1">
              <a:lnSpc>
                <a:spcPct val="100000"/>
              </a:lnSpc>
              <a:spcBef>
                <a:spcPts val="0"/>
              </a:spcBef>
              <a:spcAft>
                <a:spcPts val="0"/>
              </a:spcAft>
              <a:buClrTx/>
              <a:buSzTx/>
              <a:buFontTx/>
              <a:buNone/>
              <a:tabLst/>
              <a:defRPr/>
            </a:pPr>
            <a:r>
              <a:rPr kumimoji="0" lang="es-ES" sz="1400" b="1" i="0" u="none" strike="noStrike" kern="1200" cap="none" spc="0" normalizeH="0" baseline="0" noProof="0" dirty="0">
                <a:ln>
                  <a:noFill/>
                </a:ln>
                <a:solidFill>
                  <a:prstClr val="white"/>
                </a:solidFill>
                <a:effectLst/>
                <a:uLnTx/>
                <a:uFillTx/>
                <a:latin typeface="Calibri"/>
                <a:ea typeface="+mn-ea"/>
                <a:cs typeface="+mn-cs"/>
              </a:rPr>
              <a:t>0</a:t>
            </a:r>
            <a:r>
              <a:rPr kumimoji="0" lang="es-ES" sz="1400" b="1" i="0" u="none" strike="noStrike" kern="1200" cap="none" spc="0" normalizeH="0" baseline="0" noProof="0" dirty="0">
                <a:ln>
                  <a:noFill/>
                </a:ln>
                <a:solidFill>
                  <a:prstClr val="black"/>
                </a:solidFill>
                <a:effectLst/>
                <a:uLnTx/>
                <a:uFillTx/>
                <a:latin typeface="Calibri"/>
                <a:ea typeface="+mn-ea"/>
                <a:cs typeface="+mn-cs"/>
              </a:rPr>
              <a:t> </a:t>
            </a:r>
            <a:r>
              <a:rPr kumimoji="0" lang="es-ES" sz="1400" b="1" i="0" u="none" strike="noStrike" kern="1200" cap="none" spc="0" normalizeH="0" baseline="0" noProof="0" dirty="0">
                <a:ln>
                  <a:noFill/>
                </a:ln>
                <a:solidFill>
                  <a:prstClr val="white"/>
                </a:solidFill>
                <a:effectLst/>
                <a:uLnTx/>
                <a:uFillTx/>
                <a:latin typeface="Calibri"/>
                <a:ea typeface="+mn-ea"/>
                <a:cs typeface="+mn-cs"/>
              </a:rPr>
              <a:t>Años</a:t>
            </a:r>
            <a:endParaRPr kumimoji="0" sz="1400" b="1" i="0" u="none" strike="noStrike" kern="1200" cap="none" spc="0" normalizeH="0" baseline="0" noProof="0" dirty="0">
              <a:ln>
                <a:noFill/>
              </a:ln>
              <a:solidFill>
                <a:prstClr val="white"/>
              </a:solidFill>
              <a:effectLst/>
              <a:uLnTx/>
              <a:uFillTx/>
              <a:latin typeface="Calibri"/>
              <a:ea typeface="+mn-ea"/>
              <a:cs typeface="+mn-cs"/>
            </a:endParaRPr>
          </a:p>
        </p:txBody>
      </p:sp>
      <p:sp>
        <p:nvSpPr>
          <p:cNvPr id="82" name="object 8">
            <a:extLst>
              <a:ext uri="{FF2B5EF4-FFF2-40B4-BE49-F238E27FC236}">
                <a16:creationId xmlns:a16="http://schemas.microsoft.com/office/drawing/2014/main" id="{CDAD883F-9F7E-8788-E1ED-1ABE5BA9EE63}"/>
              </a:ext>
            </a:extLst>
          </p:cNvPr>
          <p:cNvSpPr/>
          <p:nvPr/>
        </p:nvSpPr>
        <p:spPr>
          <a:xfrm>
            <a:off x="8881370" y="3378244"/>
            <a:ext cx="904118" cy="535248"/>
          </a:xfrm>
          <a:custGeom>
            <a:avLst/>
            <a:gdLst/>
            <a:ahLst/>
            <a:cxnLst/>
            <a:rect l="l" t="t" r="r" b="b"/>
            <a:pathLst>
              <a:path w="2140584" h="923925">
                <a:moveTo>
                  <a:pt x="2140008" y="223720"/>
                </a:moveTo>
                <a:lnTo>
                  <a:pt x="0" y="223720"/>
                </a:lnTo>
                <a:lnTo>
                  <a:pt x="0" y="923710"/>
                </a:lnTo>
                <a:lnTo>
                  <a:pt x="2140008" y="923710"/>
                </a:lnTo>
                <a:lnTo>
                  <a:pt x="2140008" y="223720"/>
                </a:lnTo>
                <a:close/>
              </a:path>
              <a:path w="2140584" h="923925">
                <a:moveTo>
                  <a:pt x="1106898" y="0"/>
                </a:moveTo>
                <a:lnTo>
                  <a:pt x="886957" y="223720"/>
                </a:lnTo>
                <a:lnTo>
                  <a:pt x="1326839" y="223720"/>
                </a:lnTo>
                <a:lnTo>
                  <a:pt x="1106898" y="0"/>
                </a:lnTo>
                <a:close/>
              </a:path>
            </a:pathLst>
          </a:custGeom>
          <a:solidFill>
            <a:srgbClr val="1F6299"/>
          </a:solidFill>
        </p:spPr>
        <p:txBody>
          <a:bodyPr wrap="square" lIns="0" tIns="0" rIns="0" bIns="0" rtlCol="0"/>
          <a:lstStyle/>
          <a:p>
            <a:pPr marL="0" marR="0" lvl="0" indent="0" algn="l" defTabSz="554492" rtl="0" eaLnBrk="1" fontAlgn="auto" latinLnBrk="0" hangingPunct="1">
              <a:lnSpc>
                <a:spcPct val="100000"/>
              </a:lnSpc>
              <a:spcBef>
                <a:spcPts val="0"/>
              </a:spcBef>
              <a:spcAft>
                <a:spcPts val="0"/>
              </a:spcAft>
              <a:buClrTx/>
              <a:buSzTx/>
              <a:buFontTx/>
              <a:buNone/>
              <a:tabLst/>
              <a:defRPr/>
            </a:pPr>
            <a:endParaRPr kumimoji="0" lang="es-ES" sz="1400" b="1" i="0" u="none" strike="noStrike" kern="1200" cap="none" spc="0" normalizeH="0" baseline="0" noProof="0" dirty="0">
              <a:ln>
                <a:noFill/>
              </a:ln>
              <a:solidFill>
                <a:prstClr val="black"/>
              </a:solidFill>
              <a:effectLst/>
              <a:uLnTx/>
              <a:uFillTx/>
              <a:latin typeface="Calibri"/>
              <a:ea typeface="+mn-ea"/>
              <a:cs typeface="+mn-cs"/>
            </a:endParaRPr>
          </a:p>
          <a:p>
            <a:pPr marL="0" marR="0" lvl="0" indent="0" algn="ctr" defTabSz="554492" rtl="0" eaLnBrk="1" fontAlgn="auto" latinLnBrk="0" hangingPunct="1">
              <a:lnSpc>
                <a:spcPct val="100000"/>
              </a:lnSpc>
              <a:spcBef>
                <a:spcPts val="0"/>
              </a:spcBef>
              <a:spcAft>
                <a:spcPts val="0"/>
              </a:spcAft>
              <a:buClrTx/>
              <a:buSzTx/>
              <a:buFontTx/>
              <a:buNone/>
              <a:tabLst/>
              <a:defRPr/>
            </a:pPr>
            <a:r>
              <a:rPr kumimoji="0" lang="es-ES" sz="1400" b="1" i="0" u="none" strike="noStrike" kern="1200" cap="none" spc="0" normalizeH="0" baseline="0" noProof="0" dirty="0">
                <a:ln>
                  <a:noFill/>
                </a:ln>
                <a:solidFill>
                  <a:prstClr val="white"/>
                </a:solidFill>
                <a:effectLst/>
                <a:uLnTx/>
                <a:uFillTx/>
                <a:latin typeface="Calibri"/>
                <a:ea typeface="+mn-ea"/>
                <a:cs typeface="+mn-cs"/>
              </a:rPr>
              <a:t>5</a:t>
            </a:r>
            <a:r>
              <a:rPr kumimoji="0" lang="es-ES" sz="1400" b="1" i="0" u="none" strike="noStrike" kern="1200" cap="none" spc="0" normalizeH="0" baseline="0" noProof="0" dirty="0">
                <a:ln>
                  <a:noFill/>
                </a:ln>
                <a:solidFill>
                  <a:prstClr val="black"/>
                </a:solidFill>
                <a:effectLst/>
                <a:uLnTx/>
                <a:uFillTx/>
                <a:latin typeface="Calibri"/>
                <a:ea typeface="+mn-ea"/>
                <a:cs typeface="+mn-cs"/>
              </a:rPr>
              <a:t> </a:t>
            </a:r>
            <a:r>
              <a:rPr kumimoji="0" lang="es-ES" sz="1400" b="1" i="0" u="none" strike="noStrike" kern="1200" cap="none" spc="0" normalizeH="0" baseline="0" noProof="0" dirty="0">
                <a:ln>
                  <a:noFill/>
                </a:ln>
                <a:solidFill>
                  <a:prstClr val="white"/>
                </a:solidFill>
                <a:effectLst/>
                <a:uLnTx/>
                <a:uFillTx/>
                <a:latin typeface="Calibri"/>
                <a:ea typeface="+mn-ea"/>
                <a:cs typeface="+mn-cs"/>
              </a:rPr>
              <a:t>Años</a:t>
            </a:r>
            <a:endParaRPr kumimoji="0" sz="1400" b="1" i="0" u="none" strike="noStrike" kern="1200" cap="none" spc="0" normalizeH="0" baseline="0" noProof="0" dirty="0">
              <a:ln>
                <a:noFill/>
              </a:ln>
              <a:solidFill>
                <a:prstClr val="white"/>
              </a:solidFill>
              <a:effectLst/>
              <a:uLnTx/>
              <a:uFillTx/>
              <a:latin typeface="Calibri"/>
              <a:ea typeface="+mn-ea"/>
              <a:cs typeface="+mn-cs"/>
            </a:endParaRPr>
          </a:p>
        </p:txBody>
      </p:sp>
      <p:sp>
        <p:nvSpPr>
          <p:cNvPr id="83" name="object 8">
            <a:extLst>
              <a:ext uri="{FF2B5EF4-FFF2-40B4-BE49-F238E27FC236}">
                <a16:creationId xmlns:a16="http://schemas.microsoft.com/office/drawing/2014/main" id="{1B086D27-A06F-6B29-328F-24BCA30B1CA5}"/>
              </a:ext>
            </a:extLst>
          </p:cNvPr>
          <p:cNvSpPr/>
          <p:nvPr/>
        </p:nvSpPr>
        <p:spPr>
          <a:xfrm>
            <a:off x="10887859" y="3379384"/>
            <a:ext cx="783166" cy="506013"/>
          </a:xfrm>
          <a:custGeom>
            <a:avLst/>
            <a:gdLst/>
            <a:ahLst/>
            <a:cxnLst/>
            <a:rect l="l" t="t" r="r" b="b"/>
            <a:pathLst>
              <a:path w="2140584" h="923925">
                <a:moveTo>
                  <a:pt x="2140008" y="223720"/>
                </a:moveTo>
                <a:lnTo>
                  <a:pt x="0" y="223720"/>
                </a:lnTo>
                <a:lnTo>
                  <a:pt x="0" y="923710"/>
                </a:lnTo>
                <a:lnTo>
                  <a:pt x="2140008" y="923710"/>
                </a:lnTo>
                <a:lnTo>
                  <a:pt x="2140008" y="223720"/>
                </a:lnTo>
                <a:close/>
              </a:path>
              <a:path w="2140584" h="923925">
                <a:moveTo>
                  <a:pt x="1106898" y="0"/>
                </a:moveTo>
                <a:lnTo>
                  <a:pt x="886957" y="223720"/>
                </a:lnTo>
                <a:lnTo>
                  <a:pt x="1326839" y="223720"/>
                </a:lnTo>
                <a:lnTo>
                  <a:pt x="1106898" y="0"/>
                </a:lnTo>
                <a:close/>
              </a:path>
            </a:pathLst>
          </a:custGeom>
          <a:solidFill>
            <a:srgbClr val="1F6299"/>
          </a:solidFill>
        </p:spPr>
        <p:txBody>
          <a:bodyPr wrap="square" lIns="0" tIns="0" rIns="0" bIns="0" rtlCol="0"/>
          <a:lstStyle/>
          <a:p>
            <a:pPr marL="0" marR="0" lvl="0" indent="0" algn="l" defTabSz="554492" rtl="0" eaLnBrk="1" fontAlgn="auto" latinLnBrk="0" hangingPunct="1">
              <a:lnSpc>
                <a:spcPct val="100000"/>
              </a:lnSpc>
              <a:spcBef>
                <a:spcPts val="0"/>
              </a:spcBef>
              <a:spcAft>
                <a:spcPts val="0"/>
              </a:spcAft>
              <a:buClrTx/>
              <a:buSzTx/>
              <a:buFontTx/>
              <a:buNone/>
              <a:tabLst/>
              <a:defRPr/>
            </a:pPr>
            <a:endParaRPr kumimoji="0" lang="es-ES" sz="1400" b="1" i="0" u="none" strike="noStrike" kern="1200" cap="none" spc="0" normalizeH="0" baseline="0" noProof="0" dirty="0">
              <a:ln>
                <a:noFill/>
              </a:ln>
              <a:solidFill>
                <a:prstClr val="black"/>
              </a:solidFill>
              <a:effectLst/>
              <a:uLnTx/>
              <a:uFillTx/>
              <a:latin typeface="Calibri"/>
              <a:ea typeface="+mn-ea"/>
              <a:cs typeface="+mn-cs"/>
            </a:endParaRPr>
          </a:p>
          <a:p>
            <a:pPr marL="0" marR="0" lvl="0" indent="0" algn="ctr" defTabSz="554492" rtl="0" eaLnBrk="1" fontAlgn="auto" latinLnBrk="0" hangingPunct="1">
              <a:lnSpc>
                <a:spcPct val="100000"/>
              </a:lnSpc>
              <a:spcBef>
                <a:spcPts val="0"/>
              </a:spcBef>
              <a:spcAft>
                <a:spcPts val="0"/>
              </a:spcAft>
              <a:buClrTx/>
              <a:buSzTx/>
              <a:buFontTx/>
              <a:buNone/>
              <a:tabLst/>
              <a:defRPr/>
            </a:pPr>
            <a:r>
              <a:rPr kumimoji="0" lang="es-ES" sz="1400" b="1" i="0" u="none" strike="noStrike" kern="1200" cap="none" spc="0" normalizeH="0" baseline="0" noProof="0" dirty="0">
                <a:ln>
                  <a:noFill/>
                </a:ln>
                <a:solidFill>
                  <a:prstClr val="white"/>
                </a:solidFill>
                <a:effectLst/>
                <a:uLnTx/>
                <a:uFillTx/>
                <a:latin typeface="Calibri"/>
                <a:ea typeface="+mn-ea"/>
                <a:cs typeface="+mn-cs"/>
              </a:rPr>
              <a:t>6</a:t>
            </a:r>
            <a:r>
              <a:rPr kumimoji="0" lang="es-ES" sz="1400" b="1" i="0" u="none" strike="noStrike" kern="1200" cap="none" spc="0" normalizeH="0" baseline="0" noProof="0" dirty="0">
                <a:ln>
                  <a:noFill/>
                </a:ln>
                <a:solidFill>
                  <a:prstClr val="black"/>
                </a:solidFill>
                <a:effectLst/>
                <a:uLnTx/>
                <a:uFillTx/>
                <a:latin typeface="Calibri"/>
                <a:ea typeface="+mn-ea"/>
                <a:cs typeface="+mn-cs"/>
              </a:rPr>
              <a:t> </a:t>
            </a:r>
            <a:r>
              <a:rPr kumimoji="0" lang="es-ES" sz="1400" b="1" i="0" u="none" strike="noStrike" kern="1200" cap="none" spc="0" normalizeH="0" baseline="0" noProof="0" dirty="0">
                <a:ln>
                  <a:noFill/>
                </a:ln>
                <a:solidFill>
                  <a:prstClr val="white"/>
                </a:solidFill>
                <a:effectLst/>
                <a:uLnTx/>
                <a:uFillTx/>
                <a:latin typeface="Calibri"/>
                <a:ea typeface="+mn-ea"/>
                <a:cs typeface="+mn-cs"/>
              </a:rPr>
              <a:t>Años</a:t>
            </a:r>
            <a:endParaRPr kumimoji="0" sz="1400" b="1" i="0" u="none" strike="noStrike" kern="1200" cap="none" spc="0" normalizeH="0" baseline="0" noProof="0" dirty="0">
              <a:ln>
                <a:noFill/>
              </a:ln>
              <a:solidFill>
                <a:prstClr val="white"/>
              </a:solidFill>
              <a:effectLst/>
              <a:uLnTx/>
              <a:uFillTx/>
              <a:latin typeface="Calibri"/>
              <a:ea typeface="+mn-ea"/>
              <a:cs typeface="+mn-cs"/>
            </a:endParaRPr>
          </a:p>
        </p:txBody>
      </p:sp>
      <p:grpSp>
        <p:nvGrpSpPr>
          <p:cNvPr id="84" name="Grupo 83">
            <a:extLst>
              <a:ext uri="{FF2B5EF4-FFF2-40B4-BE49-F238E27FC236}">
                <a16:creationId xmlns:a16="http://schemas.microsoft.com/office/drawing/2014/main" id="{FC345459-49C1-E7D0-F0AB-EC3DD59D8F9D}"/>
              </a:ext>
            </a:extLst>
          </p:cNvPr>
          <p:cNvGrpSpPr/>
          <p:nvPr/>
        </p:nvGrpSpPr>
        <p:grpSpPr>
          <a:xfrm>
            <a:off x="405634" y="5680721"/>
            <a:ext cx="10877866" cy="973188"/>
            <a:chOff x="-252354" y="9593648"/>
            <a:chExt cx="17939666" cy="1604860"/>
          </a:xfrm>
        </p:grpSpPr>
        <p:sp>
          <p:nvSpPr>
            <p:cNvPr id="85" name="object 2">
              <a:extLst>
                <a:ext uri="{FF2B5EF4-FFF2-40B4-BE49-F238E27FC236}">
                  <a16:creationId xmlns:a16="http://schemas.microsoft.com/office/drawing/2014/main" id="{3313A642-8E9A-461A-53A3-A5EABC9E06F1}"/>
                </a:ext>
              </a:extLst>
            </p:cNvPr>
            <p:cNvSpPr/>
            <p:nvPr/>
          </p:nvSpPr>
          <p:spPr>
            <a:xfrm>
              <a:off x="-252354" y="9593648"/>
              <a:ext cx="17939666" cy="1604860"/>
            </a:xfrm>
            <a:custGeom>
              <a:avLst/>
              <a:gdLst/>
              <a:ahLst/>
              <a:cxnLst/>
              <a:rect l="l" t="t" r="r" b="b"/>
              <a:pathLst>
                <a:path w="4912994" h="1301750">
                  <a:moveTo>
                    <a:pt x="4912499" y="1301300"/>
                  </a:moveTo>
                  <a:lnTo>
                    <a:pt x="0" y="1301300"/>
                  </a:lnTo>
                  <a:lnTo>
                    <a:pt x="0" y="0"/>
                  </a:lnTo>
                  <a:lnTo>
                    <a:pt x="4912499" y="0"/>
                  </a:lnTo>
                  <a:lnTo>
                    <a:pt x="4912499" y="1301300"/>
                  </a:lnTo>
                  <a:close/>
                </a:path>
              </a:pathLst>
            </a:custGeom>
            <a:noFill/>
            <a:ln w="28575" cmpd="sng">
              <a:solidFill>
                <a:srgbClr val="FF386A"/>
              </a:solidFill>
            </a:ln>
          </p:spPr>
          <p:txBody>
            <a:bodyPr wrap="square" lIns="0" tIns="0" rIns="0" bIns="0" rtlCol="0"/>
            <a:lstStyle/>
            <a:p>
              <a:pPr marL="0" marR="0" lvl="0" indent="0" algn="l" defTabSz="554492" rtl="0" eaLnBrk="1" fontAlgn="auto" latinLnBrk="0" hangingPunct="1">
                <a:lnSpc>
                  <a:spcPct val="100000"/>
                </a:lnSpc>
                <a:spcBef>
                  <a:spcPts val="0"/>
                </a:spcBef>
                <a:spcAft>
                  <a:spcPts val="0"/>
                </a:spcAft>
                <a:buClrTx/>
                <a:buSzTx/>
                <a:buFontTx/>
                <a:buNone/>
                <a:tabLst/>
                <a:defRPr/>
              </a:pPr>
              <a:endParaRPr kumimoji="0" sz="1092" b="0" i="0" u="none" strike="noStrike" kern="1200" cap="none" spc="0" normalizeH="0" baseline="0" noProof="0">
                <a:ln>
                  <a:noFill/>
                </a:ln>
                <a:solidFill>
                  <a:prstClr val="black"/>
                </a:solidFill>
                <a:effectLst/>
                <a:uLnTx/>
                <a:uFillTx/>
                <a:latin typeface="Calibri"/>
                <a:ea typeface="+mn-ea"/>
                <a:cs typeface="+mn-cs"/>
              </a:endParaRPr>
            </a:p>
          </p:txBody>
        </p:sp>
        <p:sp>
          <p:nvSpPr>
            <p:cNvPr id="86" name="object 4">
              <a:extLst>
                <a:ext uri="{FF2B5EF4-FFF2-40B4-BE49-F238E27FC236}">
                  <a16:creationId xmlns:a16="http://schemas.microsoft.com/office/drawing/2014/main" id="{97209B38-EB62-D3D0-2A0D-A8EA03D8186C}"/>
                </a:ext>
              </a:extLst>
            </p:cNvPr>
            <p:cNvSpPr txBox="1"/>
            <p:nvPr/>
          </p:nvSpPr>
          <p:spPr>
            <a:xfrm>
              <a:off x="-132394" y="9972353"/>
              <a:ext cx="17760688" cy="826335"/>
            </a:xfrm>
            <a:prstGeom prst="rect">
              <a:avLst/>
            </a:prstGeom>
          </p:spPr>
          <p:txBody>
            <a:bodyPr vert="horz" wrap="square" lIns="0" tIns="4436" rIns="0" bIns="0" rtlCol="0" anchor="t">
              <a:spAutoFit/>
            </a:bodyPr>
            <a:lstStyle/>
            <a:p>
              <a:pPr marL="7620" marR="0" lvl="0" indent="0" algn="ctr" defTabSz="554492" rtl="0" eaLnBrk="1" fontAlgn="auto" latinLnBrk="0" hangingPunct="1">
                <a:lnSpc>
                  <a:spcPct val="80000"/>
                </a:lnSpc>
                <a:spcBef>
                  <a:spcPts val="58"/>
                </a:spcBef>
                <a:spcAft>
                  <a:spcPts val="0"/>
                </a:spcAft>
                <a:buClrTx/>
                <a:buSzTx/>
                <a:buFontTx/>
                <a:buNone/>
                <a:tabLst/>
                <a:defRPr/>
              </a:pPr>
              <a:r>
                <a:rPr kumimoji="0" lang="es-MX" sz="2000" b="1" i="0" u="none" strike="noStrike" kern="1200" cap="none" spc="-21" normalizeH="0" baseline="0" noProof="0" dirty="0">
                  <a:ln>
                    <a:noFill/>
                  </a:ln>
                  <a:solidFill>
                    <a:srgbClr val="7030A0"/>
                  </a:solidFill>
                  <a:effectLst/>
                  <a:uLnTx/>
                  <a:uFillTx/>
                  <a:latin typeface="Arial"/>
                  <a:ea typeface="+mn-ea"/>
                  <a:cs typeface="Arial"/>
                </a:rPr>
                <a:t>Prestadores: </a:t>
              </a:r>
              <a:r>
                <a:rPr kumimoji="0" lang="es-MX" sz="2000" b="0" i="0" u="none" strike="noStrike" kern="1200" cap="none" spc="-21" normalizeH="0" baseline="0" noProof="0" dirty="0">
                  <a:ln>
                    <a:noFill/>
                  </a:ln>
                  <a:solidFill>
                    <a:srgbClr val="4472C4">
                      <a:lumMod val="50000"/>
                    </a:srgbClr>
                  </a:solidFill>
                  <a:effectLst/>
                  <a:uLnTx/>
                  <a:uFillTx/>
                  <a:latin typeface="Arial"/>
                  <a:ea typeface="+mn-ea"/>
                  <a:cs typeface="Arial"/>
                </a:rPr>
                <a:t>Establecimientos Educativos oficiales y no oficiales, Oferta Entidades Territoriales, 			Prestadores no oficiales, Oferta de Educación Inicial del ICBF (autonomía)</a:t>
              </a:r>
              <a:endParaRPr kumimoji="0" lang="es-ES" sz="2000" b="0" i="0" u="none" strike="noStrike" kern="1200" cap="none" spc="0" normalizeH="0" baseline="0" noProof="0" dirty="0">
                <a:ln>
                  <a:noFill/>
                </a:ln>
                <a:solidFill>
                  <a:srgbClr val="7030A0"/>
                </a:solidFill>
                <a:effectLst/>
                <a:uLnTx/>
                <a:uFillTx/>
                <a:latin typeface="Calibri" panose="020F0502020204030204"/>
                <a:ea typeface="+mn-ea"/>
                <a:cs typeface="Calibri"/>
              </a:endParaRPr>
            </a:p>
          </p:txBody>
        </p:sp>
      </p:grpSp>
      <p:pic>
        <p:nvPicPr>
          <p:cNvPr id="1026" name="Imagen 13">
            <a:extLst>
              <a:ext uri="{FF2B5EF4-FFF2-40B4-BE49-F238E27FC236}">
                <a16:creationId xmlns:a16="http://schemas.microsoft.com/office/drawing/2014/main" id="{80CFC8C2-2B97-D2A5-8C6B-0394ACC545A7}"/>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86601" y="3437938"/>
            <a:ext cx="1074496" cy="10488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CuadroTexto 1">
            <a:extLst>
              <a:ext uri="{FF2B5EF4-FFF2-40B4-BE49-F238E27FC236}">
                <a16:creationId xmlns:a16="http://schemas.microsoft.com/office/drawing/2014/main" id="{C35D57D9-B176-8ECB-6993-38F09DA68AAA}"/>
              </a:ext>
            </a:extLst>
          </p:cNvPr>
          <p:cNvSpPr txBox="1"/>
          <p:nvPr/>
        </p:nvSpPr>
        <p:spPr>
          <a:xfrm>
            <a:off x="2001601" y="201920"/>
            <a:ext cx="7538179" cy="461665"/>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s-CO" sz="2400" b="1" i="0" u="none" strike="noStrike" kern="1200" cap="none" spc="0" normalizeH="0" baseline="0" noProof="0" dirty="0">
                <a:ln>
                  <a:noFill/>
                </a:ln>
                <a:solidFill>
                  <a:srgbClr val="002060"/>
                </a:solidFill>
                <a:effectLst/>
                <a:uLnTx/>
                <a:uFillTx/>
                <a:latin typeface="Arial" panose="020B0604020202020204" pitchFamily="34" charset="0"/>
                <a:ea typeface="+mn-ea"/>
                <a:cs typeface="Arial" panose="020B0604020202020204" pitchFamily="34" charset="0"/>
              </a:rPr>
              <a:t>Ciclos de la Educación Inicial y Prestadores </a:t>
            </a:r>
          </a:p>
        </p:txBody>
      </p:sp>
    </p:spTree>
    <p:extLst>
      <p:ext uri="{BB962C8B-B14F-4D97-AF65-F5344CB8AC3E}">
        <p14:creationId xmlns:p14="http://schemas.microsoft.com/office/powerpoint/2010/main" val="428052793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Google Shape;907;p46">
            <a:extLst>
              <a:ext uri="{FF2B5EF4-FFF2-40B4-BE49-F238E27FC236}">
                <a16:creationId xmlns:a16="http://schemas.microsoft.com/office/drawing/2014/main" id="{233A6CBE-0C15-872A-271F-04C007BCDB10}"/>
              </a:ext>
            </a:extLst>
          </p:cNvPr>
          <p:cNvSpPr txBox="1">
            <a:spLocks/>
          </p:cNvSpPr>
          <p:nvPr/>
        </p:nvSpPr>
        <p:spPr>
          <a:xfrm>
            <a:off x="181946" y="147889"/>
            <a:ext cx="892000" cy="892000"/>
          </a:xfrm>
          <a:prstGeom prst="rect">
            <a:avLst/>
          </a:prstGeom>
        </p:spPr>
        <p:txBody>
          <a:bodyPr spcFirstLastPara="1" vert="horz" wrap="square" lIns="121900" tIns="121900" rIns="121900" bIns="121900" rtlCol="0" anchor="b" anchorCtr="0">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endParaRPr kumimoji="0" lang="en" sz="4400" b="0" i="0" u="none" strike="noStrike" kern="1200" cap="none" spc="0" normalizeH="0" baseline="0" noProof="0" dirty="0">
              <a:ln>
                <a:noFill/>
              </a:ln>
              <a:solidFill>
                <a:srgbClr val="E7E6E6"/>
              </a:solidFill>
              <a:effectLst/>
              <a:uLnTx/>
              <a:uFillTx/>
              <a:latin typeface="Arial" panose="020B0604020202020204" pitchFamily="34" charset="0"/>
              <a:ea typeface="+mj-ea"/>
              <a:cs typeface="Arial" panose="020B0604020202020204" pitchFamily="34" charset="0"/>
            </a:endParaRPr>
          </a:p>
        </p:txBody>
      </p:sp>
      <p:sp>
        <p:nvSpPr>
          <p:cNvPr id="7" name="CuadroTexto 6">
            <a:extLst>
              <a:ext uri="{FF2B5EF4-FFF2-40B4-BE49-F238E27FC236}">
                <a16:creationId xmlns:a16="http://schemas.microsoft.com/office/drawing/2014/main" id="{FED34D25-15A5-2C22-B3DC-0BDA3821AE93}"/>
              </a:ext>
            </a:extLst>
          </p:cNvPr>
          <p:cNvSpPr txBox="1"/>
          <p:nvPr/>
        </p:nvSpPr>
        <p:spPr>
          <a:xfrm>
            <a:off x="1996077" y="207395"/>
            <a:ext cx="6875007" cy="461665"/>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s-CO" sz="2400" b="1" i="0" u="none" strike="noStrike" kern="1200" cap="none" spc="0" normalizeH="0" baseline="0" noProof="0" dirty="0">
                <a:ln>
                  <a:noFill/>
                </a:ln>
                <a:solidFill>
                  <a:srgbClr val="C00000"/>
                </a:solidFill>
                <a:effectLst/>
                <a:uLnTx/>
                <a:uFillTx/>
                <a:latin typeface="Arial" panose="020B0604020202020204" pitchFamily="34" charset="0"/>
                <a:ea typeface="+mn-ea"/>
                <a:cs typeface="Arial" panose="020B0604020202020204" pitchFamily="34" charset="0"/>
              </a:rPr>
              <a:t>Decreto 1411 de 2022- Preguntas recurrentes:</a:t>
            </a:r>
          </a:p>
        </p:txBody>
      </p:sp>
      <p:pic>
        <p:nvPicPr>
          <p:cNvPr id="16" name="Imagen 15">
            <a:extLst>
              <a:ext uri="{FF2B5EF4-FFF2-40B4-BE49-F238E27FC236}">
                <a16:creationId xmlns:a16="http://schemas.microsoft.com/office/drawing/2014/main" id="{0889A31C-C6B2-934D-9C6C-1559CDFA1365}"/>
              </a:ext>
            </a:extLst>
          </p:cNvPr>
          <p:cNvPicPr>
            <a:picLocks noChangeAspect="1"/>
          </p:cNvPicPr>
          <p:nvPr/>
        </p:nvPicPr>
        <p:blipFill>
          <a:blip r:embed="rId3"/>
          <a:stretch>
            <a:fillRect/>
          </a:stretch>
        </p:blipFill>
        <p:spPr>
          <a:xfrm>
            <a:off x="248383" y="2309852"/>
            <a:ext cx="3152321" cy="2239835"/>
          </a:xfrm>
          <a:prstGeom prst="rect">
            <a:avLst/>
          </a:prstGeom>
        </p:spPr>
      </p:pic>
      <p:sp>
        <p:nvSpPr>
          <p:cNvPr id="22" name="CuadroTexto 21">
            <a:extLst>
              <a:ext uri="{FF2B5EF4-FFF2-40B4-BE49-F238E27FC236}">
                <a16:creationId xmlns:a16="http://schemas.microsoft.com/office/drawing/2014/main" id="{E8FD9F95-5443-A741-B8BE-A3E1B9B939C4}"/>
              </a:ext>
            </a:extLst>
          </p:cNvPr>
          <p:cNvSpPr txBox="1"/>
          <p:nvPr/>
        </p:nvSpPr>
        <p:spPr>
          <a:xfrm>
            <a:off x="289444" y="2754326"/>
            <a:ext cx="2976486" cy="1569660"/>
          </a:xfrm>
          <a:prstGeom prst="rect">
            <a:avLst/>
          </a:prstGeom>
          <a:noFill/>
        </p:spPr>
        <p:txBody>
          <a:bodyPr wrap="square" lIns="91440" tIns="45720" rIns="91440" bIns="45720" anchor="t">
            <a:spAutoFit/>
          </a:bodyPr>
          <a:lstStyle/>
          <a:p>
            <a:pPr marL="0" marR="0" lvl="0" indent="0" algn="just" defTabSz="457200" rtl="0" eaLnBrk="1" fontAlgn="auto" latinLnBrk="0" hangingPunct="1">
              <a:lnSpc>
                <a:spcPct val="100000"/>
              </a:lnSpc>
              <a:spcBef>
                <a:spcPts val="0"/>
              </a:spcBef>
              <a:spcAft>
                <a:spcPts val="0"/>
              </a:spcAft>
              <a:buClrTx/>
              <a:buSzTx/>
              <a:buFontTx/>
              <a:buNone/>
              <a:tabLst/>
              <a:defRPr/>
            </a:pPr>
            <a:endParaRPr kumimoji="0" lang="es-CO" sz="1600" b="0" i="0" u="none" strike="noStrike" kern="1200" cap="none" spc="0" normalizeH="0" baseline="0" noProof="0" dirty="0">
              <a:ln>
                <a:noFill/>
              </a:ln>
              <a:solidFill>
                <a:prstClr val="black">
                  <a:lumMod val="65000"/>
                  <a:lumOff val="35000"/>
                </a:prstClr>
              </a:solidFill>
              <a:effectLst/>
              <a:uLnTx/>
              <a:uFillTx/>
              <a:latin typeface="Arial" panose="020B0604020202020204" pitchFamily="34" charset="0"/>
              <a:ea typeface="+mn-ea"/>
              <a:cs typeface="Arial" panose="020B0604020202020204" pitchFamily="34" charset="0"/>
            </a:endParaRPr>
          </a:p>
          <a:p>
            <a:pPr marL="0" marR="0" lvl="0" indent="0" algn="just" defTabSz="457200" rtl="0" eaLnBrk="1" fontAlgn="auto" latinLnBrk="0" hangingPunct="1">
              <a:lnSpc>
                <a:spcPct val="100000"/>
              </a:lnSpc>
              <a:spcBef>
                <a:spcPts val="0"/>
              </a:spcBef>
              <a:spcAft>
                <a:spcPts val="0"/>
              </a:spcAft>
              <a:buClrTx/>
              <a:buSzTx/>
              <a:buFontTx/>
              <a:buNone/>
              <a:tabLst/>
              <a:defRPr/>
            </a:pPr>
            <a:r>
              <a:rPr kumimoji="0" lang="es-MX" sz="1600" b="0" i="0" u="none" strike="noStrike" kern="1200" cap="none" spc="0" normalizeH="0" baseline="0" noProof="0" dirty="0">
                <a:ln>
                  <a:noFill/>
                </a:ln>
                <a:solidFill>
                  <a:prstClr val="black">
                    <a:lumMod val="65000"/>
                    <a:lumOff val="35000"/>
                  </a:prstClr>
                </a:solidFill>
                <a:effectLst/>
                <a:uLnTx/>
                <a:uFillTx/>
                <a:latin typeface="Arial"/>
                <a:ea typeface="Calibri" panose="020F0502020204030204" pitchFamily="34" charset="0"/>
                <a:cs typeface="Arial"/>
              </a:rPr>
              <a:t>¿Qué significa que la educación </a:t>
            </a:r>
            <a:r>
              <a:rPr lang="es-MX" sz="1600" dirty="0">
                <a:solidFill>
                  <a:prstClr val="black">
                    <a:lumMod val="65000"/>
                    <a:lumOff val="35000"/>
                  </a:prstClr>
                </a:solidFill>
                <a:latin typeface="Arial"/>
                <a:ea typeface="Calibri" panose="020F0502020204030204" pitchFamily="34" charset="0"/>
                <a:cs typeface="Arial"/>
              </a:rPr>
              <a:t>i</a:t>
            </a:r>
            <a:r>
              <a:rPr kumimoji="0" lang="es-MX" sz="1600" b="0" i="0" u="none" strike="noStrike" kern="1200" cap="none" spc="0" normalizeH="0" baseline="0" noProof="0" dirty="0" err="1">
                <a:ln>
                  <a:noFill/>
                </a:ln>
                <a:solidFill>
                  <a:prstClr val="black">
                    <a:lumMod val="65000"/>
                    <a:lumOff val="35000"/>
                  </a:prstClr>
                </a:solidFill>
                <a:effectLst/>
                <a:uLnTx/>
                <a:uFillTx/>
                <a:latin typeface="Arial"/>
                <a:ea typeface="Calibri" panose="020F0502020204030204" pitchFamily="34" charset="0"/>
                <a:cs typeface="Arial"/>
              </a:rPr>
              <a:t>nicial</a:t>
            </a:r>
            <a:r>
              <a:rPr kumimoji="0" lang="es-MX" sz="1600" b="0" i="0" u="none" strike="noStrike" kern="1200" cap="none" spc="0" normalizeH="0" baseline="0" noProof="0" dirty="0">
                <a:ln>
                  <a:noFill/>
                </a:ln>
                <a:solidFill>
                  <a:prstClr val="black">
                    <a:lumMod val="65000"/>
                    <a:lumOff val="35000"/>
                  </a:prstClr>
                </a:solidFill>
                <a:effectLst/>
                <a:uLnTx/>
                <a:uFillTx/>
                <a:latin typeface="Arial"/>
                <a:ea typeface="Calibri" panose="020F0502020204030204" pitchFamily="34" charset="0"/>
                <a:cs typeface="Arial"/>
              </a:rPr>
              <a:t> sea parte del servicio educativo en los términos del artículo 2 de la Ley 115 de 1994? </a:t>
            </a:r>
            <a:endParaRPr kumimoji="0" lang="es-ES" sz="1600" b="0" i="0" u="none" strike="noStrike" kern="1200" cap="none" spc="0" normalizeH="0" baseline="0" noProof="0" dirty="0">
              <a:ln>
                <a:noFill/>
              </a:ln>
              <a:solidFill>
                <a:prstClr val="black">
                  <a:lumMod val="65000"/>
                  <a:lumOff val="35000"/>
                </a:prstClr>
              </a:solidFill>
              <a:effectLst/>
              <a:uLnTx/>
              <a:uFillTx/>
              <a:latin typeface="Arial" panose="020B0604020202020204" pitchFamily="34" charset="0"/>
              <a:ea typeface="Calibri" panose="020F0502020204030204" pitchFamily="34" charset="0"/>
              <a:cs typeface="Arial" panose="020B0604020202020204" pitchFamily="34" charset="0"/>
            </a:endParaRPr>
          </a:p>
        </p:txBody>
      </p:sp>
      <p:pic>
        <p:nvPicPr>
          <p:cNvPr id="24" name="Imagen 23">
            <a:hlinkClick r:id="rId4" action="ppaction://hlinksldjump"/>
            <a:extLst>
              <a:ext uri="{FF2B5EF4-FFF2-40B4-BE49-F238E27FC236}">
                <a16:creationId xmlns:a16="http://schemas.microsoft.com/office/drawing/2014/main" id="{4ABD3B82-8ECA-9E48-B177-935F260E8C82}"/>
              </a:ext>
            </a:extLst>
          </p:cNvPr>
          <p:cNvPicPr>
            <a:picLocks noChangeAspect="1"/>
          </p:cNvPicPr>
          <p:nvPr/>
        </p:nvPicPr>
        <p:blipFill>
          <a:blip r:embed="rId5"/>
          <a:stretch>
            <a:fillRect/>
          </a:stretch>
        </p:blipFill>
        <p:spPr>
          <a:xfrm>
            <a:off x="1653011" y="2309852"/>
            <a:ext cx="343066" cy="516981"/>
          </a:xfrm>
          <a:prstGeom prst="rect">
            <a:avLst/>
          </a:prstGeom>
        </p:spPr>
      </p:pic>
      <p:grpSp>
        <p:nvGrpSpPr>
          <p:cNvPr id="21" name="Grupo 20">
            <a:extLst>
              <a:ext uri="{FF2B5EF4-FFF2-40B4-BE49-F238E27FC236}">
                <a16:creationId xmlns:a16="http://schemas.microsoft.com/office/drawing/2014/main" id="{2708941D-C8FF-DA47-E487-419D42022FB0}"/>
              </a:ext>
            </a:extLst>
          </p:cNvPr>
          <p:cNvGrpSpPr/>
          <p:nvPr/>
        </p:nvGrpSpPr>
        <p:grpSpPr>
          <a:xfrm>
            <a:off x="3904530" y="1816478"/>
            <a:ext cx="7249095" cy="3615133"/>
            <a:chOff x="2363965" y="1955626"/>
            <a:chExt cx="7249095" cy="3615133"/>
          </a:xfrm>
        </p:grpSpPr>
        <p:pic>
          <p:nvPicPr>
            <p:cNvPr id="34" name="Imagen 33">
              <a:hlinkClick r:id="rId6" action="ppaction://hlinksldjump"/>
              <a:extLst>
                <a:ext uri="{FF2B5EF4-FFF2-40B4-BE49-F238E27FC236}">
                  <a16:creationId xmlns:a16="http://schemas.microsoft.com/office/drawing/2014/main" id="{988E1C59-44B2-2B49-B16A-8ECF85AA241B}"/>
                </a:ext>
              </a:extLst>
            </p:cNvPr>
            <p:cNvPicPr>
              <a:picLocks noChangeAspect="1"/>
            </p:cNvPicPr>
            <p:nvPr/>
          </p:nvPicPr>
          <p:blipFill>
            <a:blip r:embed="rId5"/>
            <a:stretch>
              <a:fillRect/>
            </a:stretch>
          </p:blipFill>
          <p:spPr>
            <a:xfrm>
              <a:off x="5729570" y="2562771"/>
              <a:ext cx="343066" cy="516981"/>
            </a:xfrm>
            <a:prstGeom prst="rect">
              <a:avLst/>
            </a:prstGeom>
          </p:spPr>
        </p:pic>
        <p:sp>
          <p:nvSpPr>
            <p:cNvPr id="6" name="CuadroTexto 5">
              <a:extLst>
                <a:ext uri="{FF2B5EF4-FFF2-40B4-BE49-F238E27FC236}">
                  <a16:creationId xmlns:a16="http://schemas.microsoft.com/office/drawing/2014/main" id="{5111196C-4A43-5EDA-7AF6-63F0CF697813}"/>
                </a:ext>
              </a:extLst>
            </p:cNvPr>
            <p:cNvSpPr txBox="1"/>
            <p:nvPr/>
          </p:nvSpPr>
          <p:spPr>
            <a:xfrm>
              <a:off x="4541611" y="2227142"/>
              <a:ext cx="2976486" cy="584775"/>
            </a:xfrm>
            <a:prstGeom prst="rect">
              <a:avLst/>
            </a:prstGeom>
            <a:noFill/>
          </p:spPr>
          <p:txBody>
            <a:bodyPr wrap="square" lIns="91440" tIns="45720" rIns="91440" bIns="45720" anchor="t">
              <a:spAutoFit/>
            </a:bodyPr>
            <a:lstStyle/>
            <a:p>
              <a:pPr marL="0" marR="0" lvl="0" indent="0" algn="just" defTabSz="457200" rtl="0" eaLnBrk="1" fontAlgn="auto" latinLnBrk="0" hangingPunct="1">
                <a:lnSpc>
                  <a:spcPct val="100000"/>
                </a:lnSpc>
                <a:spcBef>
                  <a:spcPts val="0"/>
                </a:spcBef>
                <a:spcAft>
                  <a:spcPts val="0"/>
                </a:spcAft>
                <a:buClrTx/>
                <a:buSzTx/>
                <a:buFontTx/>
                <a:buNone/>
                <a:tabLst/>
                <a:defRPr/>
              </a:pPr>
              <a:r>
                <a:rPr kumimoji="0" lang="es-CO" sz="1600" b="0" i="0" u="none" strike="noStrike" kern="1200" cap="none" spc="0" normalizeH="0" baseline="0" noProof="0" dirty="0">
                  <a:ln>
                    <a:noFill/>
                  </a:ln>
                  <a:solidFill>
                    <a:prstClr val="black">
                      <a:lumMod val="65000"/>
                      <a:lumOff val="35000"/>
                    </a:prstClr>
                  </a:solidFill>
                  <a:effectLst/>
                  <a:uLnTx/>
                  <a:uFillTx/>
                  <a:latin typeface="Arial" panose="020B0604020202020204" pitchFamily="34" charset="0"/>
                  <a:ea typeface="+mn-ea"/>
                  <a:cs typeface="Arial" panose="020B0604020202020204" pitchFamily="34" charset="0"/>
                </a:rPr>
                <a:t>¿El Decreto 2247 de 1997 está vigente?</a:t>
              </a:r>
            </a:p>
          </p:txBody>
        </p:sp>
        <p:sp>
          <p:nvSpPr>
            <p:cNvPr id="11" name="CuadroTexto 10">
              <a:extLst>
                <a:ext uri="{FF2B5EF4-FFF2-40B4-BE49-F238E27FC236}">
                  <a16:creationId xmlns:a16="http://schemas.microsoft.com/office/drawing/2014/main" id="{57CB231D-ACD1-3AEE-99A8-EF76182F3CCC}"/>
                </a:ext>
              </a:extLst>
            </p:cNvPr>
            <p:cNvSpPr txBox="1"/>
            <p:nvPr/>
          </p:nvSpPr>
          <p:spPr>
            <a:xfrm>
              <a:off x="4475881" y="4688835"/>
              <a:ext cx="2976486" cy="830997"/>
            </a:xfrm>
            <a:prstGeom prst="rect">
              <a:avLst/>
            </a:prstGeom>
            <a:noFill/>
          </p:spPr>
          <p:txBody>
            <a:bodyPr wrap="square" lIns="91440" tIns="45720" rIns="91440" bIns="45720" anchor="t">
              <a:spAutoFit/>
            </a:bodyPr>
            <a:lstStyle/>
            <a:p>
              <a:pPr marL="0" marR="0" lvl="0" indent="0" algn="just" defTabSz="457200" rtl="0" eaLnBrk="1" fontAlgn="auto" latinLnBrk="0" hangingPunct="1">
                <a:lnSpc>
                  <a:spcPct val="100000"/>
                </a:lnSpc>
                <a:spcBef>
                  <a:spcPts val="0"/>
                </a:spcBef>
                <a:spcAft>
                  <a:spcPts val="0"/>
                </a:spcAft>
                <a:buClrTx/>
                <a:buSzTx/>
                <a:buFontTx/>
                <a:buNone/>
                <a:tabLst/>
                <a:defRPr/>
              </a:pPr>
              <a:r>
                <a:rPr kumimoji="0" lang="es-CO" sz="1600" b="0" i="0" u="none" strike="noStrike" kern="1200" cap="none" spc="0" normalizeH="0" baseline="0" noProof="0" dirty="0">
                  <a:ln>
                    <a:noFill/>
                  </a:ln>
                  <a:solidFill>
                    <a:prstClr val="black">
                      <a:lumMod val="65000"/>
                      <a:lumOff val="35000"/>
                    </a:prstClr>
                  </a:solidFill>
                  <a:effectLst/>
                  <a:uLnTx/>
                  <a:uFillTx/>
                  <a:latin typeface="Arial" panose="020B0604020202020204" pitchFamily="34" charset="0"/>
                  <a:ea typeface="+mn-ea"/>
                  <a:cs typeface="Arial" panose="020B0604020202020204" pitchFamily="34" charset="0"/>
                </a:rPr>
                <a:t>¿Se necesita licencia de funcionamiento para los grados de prejardín y jardín?</a:t>
              </a:r>
            </a:p>
          </p:txBody>
        </p:sp>
        <p:pic>
          <p:nvPicPr>
            <p:cNvPr id="12" name="Imagen 11">
              <a:extLst>
                <a:ext uri="{FF2B5EF4-FFF2-40B4-BE49-F238E27FC236}">
                  <a16:creationId xmlns:a16="http://schemas.microsoft.com/office/drawing/2014/main" id="{CD1CEC4B-29A1-3300-BF5A-99A563AA25AF}"/>
                </a:ext>
              </a:extLst>
            </p:cNvPr>
            <p:cNvPicPr>
              <a:picLocks noChangeAspect="1"/>
            </p:cNvPicPr>
            <p:nvPr/>
          </p:nvPicPr>
          <p:blipFill>
            <a:blip r:embed="rId5"/>
            <a:stretch>
              <a:fillRect/>
            </a:stretch>
          </p:blipFill>
          <p:spPr>
            <a:xfrm>
              <a:off x="5814363" y="3999120"/>
              <a:ext cx="343066" cy="516981"/>
            </a:xfrm>
            <a:prstGeom prst="rect">
              <a:avLst/>
            </a:prstGeom>
          </p:spPr>
        </p:pic>
        <p:pic>
          <p:nvPicPr>
            <p:cNvPr id="13" name="Imagen 12">
              <a:extLst>
                <a:ext uri="{FF2B5EF4-FFF2-40B4-BE49-F238E27FC236}">
                  <a16:creationId xmlns:a16="http://schemas.microsoft.com/office/drawing/2014/main" id="{B1326065-8FE5-FCD1-7806-C1B5B078B31C}"/>
                </a:ext>
              </a:extLst>
            </p:cNvPr>
            <p:cNvPicPr>
              <a:picLocks noChangeAspect="1"/>
            </p:cNvPicPr>
            <p:nvPr/>
          </p:nvPicPr>
          <p:blipFill>
            <a:blip r:embed="rId7"/>
            <a:stretch>
              <a:fillRect/>
            </a:stretch>
          </p:blipFill>
          <p:spPr>
            <a:xfrm>
              <a:off x="2363965" y="1955626"/>
              <a:ext cx="7249095" cy="3615133"/>
            </a:xfrm>
            <a:prstGeom prst="rect">
              <a:avLst/>
            </a:prstGeom>
          </p:spPr>
        </p:pic>
        <p:sp>
          <p:nvSpPr>
            <p:cNvPr id="14" name="CuadroTexto 13">
              <a:extLst>
                <a:ext uri="{FF2B5EF4-FFF2-40B4-BE49-F238E27FC236}">
                  <a16:creationId xmlns:a16="http://schemas.microsoft.com/office/drawing/2014/main" id="{F2990502-1D48-E451-5F3C-C3FCE98303F3}"/>
                </a:ext>
              </a:extLst>
            </p:cNvPr>
            <p:cNvSpPr txBox="1"/>
            <p:nvPr/>
          </p:nvSpPr>
          <p:spPr>
            <a:xfrm>
              <a:off x="3191844" y="2220027"/>
              <a:ext cx="5632477" cy="523220"/>
            </a:xfrm>
            <a:prstGeom prst="rect">
              <a:avLst/>
            </a:prstGeom>
            <a:noFill/>
          </p:spPr>
          <p:txBody>
            <a:bodyPr wrap="square" lIns="91440" tIns="45720" rIns="91440" bIns="45720" anchor="t">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s-MX" sz="1400" b="1" i="0" u="none" strike="noStrike" kern="1200" cap="none" spc="0" normalizeH="0" baseline="0" noProof="0" dirty="0">
                  <a:ln>
                    <a:noFill/>
                  </a:ln>
                  <a:solidFill>
                    <a:prstClr val="black">
                      <a:lumMod val="65000"/>
                      <a:lumOff val="35000"/>
                    </a:prstClr>
                  </a:solidFill>
                  <a:effectLst/>
                  <a:uLnTx/>
                  <a:uFillTx/>
                  <a:latin typeface="Arial"/>
                  <a:ea typeface="Calibri" panose="020F0502020204030204" pitchFamily="34" charset="0"/>
                  <a:cs typeface="Arial"/>
                </a:rPr>
                <a:t>¿Qué significa que la educación </a:t>
              </a:r>
              <a:r>
                <a:rPr lang="es-MX" sz="1400" b="1" dirty="0">
                  <a:solidFill>
                    <a:prstClr val="black">
                      <a:lumMod val="65000"/>
                      <a:lumOff val="35000"/>
                    </a:prstClr>
                  </a:solidFill>
                  <a:latin typeface="Arial"/>
                  <a:ea typeface="Calibri" panose="020F0502020204030204" pitchFamily="34" charset="0"/>
                  <a:cs typeface="Arial"/>
                </a:rPr>
                <a:t>i</a:t>
              </a:r>
              <a:r>
                <a:rPr kumimoji="0" lang="es-MX" sz="1400" b="1" i="0" u="none" strike="noStrike" kern="1200" cap="none" spc="0" normalizeH="0" baseline="0" noProof="0" dirty="0" err="1">
                  <a:ln>
                    <a:noFill/>
                  </a:ln>
                  <a:solidFill>
                    <a:prstClr val="black">
                      <a:lumMod val="65000"/>
                      <a:lumOff val="35000"/>
                    </a:prstClr>
                  </a:solidFill>
                  <a:effectLst/>
                  <a:uLnTx/>
                  <a:uFillTx/>
                  <a:latin typeface="Arial"/>
                  <a:ea typeface="Calibri" panose="020F0502020204030204" pitchFamily="34" charset="0"/>
                  <a:cs typeface="Arial"/>
                </a:rPr>
                <a:t>nicial</a:t>
              </a:r>
              <a:r>
                <a:rPr kumimoji="0" lang="es-MX" sz="1400" b="1" i="0" u="none" strike="noStrike" kern="1200" cap="none" spc="0" normalizeH="0" baseline="0" noProof="0" dirty="0">
                  <a:ln>
                    <a:noFill/>
                  </a:ln>
                  <a:solidFill>
                    <a:prstClr val="black">
                      <a:lumMod val="65000"/>
                      <a:lumOff val="35000"/>
                    </a:prstClr>
                  </a:solidFill>
                  <a:effectLst/>
                  <a:uLnTx/>
                  <a:uFillTx/>
                  <a:latin typeface="Arial"/>
                  <a:ea typeface="Calibri" panose="020F0502020204030204" pitchFamily="34" charset="0"/>
                  <a:cs typeface="Arial"/>
                </a:rPr>
                <a:t> sea parte del servicio educativo en los términos de artículo 2 de la Ley 115 de 1994? </a:t>
              </a:r>
              <a:endParaRPr kumimoji="0" lang="es-ES" sz="1400" b="1" i="0" u="none" strike="noStrike" kern="1200" cap="none" spc="0" normalizeH="0" baseline="0" noProof="0" dirty="0">
                <a:ln>
                  <a:noFill/>
                </a:ln>
                <a:solidFill>
                  <a:prstClr val="black">
                    <a:lumMod val="65000"/>
                    <a:lumOff val="35000"/>
                  </a:prstClr>
                </a:solidFill>
                <a:effectLst/>
                <a:uLnTx/>
                <a:uFillTx/>
                <a:latin typeface="Arial" panose="020B0604020202020204" pitchFamily="34" charset="0"/>
                <a:ea typeface="Calibri" panose="020F0502020204030204" pitchFamily="34" charset="0"/>
                <a:cs typeface="Arial" panose="020B0604020202020204" pitchFamily="34" charset="0"/>
              </a:endParaRPr>
            </a:p>
          </p:txBody>
        </p:sp>
        <p:sp>
          <p:nvSpPr>
            <p:cNvPr id="15" name="CuadroTexto 14">
              <a:extLst>
                <a:ext uri="{FF2B5EF4-FFF2-40B4-BE49-F238E27FC236}">
                  <a16:creationId xmlns:a16="http://schemas.microsoft.com/office/drawing/2014/main" id="{D251A0E2-394B-5D13-9566-9B2B7633E884}"/>
                </a:ext>
              </a:extLst>
            </p:cNvPr>
            <p:cNvSpPr txBox="1"/>
            <p:nvPr/>
          </p:nvSpPr>
          <p:spPr>
            <a:xfrm>
              <a:off x="2972959" y="3040007"/>
              <a:ext cx="6192058" cy="2308324"/>
            </a:xfrm>
            <a:prstGeom prst="rect">
              <a:avLst/>
            </a:prstGeom>
            <a:noFill/>
          </p:spPr>
          <p:txBody>
            <a:bodyPr wrap="square" lIns="91440" tIns="45720" rIns="91440" bIns="45720" anchor="t">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s-MX" sz="1200" b="0" i="0" u="none" strike="noStrike" kern="1200" cap="none" spc="0" normalizeH="0" baseline="0" noProof="0" dirty="0">
                  <a:ln>
                    <a:noFill/>
                  </a:ln>
                  <a:solidFill>
                    <a:prstClr val="black">
                      <a:lumMod val="65000"/>
                      <a:lumOff val="35000"/>
                    </a:prstClr>
                  </a:solidFill>
                  <a:effectLst/>
                  <a:uLnTx/>
                  <a:uFillTx/>
                  <a:latin typeface="Arial"/>
                  <a:ea typeface="Calibri" panose="020F0502020204030204" pitchFamily="34" charset="0"/>
                  <a:cs typeface="Arial"/>
                </a:rPr>
                <a:t>Este artículo dispone “El servicio educativo comprende el conjunto de normas jurídicas, los programas curriculares, la educación por niveles y grados, educación para el trabajo y el desarrollo humano, la educación informal, los establecimientos educativos, las instituciones sociales (estatales o privadas) con funciones educativas, culturales y recreativas, los recursos humanos, tecnológicos, metodológicos, materiales, administrativos y financieros, articulados en procesos y estructuras para alcanzar los objetivos de la educación”, lo anterior implica ratificar que la educación inicial hace parte del conjunto de normas, programas, instituciones y recursos que conforman el sistema educativo en Colombia, y que contribuye a alcanzar los objetivos de la educación establecidos en la Constitución y la Ley. Así las cosas, a partir de esta disposición la educación inicial es un servicio y un proceso educativo y pedagógico.</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s-MX" sz="1200" b="0" i="0" u="none" strike="noStrike" kern="1200" cap="none" spc="0" normalizeH="0" baseline="0" noProof="0" dirty="0">
                <a:ln>
                  <a:noFill/>
                </a:ln>
                <a:solidFill>
                  <a:prstClr val="black">
                    <a:lumMod val="65000"/>
                    <a:lumOff val="35000"/>
                  </a:prstClr>
                </a:solidFill>
                <a:effectLst/>
                <a:uLnTx/>
                <a:uFillTx/>
                <a:latin typeface="Arial"/>
                <a:ea typeface="Calibri" panose="020F0502020204030204" pitchFamily="34" charset="0"/>
                <a:cs typeface="Arial"/>
              </a:endParaRPr>
            </a:p>
          </p:txBody>
        </p:sp>
        <p:cxnSp>
          <p:nvCxnSpPr>
            <p:cNvPr id="18" name="Conector recto 17">
              <a:extLst>
                <a:ext uri="{FF2B5EF4-FFF2-40B4-BE49-F238E27FC236}">
                  <a16:creationId xmlns:a16="http://schemas.microsoft.com/office/drawing/2014/main" id="{AB7887EE-FBAF-0DD2-8289-37F3F1D597B9}"/>
                </a:ext>
              </a:extLst>
            </p:cNvPr>
            <p:cNvCxnSpPr/>
            <p:nvPr/>
          </p:nvCxnSpPr>
          <p:spPr>
            <a:xfrm>
              <a:off x="3049066" y="2857189"/>
              <a:ext cx="6049523" cy="0"/>
            </a:xfrm>
            <a:prstGeom prst="line">
              <a:avLst/>
            </a:prstGeom>
            <a:ln w="28575">
              <a:solidFill>
                <a:srgbClr val="7D5FFF"/>
              </a:solidFill>
            </a:ln>
          </p:spPr>
          <p:style>
            <a:lnRef idx="1">
              <a:schemeClr val="accent1"/>
            </a:lnRef>
            <a:fillRef idx="0">
              <a:schemeClr val="accent1"/>
            </a:fillRef>
            <a:effectRef idx="0">
              <a:schemeClr val="accent1"/>
            </a:effectRef>
            <a:fontRef idx="minor">
              <a:schemeClr val="tx1"/>
            </a:fontRef>
          </p:style>
        </p:cxnSp>
        <p:sp>
          <p:nvSpPr>
            <p:cNvPr id="19" name="Multiplicación 11">
              <a:hlinkClick r:id="rId4" action="ppaction://hlinksldjump"/>
              <a:extLst>
                <a:ext uri="{FF2B5EF4-FFF2-40B4-BE49-F238E27FC236}">
                  <a16:creationId xmlns:a16="http://schemas.microsoft.com/office/drawing/2014/main" id="{F588DEEA-D2A5-72D8-D6AB-CA715AA0CD3F}"/>
                </a:ext>
              </a:extLst>
            </p:cNvPr>
            <p:cNvSpPr/>
            <p:nvPr/>
          </p:nvSpPr>
          <p:spPr>
            <a:xfrm>
              <a:off x="9050427" y="2005283"/>
              <a:ext cx="441198" cy="443717"/>
            </a:xfrm>
            <a:prstGeom prst="mathMultiply">
              <a:avLst>
                <a:gd name="adj1" fmla="val 7734"/>
              </a:avLst>
            </a:prstGeom>
            <a:solidFill>
              <a:srgbClr val="7D5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s-ES_tradnl"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grpSp>
    </p:spTree>
    <p:extLst>
      <p:ext uri="{BB962C8B-B14F-4D97-AF65-F5344CB8AC3E}">
        <p14:creationId xmlns:p14="http://schemas.microsoft.com/office/powerpoint/2010/main" val="182940143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Google Shape;893;p46">
            <a:extLst>
              <a:ext uri="{FF2B5EF4-FFF2-40B4-BE49-F238E27FC236}">
                <a16:creationId xmlns:a16="http://schemas.microsoft.com/office/drawing/2014/main" id="{5FC5B60C-B0EB-7F4B-B0FF-CB9064978D50}"/>
              </a:ext>
            </a:extLst>
          </p:cNvPr>
          <p:cNvSpPr/>
          <p:nvPr/>
        </p:nvSpPr>
        <p:spPr>
          <a:xfrm>
            <a:off x="110608" y="170255"/>
            <a:ext cx="892000" cy="892000"/>
          </a:xfrm>
          <a:prstGeom prst="ellipse">
            <a:avLst/>
          </a:prstGeom>
          <a:solidFill>
            <a:srgbClr val="7030A0"/>
          </a:solidFill>
          <a:ln>
            <a:noFill/>
          </a:ln>
        </p:spPr>
        <p:txBody>
          <a:bodyPr spcFirstLastPara="1" wrap="square" lIns="121900" tIns="121900" rIns="121900" bIns="121900" anchor="ctr" anchorCtr="0">
            <a:no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 name="Google Shape;907;p46">
            <a:extLst>
              <a:ext uri="{FF2B5EF4-FFF2-40B4-BE49-F238E27FC236}">
                <a16:creationId xmlns:a16="http://schemas.microsoft.com/office/drawing/2014/main" id="{233A6CBE-0C15-872A-271F-04C007BCDB10}"/>
              </a:ext>
            </a:extLst>
          </p:cNvPr>
          <p:cNvSpPr txBox="1">
            <a:spLocks/>
          </p:cNvSpPr>
          <p:nvPr/>
        </p:nvSpPr>
        <p:spPr>
          <a:xfrm>
            <a:off x="181946" y="147889"/>
            <a:ext cx="892000" cy="892000"/>
          </a:xfrm>
          <a:prstGeom prst="rect">
            <a:avLst/>
          </a:prstGeom>
        </p:spPr>
        <p:txBody>
          <a:bodyPr spcFirstLastPara="1" vert="horz" wrap="square" lIns="121900" tIns="121900" rIns="121900" bIns="121900" rtlCol="0" anchor="b" anchorCtr="0">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 sz="4400" b="0" i="0" u="none" strike="noStrike" kern="1200" cap="none" spc="0" normalizeH="0" baseline="0" noProof="0" dirty="0">
                <a:ln>
                  <a:noFill/>
                </a:ln>
                <a:solidFill>
                  <a:srgbClr val="E7E6E6"/>
                </a:solidFill>
                <a:effectLst/>
                <a:uLnTx/>
                <a:uFillTx/>
                <a:latin typeface="Arial" panose="020B0604020202020204" pitchFamily="34" charset="0"/>
                <a:ea typeface="+mj-ea"/>
                <a:cs typeface="Arial" panose="020B0604020202020204" pitchFamily="34" charset="0"/>
              </a:rPr>
              <a:t>07</a:t>
            </a:r>
          </a:p>
        </p:txBody>
      </p:sp>
      <p:sp>
        <p:nvSpPr>
          <p:cNvPr id="7" name="CuadroTexto 6">
            <a:extLst>
              <a:ext uri="{FF2B5EF4-FFF2-40B4-BE49-F238E27FC236}">
                <a16:creationId xmlns:a16="http://schemas.microsoft.com/office/drawing/2014/main" id="{FED34D25-15A5-2C22-B3DC-0BDA3821AE93}"/>
              </a:ext>
            </a:extLst>
          </p:cNvPr>
          <p:cNvSpPr txBox="1"/>
          <p:nvPr/>
        </p:nvSpPr>
        <p:spPr>
          <a:xfrm>
            <a:off x="1000724" y="258386"/>
            <a:ext cx="6875007" cy="461665"/>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s-CO" sz="2400" b="1" i="0" u="none" strike="noStrike" kern="1200" cap="none" spc="0" normalizeH="0" baseline="0" noProof="0" dirty="0">
                <a:ln>
                  <a:noFill/>
                </a:ln>
                <a:solidFill>
                  <a:srgbClr val="7030A0"/>
                </a:solidFill>
                <a:effectLst/>
                <a:uLnTx/>
                <a:uFillTx/>
                <a:latin typeface="Arial" panose="020B0604020202020204" pitchFamily="34" charset="0"/>
                <a:ea typeface="+mn-ea"/>
                <a:cs typeface="Arial" panose="020B0604020202020204" pitchFamily="34" charset="0"/>
              </a:rPr>
              <a:t>Decreto 1411 de 2022- Preguntas recurrentes:</a:t>
            </a:r>
          </a:p>
        </p:txBody>
      </p:sp>
      <p:pic>
        <p:nvPicPr>
          <p:cNvPr id="2" name="Imagen 1">
            <a:extLst>
              <a:ext uri="{FF2B5EF4-FFF2-40B4-BE49-F238E27FC236}">
                <a16:creationId xmlns:a16="http://schemas.microsoft.com/office/drawing/2014/main" id="{77BE9193-4BB0-A3E4-BD48-548A16BD2F56}"/>
              </a:ext>
            </a:extLst>
          </p:cNvPr>
          <p:cNvPicPr>
            <a:picLocks noChangeAspect="1"/>
          </p:cNvPicPr>
          <p:nvPr/>
        </p:nvPicPr>
        <p:blipFill>
          <a:blip r:embed="rId3"/>
          <a:stretch>
            <a:fillRect/>
          </a:stretch>
        </p:blipFill>
        <p:spPr>
          <a:xfrm>
            <a:off x="984746" y="124262"/>
            <a:ext cx="121931" cy="134124"/>
          </a:xfrm>
          <a:prstGeom prst="rect">
            <a:avLst/>
          </a:prstGeom>
        </p:spPr>
      </p:pic>
      <p:pic>
        <p:nvPicPr>
          <p:cNvPr id="16" name="Imagen 15">
            <a:extLst>
              <a:ext uri="{FF2B5EF4-FFF2-40B4-BE49-F238E27FC236}">
                <a16:creationId xmlns:a16="http://schemas.microsoft.com/office/drawing/2014/main" id="{0889A31C-C6B2-934D-9C6C-1559CDFA1365}"/>
              </a:ext>
            </a:extLst>
          </p:cNvPr>
          <p:cNvPicPr>
            <a:picLocks noChangeAspect="1"/>
          </p:cNvPicPr>
          <p:nvPr/>
        </p:nvPicPr>
        <p:blipFill>
          <a:blip r:embed="rId4"/>
          <a:stretch>
            <a:fillRect/>
          </a:stretch>
        </p:blipFill>
        <p:spPr>
          <a:xfrm>
            <a:off x="589265" y="1360715"/>
            <a:ext cx="3152321" cy="1965083"/>
          </a:xfrm>
          <a:prstGeom prst="rect">
            <a:avLst/>
          </a:prstGeom>
        </p:spPr>
      </p:pic>
      <p:pic>
        <p:nvPicPr>
          <p:cNvPr id="17" name="Imagen 16">
            <a:extLst>
              <a:ext uri="{FF2B5EF4-FFF2-40B4-BE49-F238E27FC236}">
                <a16:creationId xmlns:a16="http://schemas.microsoft.com/office/drawing/2014/main" id="{2698E675-65FF-8940-A798-C94110BEAD77}"/>
              </a:ext>
            </a:extLst>
          </p:cNvPr>
          <p:cNvPicPr>
            <a:picLocks noChangeAspect="1"/>
          </p:cNvPicPr>
          <p:nvPr/>
        </p:nvPicPr>
        <p:blipFill>
          <a:blip r:embed="rId4"/>
          <a:stretch>
            <a:fillRect/>
          </a:stretch>
        </p:blipFill>
        <p:spPr>
          <a:xfrm>
            <a:off x="589265" y="3966462"/>
            <a:ext cx="3152321" cy="1965083"/>
          </a:xfrm>
          <a:prstGeom prst="rect">
            <a:avLst/>
          </a:prstGeom>
        </p:spPr>
      </p:pic>
      <p:pic>
        <p:nvPicPr>
          <p:cNvPr id="18" name="Imagen 17">
            <a:extLst>
              <a:ext uri="{FF2B5EF4-FFF2-40B4-BE49-F238E27FC236}">
                <a16:creationId xmlns:a16="http://schemas.microsoft.com/office/drawing/2014/main" id="{965266A2-7E84-5E4B-A6C8-6F1E9D96D4D1}"/>
              </a:ext>
            </a:extLst>
          </p:cNvPr>
          <p:cNvPicPr>
            <a:picLocks noChangeAspect="1"/>
          </p:cNvPicPr>
          <p:nvPr/>
        </p:nvPicPr>
        <p:blipFill>
          <a:blip r:embed="rId4"/>
          <a:stretch>
            <a:fillRect/>
          </a:stretch>
        </p:blipFill>
        <p:spPr>
          <a:xfrm>
            <a:off x="4431922" y="1334882"/>
            <a:ext cx="3152321" cy="1965083"/>
          </a:xfrm>
          <a:prstGeom prst="rect">
            <a:avLst/>
          </a:prstGeom>
        </p:spPr>
      </p:pic>
      <p:pic>
        <p:nvPicPr>
          <p:cNvPr id="19" name="Imagen 18">
            <a:extLst>
              <a:ext uri="{FF2B5EF4-FFF2-40B4-BE49-F238E27FC236}">
                <a16:creationId xmlns:a16="http://schemas.microsoft.com/office/drawing/2014/main" id="{D9892D90-A2B8-F244-B671-3B1D6ECFC11E}"/>
              </a:ext>
            </a:extLst>
          </p:cNvPr>
          <p:cNvPicPr>
            <a:picLocks noChangeAspect="1"/>
          </p:cNvPicPr>
          <p:nvPr/>
        </p:nvPicPr>
        <p:blipFill>
          <a:blip r:embed="rId4"/>
          <a:stretch>
            <a:fillRect/>
          </a:stretch>
        </p:blipFill>
        <p:spPr>
          <a:xfrm>
            <a:off x="4431922" y="3940629"/>
            <a:ext cx="3152321" cy="1965083"/>
          </a:xfrm>
          <a:prstGeom prst="rect">
            <a:avLst/>
          </a:prstGeom>
        </p:spPr>
      </p:pic>
      <p:pic>
        <p:nvPicPr>
          <p:cNvPr id="20" name="Imagen 19">
            <a:extLst>
              <a:ext uri="{FF2B5EF4-FFF2-40B4-BE49-F238E27FC236}">
                <a16:creationId xmlns:a16="http://schemas.microsoft.com/office/drawing/2014/main" id="{547EC6FA-B615-FF4B-9927-6D447F868D8C}"/>
              </a:ext>
            </a:extLst>
          </p:cNvPr>
          <p:cNvPicPr>
            <a:picLocks noChangeAspect="1"/>
          </p:cNvPicPr>
          <p:nvPr/>
        </p:nvPicPr>
        <p:blipFill>
          <a:blip r:embed="rId4"/>
          <a:stretch>
            <a:fillRect/>
          </a:stretch>
        </p:blipFill>
        <p:spPr>
          <a:xfrm>
            <a:off x="8274579" y="1334882"/>
            <a:ext cx="3152321" cy="1965083"/>
          </a:xfrm>
          <a:prstGeom prst="rect">
            <a:avLst/>
          </a:prstGeom>
        </p:spPr>
      </p:pic>
      <p:pic>
        <p:nvPicPr>
          <p:cNvPr id="21" name="Imagen 20">
            <a:extLst>
              <a:ext uri="{FF2B5EF4-FFF2-40B4-BE49-F238E27FC236}">
                <a16:creationId xmlns:a16="http://schemas.microsoft.com/office/drawing/2014/main" id="{43AD8D1A-F5B9-7249-BB2C-8D1A71D6CD14}"/>
              </a:ext>
            </a:extLst>
          </p:cNvPr>
          <p:cNvPicPr>
            <a:picLocks noChangeAspect="1"/>
          </p:cNvPicPr>
          <p:nvPr/>
        </p:nvPicPr>
        <p:blipFill>
          <a:blip r:embed="rId4"/>
          <a:stretch>
            <a:fillRect/>
          </a:stretch>
        </p:blipFill>
        <p:spPr>
          <a:xfrm>
            <a:off x="8274579" y="3940629"/>
            <a:ext cx="3152321" cy="1965083"/>
          </a:xfrm>
          <a:prstGeom prst="rect">
            <a:avLst/>
          </a:prstGeom>
        </p:spPr>
      </p:pic>
      <p:sp>
        <p:nvSpPr>
          <p:cNvPr id="22" name="CuadroTexto 21">
            <a:extLst>
              <a:ext uri="{FF2B5EF4-FFF2-40B4-BE49-F238E27FC236}">
                <a16:creationId xmlns:a16="http://schemas.microsoft.com/office/drawing/2014/main" id="{E8FD9F95-5443-A741-B8BE-A3E1B9B939C4}"/>
              </a:ext>
            </a:extLst>
          </p:cNvPr>
          <p:cNvSpPr txBox="1"/>
          <p:nvPr/>
        </p:nvSpPr>
        <p:spPr>
          <a:xfrm>
            <a:off x="677182" y="1756138"/>
            <a:ext cx="2976486" cy="1569660"/>
          </a:xfrm>
          <a:prstGeom prst="rect">
            <a:avLst/>
          </a:prstGeom>
          <a:noFill/>
        </p:spPr>
        <p:txBody>
          <a:bodyPr wrap="square" lIns="91440" tIns="45720" rIns="91440" bIns="45720" anchor="t">
            <a:spAutoFit/>
          </a:bodyPr>
          <a:lstStyle/>
          <a:p>
            <a:pPr marL="0" marR="0" lvl="0" indent="0" algn="just" defTabSz="457200" rtl="0" eaLnBrk="1" fontAlgn="auto" latinLnBrk="0" hangingPunct="1">
              <a:lnSpc>
                <a:spcPct val="100000"/>
              </a:lnSpc>
              <a:spcBef>
                <a:spcPts val="0"/>
              </a:spcBef>
              <a:spcAft>
                <a:spcPts val="0"/>
              </a:spcAft>
              <a:buClrTx/>
              <a:buSzTx/>
              <a:buFontTx/>
              <a:buNone/>
              <a:tabLst/>
              <a:defRPr/>
            </a:pPr>
            <a:endParaRPr kumimoji="0" lang="es-CO" sz="1600" b="0" i="0" u="none" strike="noStrike" kern="1200" cap="none" spc="0" normalizeH="0" baseline="0" noProof="0" dirty="0">
              <a:ln>
                <a:noFill/>
              </a:ln>
              <a:solidFill>
                <a:prstClr val="black">
                  <a:lumMod val="65000"/>
                  <a:lumOff val="35000"/>
                </a:prstClr>
              </a:solidFill>
              <a:effectLst/>
              <a:uLnTx/>
              <a:uFillTx/>
              <a:latin typeface="Arial" panose="020B0604020202020204" pitchFamily="34" charset="0"/>
              <a:ea typeface="+mn-ea"/>
              <a:cs typeface="Arial" panose="020B0604020202020204" pitchFamily="34" charset="0"/>
            </a:endParaRPr>
          </a:p>
          <a:p>
            <a:pPr marL="0" marR="0" lvl="0" indent="0" algn="just" defTabSz="457200" rtl="0" eaLnBrk="1" fontAlgn="auto" latinLnBrk="0" hangingPunct="1">
              <a:lnSpc>
                <a:spcPct val="100000"/>
              </a:lnSpc>
              <a:spcBef>
                <a:spcPts val="0"/>
              </a:spcBef>
              <a:spcAft>
                <a:spcPts val="0"/>
              </a:spcAft>
              <a:buClrTx/>
              <a:buSzTx/>
              <a:buFontTx/>
              <a:buNone/>
              <a:tabLst/>
              <a:defRPr/>
            </a:pPr>
            <a:r>
              <a:rPr kumimoji="0" lang="es-MX" sz="1600" b="0" i="0" u="none" strike="noStrike" kern="1200" cap="none" spc="0" normalizeH="0" baseline="0" noProof="0" dirty="0">
                <a:ln>
                  <a:noFill/>
                </a:ln>
                <a:solidFill>
                  <a:prstClr val="black">
                    <a:lumMod val="65000"/>
                    <a:lumOff val="35000"/>
                  </a:prstClr>
                </a:solidFill>
                <a:effectLst/>
                <a:uLnTx/>
                <a:uFillTx/>
                <a:latin typeface="Arial"/>
                <a:ea typeface="Calibri" panose="020F0502020204030204" pitchFamily="34" charset="0"/>
                <a:cs typeface="Arial"/>
              </a:rPr>
              <a:t>¿Qué significa que la Educación Inicial sea parte del servicio educativo en los términos de artículo 2 de la Ley 115 de 1994 ? </a:t>
            </a:r>
            <a:endParaRPr kumimoji="0" lang="es-ES" sz="1600" b="0" i="0" u="none" strike="noStrike" kern="1200" cap="none" spc="0" normalizeH="0" baseline="0" noProof="0" dirty="0">
              <a:ln>
                <a:noFill/>
              </a:ln>
              <a:solidFill>
                <a:prstClr val="black">
                  <a:lumMod val="65000"/>
                  <a:lumOff val="35000"/>
                </a:prstClr>
              </a:solidFill>
              <a:effectLst/>
              <a:uLnTx/>
              <a:uFillTx/>
              <a:latin typeface="Arial" panose="020B0604020202020204" pitchFamily="34" charset="0"/>
              <a:ea typeface="Calibri" panose="020F0502020204030204" pitchFamily="34" charset="0"/>
              <a:cs typeface="Arial" panose="020B0604020202020204" pitchFamily="34" charset="0"/>
            </a:endParaRPr>
          </a:p>
        </p:txBody>
      </p:sp>
      <p:pic>
        <p:nvPicPr>
          <p:cNvPr id="24" name="Imagen 23">
            <a:extLst>
              <a:ext uri="{FF2B5EF4-FFF2-40B4-BE49-F238E27FC236}">
                <a16:creationId xmlns:a16="http://schemas.microsoft.com/office/drawing/2014/main" id="{4ABD3B82-8ECA-9E48-B177-935F260E8C82}"/>
              </a:ext>
            </a:extLst>
          </p:cNvPr>
          <p:cNvPicPr>
            <a:picLocks noChangeAspect="1"/>
          </p:cNvPicPr>
          <p:nvPr/>
        </p:nvPicPr>
        <p:blipFill>
          <a:blip r:embed="rId5"/>
          <a:stretch>
            <a:fillRect/>
          </a:stretch>
        </p:blipFill>
        <p:spPr>
          <a:xfrm>
            <a:off x="2015664" y="1393373"/>
            <a:ext cx="343066" cy="516981"/>
          </a:xfrm>
          <a:prstGeom prst="rect">
            <a:avLst/>
          </a:prstGeom>
        </p:spPr>
      </p:pic>
      <p:sp>
        <p:nvSpPr>
          <p:cNvPr id="25" name="CuadroTexto 24">
            <a:extLst>
              <a:ext uri="{FF2B5EF4-FFF2-40B4-BE49-F238E27FC236}">
                <a16:creationId xmlns:a16="http://schemas.microsoft.com/office/drawing/2014/main" id="{E34DC4F5-52EA-624E-9D0C-50CFDA6C069B}"/>
              </a:ext>
            </a:extLst>
          </p:cNvPr>
          <p:cNvSpPr txBox="1"/>
          <p:nvPr/>
        </p:nvSpPr>
        <p:spPr>
          <a:xfrm>
            <a:off x="4541611" y="2227142"/>
            <a:ext cx="2976486" cy="584775"/>
          </a:xfrm>
          <a:prstGeom prst="rect">
            <a:avLst/>
          </a:prstGeom>
          <a:noFill/>
        </p:spPr>
        <p:txBody>
          <a:bodyPr wrap="square" lIns="91440" tIns="45720" rIns="91440" bIns="45720" anchor="t">
            <a:spAutoFit/>
          </a:bodyPr>
          <a:lstStyle/>
          <a:p>
            <a:pPr marL="0" marR="0" lvl="0" indent="0" algn="just" defTabSz="457200" rtl="0" eaLnBrk="1" fontAlgn="auto" latinLnBrk="0" hangingPunct="1">
              <a:lnSpc>
                <a:spcPct val="100000"/>
              </a:lnSpc>
              <a:spcBef>
                <a:spcPts val="0"/>
              </a:spcBef>
              <a:spcAft>
                <a:spcPts val="0"/>
              </a:spcAft>
              <a:buClrTx/>
              <a:buSzTx/>
              <a:buFontTx/>
              <a:buNone/>
              <a:tabLst/>
              <a:defRPr/>
            </a:pPr>
            <a:r>
              <a:rPr kumimoji="0" lang="es-CO" sz="1600" b="0" i="0" u="none" strike="noStrike" kern="1200" cap="none" spc="0" normalizeH="0" baseline="0" noProof="0" dirty="0">
                <a:ln>
                  <a:noFill/>
                </a:ln>
                <a:solidFill>
                  <a:prstClr val="black">
                    <a:lumMod val="65000"/>
                    <a:lumOff val="35000"/>
                  </a:prstClr>
                </a:solidFill>
                <a:effectLst/>
                <a:uLnTx/>
                <a:uFillTx/>
                <a:latin typeface="Arial" panose="020B0604020202020204" pitchFamily="34" charset="0"/>
                <a:ea typeface="+mn-ea"/>
                <a:cs typeface="Arial" panose="020B0604020202020204" pitchFamily="34" charset="0"/>
              </a:rPr>
              <a:t>¿El Decreto 2247 de 1997 está vigente?</a:t>
            </a:r>
          </a:p>
        </p:txBody>
      </p:sp>
      <p:pic>
        <p:nvPicPr>
          <p:cNvPr id="26" name="Imagen 25">
            <a:extLst>
              <a:ext uri="{FF2B5EF4-FFF2-40B4-BE49-F238E27FC236}">
                <a16:creationId xmlns:a16="http://schemas.microsoft.com/office/drawing/2014/main" id="{141A9C94-B646-D949-BC71-F2149F679EC6}"/>
              </a:ext>
            </a:extLst>
          </p:cNvPr>
          <p:cNvPicPr>
            <a:picLocks noChangeAspect="1"/>
          </p:cNvPicPr>
          <p:nvPr/>
        </p:nvPicPr>
        <p:blipFill>
          <a:blip r:embed="rId5"/>
          <a:stretch>
            <a:fillRect/>
          </a:stretch>
        </p:blipFill>
        <p:spPr>
          <a:xfrm>
            <a:off x="5858321" y="1387718"/>
            <a:ext cx="343066" cy="516981"/>
          </a:xfrm>
          <a:prstGeom prst="rect">
            <a:avLst/>
          </a:prstGeom>
        </p:spPr>
      </p:pic>
      <p:sp>
        <p:nvSpPr>
          <p:cNvPr id="27" name="CuadroTexto 26">
            <a:extLst>
              <a:ext uri="{FF2B5EF4-FFF2-40B4-BE49-F238E27FC236}">
                <a16:creationId xmlns:a16="http://schemas.microsoft.com/office/drawing/2014/main" id="{0B7C3BB2-7479-6640-86E6-F6DCD7119354}"/>
              </a:ext>
            </a:extLst>
          </p:cNvPr>
          <p:cNvSpPr txBox="1"/>
          <p:nvPr/>
        </p:nvSpPr>
        <p:spPr>
          <a:xfrm>
            <a:off x="8362496" y="1985610"/>
            <a:ext cx="2976486" cy="1092607"/>
          </a:xfrm>
          <a:prstGeom prst="rect">
            <a:avLst/>
          </a:prstGeom>
          <a:noFill/>
        </p:spPr>
        <p:txBody>
          <a:bodyPr wrap="square" lIns="91440" tIns="45720" rIns="91440" bIns="45720" anchor="t">
            <a:spAutoFit/>
          </a:bodyPr>
          <a:lstStyle/>
          <a:p>
            <a:pPr marL="0" marR="0" lvl="0" indent="0" algn="just" defTabSz="457200" rtl="0" eaLnBrk="1" fontAlgn="auto" latinLnBrk="0" hangingPunct="1">
              <a:lnSpc>
                <a:spcPct val="100000"/>
              </a:lnSpc>
              <a:spcBef>
                <a:spcPts val="0"/>
              </a:spcBef>
              <a:spcAft>
                <a:spcPts val="0"/>
              </a:spcAft>
              <a:buClrTx/>
              <a:buSzTx/>
              <a:buFontTx/>
              <a:buNone/>
              <a:tabLst/>
              <a:defRPr/>
            </a:pPr>
            <a:r>
              <a:rPr kumimoji="0" lang="es-CO" sz="1300" b="0" i="0" u="none" strike="noStrike" kern="1200" cap="none" spc="0" normalizeH="0" baseline="0" noProof="0" dirty="0">
                <a:ln>
                  <a:noFill/>
                </a:ln>
                <a:solidFill>
                  <a:prstClr val="black">
                    <a:lumMod val="65000"/>
                    <a:lumOff val="35000"/>
                  </a:prstClr>
                </a:solidFill>
                <a:effectLst/>
                <a:uLnTx/>
                <a:uFillTx/>
                <a:latin typeface="Arial" panose="020B0604020202020204" pitchFamily="34" charset="0"/>
                <a:ea typeface="+mn-ea"/>
                <a:cs typeface="Arial" panose="020B0604020202020204" pitchFamily="34" charset="0"/>
              </a:rPr>
              <a:t>¿Qué deben hacer los prestadores no oficiales y  las entidades territoriales que tienen oferta, mientras el MEN expide los lineamientos para el reconocimiento formal?</a:t>
            </a:r>
          </a:p>
        </p:txBody>
      </p:sp>
      <p:pic>
        <p:nvPicPr>
          <p:cNvPr id="28" name="Imagen 27">
            <a:extLst>
              <a:ext uri="{FF2B5EF4-FFF2-40B4-BE49-F238E27FC236}">
                <a16:creationId xmlns:a16="http://schemas.microsoft.com/office/drawing/2014/main" id="{67252B16-D6ED-DF40-AE8E-DB4FF07B25AB}"/>
              </a:ext>
            </a:extLst>
          </p:cNvPr>
          <p:cNvPicPr>
            <a:picLocks noChangeAspect="1"/>
          </p:cNvPicPr>
          <p:nvPr/>
        </p:nvPicPr>
        <p:blipFill>
          <a:blip r:embed="rId5"/>
          <a:stretch>
            <a:fillRect/>
          </a:stretch>
        </p:blipFill>
        <p:spPr>
          <a:xfrm>
            <a:off x="9700978" y="1387718"/>
            <a:ext cx="343066" cy="516981"/>
          </a:xfrm>
          <a:prstGeom prst="rect">
            <a:avLst/>
          </a:prstGeom>
        </p:spPr>
      </p:pic>
      <p:sp>
        <p:nvSpPr>
          <p:cNvPr id="29" name="CuadroTexto 28">
            <a:extLst>
              <a:ext uri="{FF2B5EF4-FFF2-40B4-BE49-F238E27FC236}">
                <a16:creationId xmlns:a16="http://schemas.microsoft.com/office/drawing/2014/main" id="{B7527F22-998C-B74B-BDB6-3CCB1DCC192F}"/>
              </a:ext>
            </a:extLst>
          </p:cNvPr>
          <p:cNvSpPr txBox="1"/>
          <p:nvPr/>
        </p:nvSpPr>
        <p:spPr>
          <a:xfrm>
            <a:off x="8362496" y="4688835"/>
            <a:ext cx="2976486" cy="830997"/>
          </a:xfrm>
          <a:prstGeom prst="rect">
            <a:avLst/>
          </a:prstGeom>
          <a:noFill/>
        </p:spPr>
        <p:txBody>
          <a:bodyPr wrap="square" lIns="91440" tIns="45720" rIns="91440" bIns="45720" anchor="t">
            <a:spAutoFit/>
          </a:bodyPr>
          <a:lstStyle/>
          <a:p>
            <a:pPr marL="0" marR="0" lvl="0" indent="0" algn="just" defTabSz="457200" rtl="0" eaLnBrk="1" fontAlgn="auto" latinLnBrk="0" hangingPunct="1">
              <a:lnSpc>
                <a:spcPct val="100000"/>
              </a:lnSpc>
              <a:spcBef>
                <a:spcPts val="0"/>
              </a:spcBef>
              <a:spcAft>
                <a:spcPts val="0"/>
              </a:spcAft>
              <a:buClrTx/>
              <a:buSzTx/>
              <a:buFontTx/>
              <a:buNone/>
              <a:tabLst/>
              <a:defRPr/>
            </a:pPr>
            <a:r>
              <a:rPr kumimoji="0" lang="es-CO" sz="1600" b="0" i="0" u="none" strike="noStrike" kern="1200" cap="none" spc="0" normalizeH="0" baseline="0" noProof="0" dirty="0">
                <a:ln>
                  <a:noFill/>
                </a:ln>
                <a:solidFill>
                  <a:prstClr val="black">
                    <a:lumMod val="65000"/>
                    <a:lumOff val="35000"/>
                  </a:prstClr>
                </a:solidFill>
                <a:effectLst/>
                <a:uLnTx/>
                <a:uFillTx/>
                <a:latin typeface="Arial" panose="020B0604020202020204" pitchFamily="34" charset="0"/>
                <a:ea typeface="+mn-ea"/>
                <a:cs typeface="Arial" panose="020B0604020202020204" pitchFamily="34" charset="0"/>
              </a:rPr>
              <a:t>¿Se necesita cursar prejardín y jardín para entrar a transición?</a:t>
            </a:r>
          </a:p>
        </p:txBody>
      </p:sp>
      <p:pic>
        <p:nvPicPr>
          <p:cNvPr id="30" name="Imagen 29">
            <a:extLst>
              <a:ext uri="{FF2B5EF4-FFF2-40B4-BE49-F238E27FC236}">
                <a16:creationId xmlns:a16="http://schemas.microsoft.com/office/drawing/2014/main" id="{E9475F46-D9B3-2C48-BA84-006F58295B26}"/>
              </a:ext>
            </a:extLst>
          </p:cNvPr>
          <p:cNvPicPr>
            <a:picLocks noChangeAspect="1"/>
          </p:cNvPicPr>
          <p:nvPr/>
        </p:nvPicPr>
        <p:blipFill>
          <a:blip r:embed="rId5"/>
          <a:stretch>
            <a:fillRect/>
          </a:stretch>
        </p:blipFill>
        <p:spPr>
          <a:xfrm>
            <a:off x="9700978" y="3999120"/>
            <a:ext cx="343066" cy="516981"/>
          </a:xfrm>
          <a:prstGeom prst="rect">
            <a:avLst/>
          </a:prstGeom>
        </p:spPr>
      </p:pic>
      <p:sp>
        <p:nvSpPr>
          <p:cNvPr id="31" name="CuadroTexto 30">
            <a:extLst>
              <a:ext uri="{FF2B5EF4-FFF2-40B4-BE49-F238E27FC236}">
                <a16:creationId xmlns:a16="http://schemas.microsoft.com/office/drawing/2014/main" id="{F51EB349-15FF-F246-90E6-98CCDEFD8300}"/>
              </a:ext>
            </a:extLst>
          </p:cNvPr>
          <p:cNvSpPr txBox="1"/>
          <p:nvPr/>
        </p:nvSpPr>
        <p:spPr>
          <a:xfrm>
            <a:off x="4475881" y="4688835"/>
            <a:ext cx="2976486" cy="830997"/>
          </a:xfrm>
          <a:prstGeom prst="rect">
            <a:avLst/>
          </a:prstGeom>
          <a:noFill/>
        </p:spPr>
        <p:txBody>
          <a:bodyPr wrap="square" lIns="91440" tIns="45720" rIns="91440" bIns="45720" anchor="t">
            <a:spAutoFit/>
          </a:bodyPr>
          <a:lstStyle/>
          <a:p>
            <a:pPr marL="0" marR="0" lvl="0" indent="0" algn="just" defTabSz="457200" rtl="0" eaLnBrk="1" fontAlgn="auto" latinLnBrk="0" hangingPunct="1">
              <a:lnSpc>
                <a:spcPct val="100000"/>
              </a:lnSpc>
              <a:spcBef>
                <a:spcPts val="0"/>
              </a:spcBef>
              <a:spcAft>
                <a:spcPts val="0"/>
              </a:spcAft>
              <a:buClrTx/>
              <a:buSzTx/>
              <a:buFontTx/>
              <a:buNone/>
              <a:tabLst/>
              <a:defRPr/>
            </a:pPr>
            <a:r>
              <a:rPr kumimoji="0" lang="es-CO" sz="1600" b="0" i="0" u="none" strike="noStrike" kern="1200" cap="none" spc="0" normalizeH="0" baseline="0" noProof="0" dirty="0">
                <a:ln>
                  <a:noFill/>
                </a:ln>
                <a:solidFill>
                  <a:prstClr val="black">
                    <a:lumMod val="65000"/>
                    <a:lumOff val="35000"/>
                  </a:prstClr>
                </a:solidFill>
                <a:effectLst/>
                <a:uLnTx/>
                <a:uFillTx/>
                <a:latin typeface="Arial" panose="020B0604020202020204" pitchFamily="34" charset="0"/>
                <a:ea typeface="+mn-ea"/>
                <a:cs typeface="Arial" panose="020B0604020202020204" pitchFamily="34" charset="0"/>
              </a:rPr>
              <a:t>¿Se necesita licencia de funcionamiento para los grados de prejardín y jardín?</a:t>
            </a:r>
          </a:p>
        </p:txBody>
      </p:sp>
      <p:pic>
        <p:nvPicPr>
          <p:cNvPr id="32" name="Imagen 31">
            <a:extLst>
              <a:ext uri="{FF2B5EF4-FFF2-40B4-BE49-F238E27FC236}">
                <a16:creationId xmlns:a16="http://schemas.microsoft.com/office/drawing/2014/main" id="{F63CD892-DE58-B84F-BBA6-8901A259068F}"/>
              </a:ext>
            </a:extLst>
          </p:cNvPr>
          <p:cNvPicPr>
            <a:picLocks noChangeAspect="1"/>
          </p:cNvPicPr>
          <p:nvPr/>
        </p:nvPicPr>
        <p:blipFill>
          <a:blip r:embed="rId5"/>
          <a:stretch>
            <a:fillRect/>
          </a:stretch>
        </p:blipFill>
        <p:spPr>
          <a:xfrm>
            <a:off x="5814363" y="3999120"/>
            <a:ext cx="343066" cy="516981"/>
          </a:xfrm>
          <a:prstGeom prst="rect">
            <a:avLst/>
          </a:prstGeom>
        </p:spPr>
      </p:pic>
      <p:sp>
        <p:nvSpPr>
          <p:cNvPr id="33" name="CuadroTexto 32">
            <a:extLst>
              <a:ext uri="{FF2B5EF4-FFF2-40B4-BE49-F238E27FC236}">
                <a16:creationId xmlns:a16="http://schemas.microsoft.com/office/drawing/2014/main" id="{D15F617B-0F93-3744-8610-F5F3C150460E}"/>
              </a:ext>
            </a:extLst>
          </p:cNvPr>
          <p:cNvSpPr txBox="1"/>
          <p:nvPr/>
        </p:nvSpPr>
        <p:spPr>
          <a:xfrm>
            <a:off x="658414" y="4516101"/>
            <a:ext cx="2976486" cy="1569660"/>
          </a:xfrm>
          <a:prstGeom prst="rect">
            <a:avLst/>
          </a:prstGeom>
          <a:noFill/>
        </p:spPr>
        <p:txBody>
          <a:bodyPr wrap="square" lIns="91440" tIns="45720" rIns="91440" bIns="45720" anchor="t">
            <a:spAutoFit/>
          </a:bodyPr>
          <a:lstStyle/>
          <a:p>
            <a:pPr marL="0" marR="0" lvl="0" indent="0" algn="just" defTabSz="457200" rtl="0" eaLnBrk="1" fontAlgn="auto" latinLnBrk="0" hangingPunct="1">
              <a:lnSpc>
                <a:spcPct val="100000"/>
              </a:lnSpc>
              <a:spcBef>
                <a:spcPts val="0"/>
              </a:spcBef>
              <a:spcAft>
                <a:spcPts val="0"/>
              </a:spcAft>
              <a:buClrTx/>
              <a:buSzTx/>
              <a:buFontTx/>
              <a:buNone/>
              <a:tabLst/>
              <a:defRPr/>
            </a:pPr>
            <a:r>
              <a:rPr kumimoji="0" lang="es-CO" sz="1200" b="0" i="0" u="none" strike="noStrike" kern="1200" cap="none" spc="0" normalizeH="0" baseline="0" noProof="0" dirty="0">
                <a:ln>
                  <a:noFill/>
                </a:ln>
                <a:solidFill>
                  <a:prstClr val="black">
                    <a:lumMod val="65000"/>
                    <a:lumOff val="35000"/>
                  </a:prstClr>
                </a:solidFill>
                <a:effectLst/>
                <a:uLnTx/>
                <a:uFillTx/>
                <a:latin typeface="Arial" panose="020B0604020202020204" pitchFamily="34" charset="0"/>
                <a:ea typeface="+mn-ea"/>
                <a:cs typeface="Arial" panose="020B0604020202020204" pitchFamily="34" charset="0"/>
              </a:rPr>
              <a:t>¿Qué debo hacer si tengo un establecimiento educativo tipo colegio donde ofrezco hasta la educación media (con licencia de funcionamiento y código DANE) y quiero ampliar la atención al primer ciclo de la educación inicial (sala cuna, párvulos entre otras definiciones)?</a:t>
            </a:r>
          </a:p>
          <a:p>
            <a:pPr marL="0" marR="0" lvl="0" indent="0" algn="just" defTabSz="457200" rtl="0" eaLnBrk="1" fontAlgn="auto" latinLnBrk="0" hangingPunct="1">
              <a:lnSpc>
                <a:spcPct val="100000"/>
              </a:lnSpc>
              <a:spcBef>
                <a:spcPts val="0"/>
              </a:spcBef>
              <a:spcAft>
                <a:spcPts val="0"/>
              </a:spcAft>
              <a:buClrTx/>
              <a:buSzTx/>
              <a:buFontTx/>
              <a:buNone/>
              <a:tabLst/>
              <a:defRPr/>
            </a:pPr>
            <a:endParaRPr kumimoji="0" lang="es-CO" sz="1200" b="0" i="0" u="none" strike="noStrike" kern="1200" cap="none" spc="0" normalizeH="0" baseline="0" noProof="0" dirty="0">
              <a:ln>
                <a:noFill/>
              </a:ln>
              <a:solidFill>
                <a:prstClr val="black">
                  <a:lumMod val="65000"/>
                  <a:lumOff val="35000"/>
                </a:prstClr>
              </a:solidFill>
              <a:effectLst/>
              <a:uLnTx/>
              <a:uFillTx/>
              <a:latin typeface="Arial" panose="020B0604020202020204" pitchFamily="34" charset="0"/>
              <a:ea typeface="+mn-ea"/>
              <a:cs typeface="Arial" panose="020B0604020202020204" pitchFamily="34" charset="0"/>
            </a:endParaRPr>
          </a:p>
        </p:txBody>
      </p:sp>
      <p:pic>
        <p:nvPicPr>
          <p:cNvPr id="34" name="Imagen 33">
            <a:extLst>
              <a:ext uri="{FF2B5EF4-FFF2-40B4-BE49-F238E27FC236}">
                <a16:creationId xmlns:a16="http://schemas.microsoft.com/office/drawing/2014/main" id="{988E1C59-44B2-2B49-B16A-8ECF85AA241B}"/>
              </a:ext>
            </a:extLst>
          </p:cNvPr>
          <p:cNvPicPr>
            <a:picLocks noChangeAspect="1"/>
          </p:cNvPicPr>
          <p:nvPr/>
        </p:nvPicPr>
        <p:blipFill>
          <a:blip r:embed="rId5"/>
          <a:stretch>
            <a:fillRect/>
          </a:stretch>
        </p:blipFill>
        <p:spPr>
          <a:xfrm>
            <a:off x="2015664" y="3999120"/>
            <a:ext cx="343066" cy="516981"/>
          </a:xfrm>
          <a:prstGeom prst="rect">
            <a:avLst/>
          </a:prstGeom>
        </p:spPr>
      </p:pic>
      <p:sp>
        <p:nvSpPr>
          <p:cNvPr id="5" name="Rectángulo 4">
            <a:extLst>
              <a:ext uri="{FF2B5EF4-FFF2-40B4-BE49-F238E27FC236}">
                <a16:creationId xmlns:a16="http://schemas.microsoft.com/office/drawing/2014/main" id="{AF860767-AC20-2E42-BC20-D2A186F621BB}"/>
              </a:ext>
            </a:extLst>
          </p:cNvPr>
          <p:cNvSpPr/>
          <p:nvPr/>
        </p:nvSpPr>
        <p:spPr>
          <a:xfrm>
            <a:off x="0" y="28875"/>
            <a:ext cx="12192000" cy="6858000"/>
          </a:xfrm>
          <a:prstGeom prst="rect">
            <a:avLst/>
          </a:prstGeom>
          <a:solidFill>
            <a:schemeClr val="tx1">
              <a:alpha val="32941"/>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s-ES_tradnl"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8" name="Imagen 7">
            <a:extLst>
              <a:ext uri="{FF2B5EF4-FFF2-40B4-BE49-F238E27FC236}">
                <a16:creationId xmlns:a16="http://schemas.microsoft.com/office/drawing/2014/main" id="{D6DE0BED-7EBF-0B4F-96DC-9A89290944D2}"/>
              </a:ext>
            </a:extLst>
          </p:cNvPr>
          <p:cNvPicPr>
            <a:picLocks noChangeAspect="1"/>
          </p:cNvPicPr>
          <p:nvPr/>
        </p:nvPicPr>
        <p:blipFill>
          <a:blip r:embed="rId6"/>
          <a:stretch>
            <a:fillRect/>
          </a:stretch>
        </p:blipFill>
        <p:spPr>
          <a:xfrm>
            <a:off x="1807100" y="1724195"/>
            <a:ext cx="8523775" cy="4250818"/>
          </a:xfrm>
          <a:prstGeom prst="rect">
            <a:avLst/>
          </a:prstGeom>
        </p:spPr>
      </p:pic>
      <p:sp>
        <p:nvSpPr>
          <p:cNvPr id="35" name="CuadroTexto 34">
            <a:extLst>
              <a:ext uri="{FF2B5EF4-FFF2-40B4-BE49-F238E27FC236}">
                <a16:creationId xmlns:a16="http://schemas.microsoft.com/office/drawing/2014/main" id="{5E64542F-0635-3A45-A01A-E6B3CD4DB7ED}"/>
              </a:ext>
            </a:extLst>
          </p:cNvPr>
          <p:cNvSpPr txBox="1"/>
          <p:nvPr/>
        </p:nvSpPr>
        <p:spPr>
          <a:xfrm>
            <a:off x="2554184" y="2006604"/>
            <a:ext cx="6855630" cy="1600438"/>
          </a:xfrm>
          <a:prstGeom prst="rect">
            <a:avLst/>
          </a:prstGeom>
          <a:noFill/>
        </p:spPr>
        <p:txBody>
          <a:bodyPr wrap="square" lIns="91440" tIns="45720" rIns="91440" bIns="45720" anchor="t">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s-MX" sz="1400" b="1" i="0" u="none" strike="noStrike" kern="1200" cap="none" spc="0" normalizeH="0" baseline="0" noProof="0" dirty="0">
                <a:ln>
                  <a:noFill/>
                </a:ln>
                <a:solidFill>
                  <a:prstClr val="black">
                    <a:lumMod val="65000"/>
                    <a:lumOff val="35000"/>
                  </a:prstClr>
                </a:solidFill>
                <a:effectLst/>
                <a:uLnTx/>
                <a:uFillTx/>
                <a:latin typeface="Arial"/>
                <a:ea typeface="Calibri" panose="020F0502020204030204" pitchFamily="34" charset="0"/>
                <a:cs typeface="Arial"/>
              </a:rPr>
              <a:t>¿Qué debo hacer si tengo un establecimiento educativo tipo colegio donde ofrezco hasta la educación media (con licencia de funcionamiento y código DANE) y quiero ampliar la atención al primer ciclo de la educación inicial (sala cuna, párvulos entre otras definiciones)?</a:t>
            </a:r>
          </a:p>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s-MX" sz="1400" b="1" i="0" u="none" strike="noStrike" kern="1200" cap="none" spc="0" normalizeH="0" baseline="0" noProof="0" dirty="0">
              <a:ln>
                <a:noFill/>
              </a:ln>
              <a:solidFill>
                <a:prstClr val="black">
                  <a:lumMod val="65000"/>
                  <a:lumOff val="35000"/>
                </a:prstClr>
              </a:solidFill>
              <a:effectLst/>
              <a:uLnTx/>
              <a:uFillTx/>
              <a:latin typeface="Arial"/>
              <a:ea typeface="Calibri" panose="020F0502020204030204" pitchFamily="34" charset="0"/>
              <a:cs typeface="Arial"/>
            </a:endParaRPr>
          </a:p>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s-MX" sz="1400" b="1" i="0" u="none" strike="noStrike" kern="1200" cap="none" spc="0" normalizeH="0" baseline="0" noProof="0" dirty="0">
              <a:ln>
                <a:noFill/>
              </a:ln>
              <a:solidFill>
                <a:prstClr val="black">
                  <a:lumMod val="65000"/>
                  <a:lumOff val="35000"/>
                </a:prstClr>
              </a:solidFill>
              <a:effectLst/>
              <a:uLnTx/>
              <a:uFillTx/>
              <a:latin typeface="Arial"/>
              <a:ea typeface="Calibri" panose="020F0502020204030204" pitchFamily="34" charset="0"/>
              <a:cs typeface="Arial"/>
            </a:endParaRPr>
          </a:p>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s-MX" sz="1400" b="1" i="0" u="none" strike="noStrike" kern="1200" cap="none" spc="0" normalizeH="0" baseline="0" noProof="0" dirty="0">
              <a:ln>
                <a:noFill/>
              </a:ln>
              <a:solidFill>
                <a:prstClr val="black">
                  <a:lumMod val="65000"/>
                  <a:lumOff val="35000"/>
                </a:prstClr>
              </a:solidFill>
              <a:effectLst/>
              <a:uLnTx/>
              <a:uFillTx/>
              <a:latin typeface="Arial"/>
              <a:ea typeface="Calibri" panose="020F0502020204030204" pitchFamily="34" charset="0"/>
              <a:cs typeface="Arial"/>
            </a:endParaRPr>
          </a:p>
        </p:txBody>
      </p:sp>
      <p:sp>
        <p:nvSpPr>
          <p:cNvPr id="36" name="CuadroTexto 35">
            <a:extLst>
              <a:ext uri="{FF2B5EF4-FFF2-40B4-BE49-F238E27FC236}">
                <a16:creationId xmlns:a16="http://schemas.microsoft.com/office/drawing/2014/main" id="{B6B69340-DC69-4148-870B-B12395B3A77B}"/>
              </a:ext>
            </a:extLst>
          </p:cNvPr>
          <p:cNvSpPr txBox="1"/>
          <p:nvPr/>
        </p:nvSpPr>
        <p:spPr>
          <a:xfrm>
            <a:off x="2446647" y="3211508"/>
            <a:ext cx="7695529" cy="2308324"/>
          </a:xfrm>
          <a:prstGeom prst="rect">
            <a:avLst/>
          </a:prstGeom>
          <a:noFill/>
        </p:spPr>
        <p:txBody>
          <a:bodyPr wrap="square" lIns="91440" tIns="45720" rIns="91440" bIns="45720" anchor="t">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s-MX" sz="1200" b="0" i="0" u="none" strike="noStrike" kern="1200" cap="none" spc="0" normalizeH="0" baseline="0" noProof="0" dirty="0">
                <a:ln>
                  <a:noFill/>
                </a:ln>
                <a:solidFill>
                  <a:prstClr val="black">
                    <a:lumMod val="65000"/>
                    <a:lumOff val="35000"/>
                  </a:prstClr>
                </a:solidFill>
                <a:effectLst/>
                <a:uLnTx/>
                <a:uFillTx/>
                <a:latin typeface="Arial"/>
                <a:ea typeface="Calibri" panose="020F0502020204030204" pitchFamily="34" charset="0"/>
                <a:cs typeface="Arial"/>
              </a:rPr>
              <a:t>El MEN se encuentra construyendo las orientaciones para dicho fin. Sin perjuicio, es importante tener presente que puede ampliar su atención al primer ciclo cumpliendo con:</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s-MX" sz="1200" b="0" i="0" u="none" strike="noStrike" kern="1200" cap="none" spc="0" normalizeH="0" baseline="0" noProof="0" dirty="0">
              <a:ln>
                <a:noFill/>
              </a:ln>
              <a:solidFill>
                <a:prstClr val="black">
                  <a:lumMod val="65000"/>
                  <a:lumOff val="35000"/>
                </a:prstClr>
              </a:solidFill>
              <a:effectLst/>
              <a:uLnTx/>
              <a:uFillTx/>
              <a:latin typeface="Arial"/>
              <a:ea typeface="Calibri" panose="020F0502020204030204" pitchFamily="34" charset="0"/>
              <a:cs typeface="Arial"/>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s-MX" sz="1200" b="0" i="0" u="none" strike="noStrike" kern="1200" cap="none" spc="0" normalizeH="0" baseline="0" noProof="0" dirty="0">
                <a:ln>
                  <a:noFill/>
                </a:ln>
                <a:solidFill>
                  <a:prstClr val="black">
                    <a:lumMod val="65000"/>
                    <a:lumOff val="35000"/>
                  </a:prstClr>
                </a:solidFill>
                <a:effectLst/>
                <a:uLnTx/>
                <a:uFillTx/>
                <a:latin typeface="Arial"/>
                <a:ea typeface="Calibri" panose="020F0502020204030204" pitchFamily="34" charset="0"/>
                <a:cs typeface="Arial"/>
              </a:rPr>
              <a:t>a) Brindar el servicio en el marco de la atención integral.</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s-MX" sz="1200" b="0" i="0" u="none" strike="noStrike" kern="1200" cap="none" spc="0" normalizeH="0" baseline="0" noProof="0" dirty="0">
              <a:ln>
                <a:noFill/>
              </a:ln>
              <a:solidFill>
                <a:prstClr val="black">
                  <a:lumMod val="65000"/>
                  <a:lumOff val="35000"/>
                </a:prstClr>
              </a:solidFill>
              <a:effectLst/>
              <a:uLnTx/>
              <a:uFillTx/>
              <a:latin typeface="Arial"/>
              <a:ea typeface="Calibri" panose="020F0502020204030204" pitchFamily="34" charset="0"/>
              <a:cs typeface="Arial"/>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s-MX" sz="1200" b="0" i="0" u="none" strike="noStrike" kern="1200" cap="none" spc="0" normalizeH="0" baseline="0" noProof="0" dirty="0">
                <a:ln>
                  <a:noFill/>
                </a:ln>
                <a:solidFill>
                  <a:prstClr val="black">
                    <a:lumMod val="65000"/>
                    <a:lumOff val="35000"/>
                  </a:prstClr>
                </a:solidFill>
                <a:effectLst/>
                <a:uLnTx/>
                <a:uFillTx/>
                <a:latin typeface="Arial"/>
                <a:ea typeface="Calibri" panose="020F0502020204030204" pitchFamily="34" charset="0"/>
                <a:cs typeface="Arial"/>
              </a:rPr>
              <a:t>b) Inscribirse en el RUPEI, mientras se habilita el módulo para el reporte de información de NN. Respecto al reporte del preescolar, este deberá seguir haciéndose en el SIMAT.</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s-MX" sz="1200" b="0" i="0" u="none" strike="noStrike" kern="1200" cap="none" spc="0" normalizeH="0" baseline="0" noProof="0" dirty="0">
              <a:ln>
                <a:noFill/>
              </a:ln>
              <a:solidFill>
                <a:prstClr val="black">
                  <a:lumMod val="65000"/>
                  <a:lumOff val="35000"/>
                </a:prstClr>
              </a:solidFill>
              <a:effectLst/>
              <a:uLnTx/>
              <a:uFillTx/>
              <a:latin typeface="Arial"/>
              <a:ea typeface="Calibri" panose="020F0502020204030204" pitchFamily="34" charset="0"/>
              <a:cs typeface="Arial"/>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s-MX" sz="1200" b="0" i="0" u="none" strike="noStrike" kern="1200" cap="none" spc="0" normalizeH="0" baseline="0" noProof="0" dirty="0">
                <a:ln>
                  <a:noFill/>
                </a:ln>
                <a:solidFill>
                  <a:prstClr val="black">
                    <a:lumMod val="65000"/>
                    <a:lumOff val="35000"/>
                  </a:prstClr>
                </a:solidFill>
                <a:effectLst/>
                <a:uLnTx/>
                <a:uFillTx/>
                <a:latin typeface="Arial"/>
                <a:ea typeface="Calibri" panose="020F0502020204030204" pitchFamily="34" charset="0"/>
                <a:cs typeface="Arial"/>
              </a:rPr>
              <a:t>c) Adecuar su Proyecto Educativo Institucional.</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s-MX" sz="1200" b="0" i="0" u="none" strike="noStrike" kern="1200" cap="none" spc="0" normalizeH="0" baseline="0" noProof="0" dirty="0">
              <a:ln>
                <a:noFill/>
              </a:ln>
              <a:solidFill>
                <a:prstClr val="black">
                  <a:lumMod val="65000"/>
                  <a:lumOff val="35000"/>
                </a:prstClr>
              </a:solidFill>
              <a:effectLst/>
              <a:uLnTx/>
              <a:uFillTx/>
              <a:latin typeface="Arial"/>
              <a:ea typeface="Calibri" panose="020F0502020204030204" pitchFamily="34" charset="0"/>
              <a:cs typeface="Arial"/>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s-MX" sz="1200" b="0" i="0" u="none" strike="noStrike" kern="1200" cap="none" spc="0" normalizeH="0" baseline="0" noProof="0" dirty="0">
                <a:ln>
                  <a:noFill/>
                </a:ln>
                <a:solidFill>
                  <a:prstClr val="black">
                    <a:lumMod val="65000"/>
                    <a:lumOff val="35000"/>
                  </a:prstClr>
                </a:solidFill>
                <a:effectLst/>
                <a:uLnTx/>
                <a:uFillTx/>
                <a:latin typeface="Arial"/>
                <a:ea typeface="Calibri" panose="020F0502020204030204" pitchFamily="34" charset="0"/>
                <a:cs typeface="Arial"/>
              </a:rPr>
              <a:t>d)Tener en cuenta la línea técnica y pedagógica de la educación inicial y las disposiciones del Decreto 1411.</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s-MX" sz="1200" b="0" i="0" u="none" strike="noStrike" kern="1200" cap="none" spc="0" normalizeH="0" baseline="0" noProof="0" dirty="0">
              <a:ln>
                <a:noFill/>
              </a:ln>
              <a:solidFill>
                <a:prstClr val="black">
                  <a:lumMod val="65000"/>
                  <a:lumOff val="35000"/>
                </a:prstClr>
              </a:solidFill>
              <a:effectLst/>
              <a:uLnTx/>
              <a:uFillTx/>
              <a:latin typeface="Arial"/>
              <a:ea typeface="Calibri" panose="020F0502020204030204" pitchFamily="34" charset="0"/>
              <a:cs typeface="Arial"/>
            </a:endParaRPr>
          </a:p>
        </p:txBody>
      </p:sp>
      <p:cxnSp>
        <p:nvCxnSpPr>
          <p:cNvPr id="10" name="Conector recto 9">
            <a:extLst>
              <a:ext uri="{FF2B5EF4-FFF2-40B4-BE49-F238E27FC236}">
                <a16:creationId xmlns:a16="http://schemas.microsoft.com/office/drawing/2014/main" id="{CA194C4A-9922-8F46-9507-B9D54957CE2C}"/>
              </a:ext>
            </a:extLst>
          </p:cNvPr>
          <p:cNvCxnSpPr/>
          <p:nvPr/>
        </p:nvCxnSpPr>
        <p:spPr>
          <a:xfrm>
            <a:off x="2972959" y="3026405"/>
            <a:ext cx="6049523" cy="0"/>
          </a:xfrm>
          <a:prstGeom prst="line">
            <a:avLst/>
          </a:prstGeom>
          <a:ln w="28575">
            <a:solidFill>
              <a:srgbClr val="7D5FFF"/>
            </a:solidFill>
          </a:ln>
        </p:spPr>
        <p:style>
          <a:lnRef idx="1">
            <a:schemeClr val="accent1"/>
          </a:lnRef>
          <a:fillRef idx="0">
            <a:schemeClr val="accent1"/>
          </a:fillRef>
          <a:effectRef idx="0">
            <a:schemeClr val="accent1"/>
          </a:effectRef>
          <a:fontRef idx="minor">
            <a:schemeClr val="tx1"/>
          </a:fontRef>
        </p:style>
      </p:cxnSp>
      <p:sp>
        <p:nvSpPr>
          <p:cNvPr id="12" name="Multiplicación 11">
            <a:hlinkClick r:id="rId7" action="ppaction://hlinksldjump"/>
            <a:extLst>
              <a:ext uri="{FF2B5EF4-FFF2-40B4-BE49-F238E27FC236}">
                <a16:creationId xmlns:a16="http://schemas.microsoft.com/office/drawing/2014/main" id="{87079F05-87BD-5E49-8B19-2C42B8EAA3CD}"/>
              </a:ext>
            </a:extLst>
          </p:cNvPr>
          <p:cNvSpPr/>
          <p:nvPr/>
        </p:nvSpPr>
        <p:spPr>
          <a:xfrm>
            <a:off x="9700978" y="1775476"/>
            <a:ext cx="441198" cy="443717"/>
          </a:xfrm>
          <a:prstGeom prst="mathMultiply">
            <a:avLst>
              <a:gd name="adj1" fmla="val 7734"/>
            </a:avLst>
          </a:prstGeom>
          <a:solidFill>
            <a:srgbClr val="7D5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s-ES_tradnl"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614755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uadroTexto 6">
            <a:extLst>
              <a:ext uri="{FF2B5EF4-FFF2-40B4-BE49-F238E27FC236}">
                <a16:creationId xmlns:a16="http://schemas.microsoft.com/office/drawing/2014/main" id="{FED34D25-15A5-2C22-B3DC-0BDA3821AE93}"/>
              </a:ext>
            </a:extLst>
          </p:cNvPr>
          <p:cNvSpPr txBox="1"/>
          <p:nvPr/>
        </p:nvSpPr>
        <p:spPr>
          <a:xfrm>
            <a:off x="197396" y="231702"/>
            <a:ext cx="6875007" cy="461665"/>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s-CO" sz="2400" b="1" i="0" u="none" strike="noStrike" kern="1200" cap="none" spc="0" normalizeH="0" baseline="0" noProof="0" dirty="0">
                <a:ln>
                  <a:noFill/>
                </a:ln>
                <a:solidFill>
                  <a:srgbClr val="7030A0"/>
                </a:solidFill>
                <a:effectLst/>
                <a:uLnTx/>
                <a:uFillTx/>
                <a:latin typeface="Arial" panose="020B0604020202020204" pitchFamily="34" charset="0"/>
                <a:ea typeface="+mn-ea"/>
                <a:cs typeface="Arial" panose="020B0604020202020204" pitchFamily="34" charset="0"/>
              </a:rPr>
              <a:t>Decreto 1411 de 2022- Preguntas recurrentes:</a:t>
            </a:r>
          </a:p>
        </p:txBody>
      </p:sp>
      <p:pic>
        <p:nvPicPr>
          <p:cNvPr id="16" name="Imagen 15">
            <a:extLst>
              <a:ext uri="{FF2B5EF4-FFF2-40B4-BE49-F238E27FC236}">
                <a16:creationId xmlns:a16="http://schemas.microsoft.com/office/drawing/2014/main" id="{0889A31C-C6B2-934D-9C6C-1559CDFA1365}"/>
              </a:ext>
            </a:extLst>
          </p:cNvPr>
          <p:cNvPicPr>
            <a:picLocks noChangeAspect="1"/>
          </p:cNvPicPr>
          <p:nvPr/>
        </p:nvPicPr>
        <p:blipFill>
          <a:blip r:embed="rId3"/>
          <a:stretch>
            <a:fillRect/>
          </a:stretch>
        </p:blipFill>
        <p:spPr>
          <a:xfrm>
            <a:off x="589265" y="1360715"/>
            <a:ext cx="3152321" cy="1965083"/>
          </a:xfrm>
          <a:prstGeom prst="rect">
            <a:avLst/>
          </a:prstGeom>
        </p:spPr>
      </p:pic>
      <p:pic>
        <p:nvPicPr>
          <p:cNvPr id="17" name="Imagen 16">
            <a:extLst>
              <a:ext uri="{FF2B5EF4-FFF2-40B4-BE49-F238E27FC236}">
                <a16:creationId xmlns:a16="http://schemas.microsoft.com/office/drawing/2014/main" id="{2698E675-65FF-8940-A798-C94110BEAD77}"/>
              </a:ext>
            </a:extLst>
          </p:cNvPr>
          <p:cNvPicPr>
            <a:picLocks noChangeAspect="1"/>
          </p:cNvPicPr>
          <p:nvPr/>
        </p:nvPicPr>
        <p:blipFill>
          <a:blip r:embed="rId3"/>
          <a:stretch>
            <a:fillRect/>
          </a:stretch>
        </p:blipFill>
        <p:spPr>
          <a:xfrm>
            <a:off x="589265" y="3966462"/>
            <a:ext cx="3152321" cy="1965083"/>
          </a:xfrm>
          <a:prstGeom prst="rect">
            <a:avLst/>
          </a:prstGeom>
        </p:spPr>
      </p:pic>
      <p:pic>
        <p:nvPicPr>
          <p:cNvPr id="18" name="Imagen 17">
            <a:extLst>
              <a:ext uri="{FF2B5EF4-FFF2-40B4-BE49-F238E27FC236}">
                <a16:creationId xmlns:a16="http://schemas.microsoft.com/office/drawing/2014/main" id="{965266A2-7E84-5E4B-A6C8-6F1E9D96D4D1}"/>
              </a:ext>
            </a:extLst>
          </p:cNvPr>
          <p:cNvPicPr>
            <a:picLocks noChangeAspect="1"/>
          </p:cNvPicPr>
          <p:nvPr/>
        </p:nvPicPr>
        <p:blipFill>
          <a:blip r:embed="rId3"/>
          <a:stretch>
            <a:fillRect/>
          </a:stretch>
        </p:blipFill>
        <p:spPr>
          <a:xfrm>
            <a:off x="4431922" y="1334882"/>
            <a:ext cx="3152321" cy="1965083"/>
          </a:xfrm>
          <a:prstGeom prst="rect">
            <a:avLst/>
          </a:prstGeom>
        </p:spPr>
      </p:pic>
      <p:pic>
        <p:nvPicPr>
          <p:cNvPr id="19" name="Imagen 18">
            <a:extLst>
              <a:ext uri="{FF2B5EF4-FFF2-40B4-BE49-F238E27FC236}">
                <a16:creationId xmlns:a16="http://schemas.microsoft.com/office/drawing/2014/main" id="{D9892D90-A2B8-F244-B671-3B1D6ECFC11E}"/>
              </a:ext>
            </a:extLst>
          </p:cNvPr>
          <p:cNvPicPr>
            <a:picLocks noChangeAspect="1"/>
          </p:cNvPicPr>
          <p:nvPr/>
        </p:nvPicPr>
        <p:blipFill>
          <a:blip r:embed="rId3"/>
          <a:stretch>
            <a:fillRect/>
          </a:stretch>
        </p:blipFill>
        <p:spPr>
          <a:xfrm>
            <a:off x="4431922" y="3940629"/>
            <a:ext cx="3152321" cy="1965083"/>
          </a:xfrm>
          <a:prstGeom prst="rect">
            <a:avLst/>
          </a:prstGeom>
        </p:spPr>
      </p:pic>
      <p:pic>
        <p:nvPicPr>
          <p:cNvPr id="20" name="Imagen 19">
            <a:extLst>
              <a:ext uri="{FF2B5EF4-FFF2-40B4-BE49-F238E27FC236}">
                <a16:creationId xmlns:a16="http://schemas.microsoft.com/office/drawing/2014/main" id="{547EC6FA-B615-FF4B-9927-6D447F868D8C}"/>
              </a:ext>
            </a:extLst>
          </p:cNvPr>
          <p:cNvPicPr>
            <a:picLocks noChangeAspect="1"/>
          </p:cNvPicPr>
          <p:nvPr/>
        </p:nvPicPr>
        <p:blipFill>
          <a:blip r:embed="rId3"/>
          <a:stretch>
            <a:fillRect/>
          </a:stretch>
        </p:blipFill>
        <p:spPr>
          <a:xfrm>
            <a:off x="8274579" y="1334882"/>
            <a:ext cx="3152321" cy="1965083"/>
          </a:xfrm>
          <a:prstGeom prst="rect">
            <a:avLst/>
          </a:prstGeom>
        </p:spPr>
      </p:pic>
      <p:pic>
        <p:nvPicPr>
          <p:cNvPr id="21" name="Imagen 20">
            <a:extLst>
              <a:ext uri="{FF2B5EF4-FFF2-40B4-BE49-F238E27FC236}">
                <a16:creationId xmlns:a16="http://schemas.microsoft.com/office/drawing/2014/main" id="{43AD8D1A-F5B9-7249-BB2C-8D1A71D6CD14}"/>
              </a:ext>
            </a:extLst>
          </p:cNvPr>
          <p:cNvPicPr>
            <a:picLocks noChangeAspect="1"/>
          </p:cNvPicPr>
          <p:nvPr/>
        </p:nvPicPr>
        <p:blipFill>
          <a:blip r:embed="rId3"/>
          <a:stretch>
            <a:fillRect/>
          </a:stretch>
        </p:blipFill>
        <p:spPr>
          <a:xfrm>
            <a:off x="8274579" y="3940629"/>
            <a:ext cx="3152321" cy="1965083"/>
          </a:xfrm>
          <a:prstGeom prst="rect">
            <a:avLst/>
          </a:prstGeom>
        </p:spPr>
      </p:pic>
      <p:sp>
        <p:nvSpPr>
          <p:cNvPr id="22" name="CuadroTexto 21">
            <a:extLst>
              <a:ext uri="{FF2B5EF4-FFF2-40B4-BE49-F238E27FC236}">
                <a16:creationId xmlns:a16="http://schemas.microsoft.com/office/drawing/2014/main" id="{E8FD9F95-5443-A741-B8BE-A3E1B9B939C4}"/>
              </a:ext>
            </a:extLst>
          </p:cNvPr>
          <p:cNvSpPr txBox="1"/>
          <p:nvPr/>
        </p:nvSpPr>
        <p:spPr>
          <a:xfrm>
            <a:off x="658414" y="1985610"/>
            <a:ext cx="2976486" cy="1600438"/>
          </a:xfrm>
          <a:prstGeom prst="rect">
            <a:avLst/>
          </a:prstGeom>
          <a:noFill/>
        </p:spPr>
        <p:txBody>
          <a:bodyPr wrap="square" lIns="91440" tIns="45720" rIns="91440" bIns="45720" anchor="t">
            <a:spAutoFit/>
          </a:bodyPr>
          <a:lstStyle/>
          <a:p>
            <a:pPr marL="0" marR="0" lvl="0" indent="0" algn="just" defTabSz="457200" rtl="0" eaLnBrk="1" fontAlgn="auto" latinLnBrk="0" hangingPunct="1">
              <a:lnSpc>
                <a:spcPct val="100000"/>
              </a:lnSpc>
              <a:spcBef>
                <a:spcPts val="0"/>
              </a:spcBef>
              <a:spcAft>
                <a:spcPts val="0"/>
              </a:spcAft>
              <a:buClrTx/>
              <a:buSzTx/>
              <a:buFontTx/>
              <a:buNone/>
              <a:tabLst/>
              <a:defRPr/>
            </a:pPr>
            <a:r>
              <a:rPr kumimoji="0" lang="es-CO" sz="1400" b="0" i="0" u="none" strike="noStrike" kern="1200" cap="none" spc="0" normalizeH="0" baseline="0" noProof="0" dirty="0">
                <a:ln>
                  <a:noFill/>
                </a:ln>
                <a:solidFill>
                  <a:prstClr val="black">
                    <a:lumMod val="65000"/>
                    <a:lumOff val="35000"/>
                  </a:prstClr>
                </a:solidFill>
                <a:effectLst/>
                <a:uLnTx/>
                <a:uFillTx/>
                <a:latin typeface="Arial" panose="020B0604020202020204" pitchFamily="34" charset="0"/>
                <a:ea typeface="+mn-ea"/>
                <a:cs typeface="Arial" panose="020B0604020202020204" pitchFamily="34" charset="0"/>
              </a:rPr>
              <a:t>¿Cuando los niños y niñas no han cursado el grado de transición y tienen 6 años o más, que requisitos deben cumplir para ser admitidos en los grados de educación básica? </a:t>
            </a:r>
          </a:p>
          <a:p>
            <a:pPr marL="0" marR="0" lvl="0" indent="0" algn="just" defTabSz="457200" rtl="0" eaLnBrk="1" fontAlgn="auto" latinLnBrk="0" hangingPunct="1">
              <a:lnSpc>
                <a:spcPct val="100000"/>
              </a:lnSpc>
              <a:spcBef>
                <a:spcPts val="0"/>
              </a:spcBef>
              <a:spcAft>
                <a:spcPts val="0"/>
              </a:spcAft>
              <a:buClrTx/>
              <a:buSzTx/>
              <a:buFontTx/>
              <a:buNone/>
              <a:tabLst/>
              <a:defRPr/>
            </a:pPr>
            <a:endParaRPr kumimoji="0" lang="es-CO" sz="1400" b="0" i="0" u="none" strike="noStrike" kern="1200" cap="none" spc="0" normalizeH="0" baseline="0" noProof="0" dirty="0">
              <a:ln>
                <a:noFill/>
              </a:ln>
              <a:solidFill>
                <a:prstClr val="black">
                  <a:lumMod val="65000"/>
                  <a:lumOff val="35000"/>
                </a:prstClr>
              </a:solidFill>
              <a:effectLst/>
              <a:uLnTx/>
              <a:uFillTx/>
              <a:latin typeface="Arial" panose="020B0604020202020204" pitchFamily="34" charset="0"/>
              <a:ea typeface="+mn-ea"/>
              <a:cs typeface="Arial" panose="020B0604020202020204" pitchFamily="34" charset="0"/>
            </a:endParaRPr>
          </a:p>
        </p:txBody>
      </p:sp>
      <p:pic>
        <p:nvPicPr>
          <p:cNvPr id="24" name="Imagen 23">
            <a:hlinkClick r:id="rId4" action="ppaction://hlinksldjump"/>
            <a:extLst>
              <a:ext uri="{FF2B5EF4-FFF2-40B4-BE49-F238E27FC236}">
                <a16:creationId xmlns:a16="http://schemas.microsoft.com/office/drawing/2014/main" id="{4ABD3B82-8ECA-9E48-B177-935F260E8C82}"/>
              </a:ext>
            </a:extLst>
          </p:cNvPr>
          <p:cNvPicPr>
            <a:picLocks noChangeAspect="1"/>
          </p:cNvPicPr>
          <p:nvPr/>
        </p:nvPicPr>
        <p:blipFill>
          <a:blip r:embed="rId5"/>
          <a:stretch>
            <a:fillRect/>
          </a:stretch>
        </p:blipFill>
        <p:spPr>
          <a:xfrm>
            <a:off x="2015664" y="1393373"/>
            <a:ext cx="343066" cy="516981"/>
          </a:xfrm>
          <a:prstGeom prst="rect">
            <a:avLst/>
          </a:prstGeom>
        </p:spPr>
      </p:pic>
      <p:sp>
        <p:nvSpPr>
          <p:cNvPr id="25" name="CuadroTexto 24">
            <a:extLst>
              <a:ext uri="{FF2B5EF4-FFF2-40B4-BE49-F238E27FC236}">
                <a16:creationId xmlns:a16="http://schemas.microsoft.com/office/drawing/2014/main" id="{E34DC4F5-52EA-624E-9D0C-50CFDA6C069B}"/>
              </a:ext>
            </a:extLst>
          </p:cNvPr>
          <p:cNvSpPr txBox="1"/>
          <p:nvPr/>
        </p:nvSpPr>
        <p:spPr>
          <a:xfrm>
            <a:off x="4749399" y="2090496"/>
            <a:ext cx="2693202" cy="1332416"/>
          </a:xfrm>
          <a:prstGeom prst="rect">
            <a:avLst/>
          </a:prstGeom>
          <a:noFill/>
        </p:spPr>
        <p:txBody>
          <a:bodyPr wrap="square" lIns="91440" tIns="45720" rIns="91440" bIns="45720" anchor="t">
            <a:spAutoFit/>
          </a:bodyPr>
          <a:lstStyle/>
          <a:p>
            <a:pPr algn="just">
              <a:lnSpc>
                <a:spcPct val="107000"/>
              </a:lnSpc>
              <a:spcAft>
                <a:spcPts val="800"/>
              </a:spcAft>
            </a:pPr>
            <a:r>
              <a:rPr lang="es-CO" sz="1400" dirty="0">
                <a:solidFill>
                  <a:prstClr val="black">
                    <a:lumMod val="65000"/>
                    <a:lumOff val="35000"/>
                  </a:prstClr>
                </a:solidFill>
                <a:latin typeface="Arial" panose="020B0604020202020204" pitchFamily="34" charset="0"/>
                <a:cs typeface="Arial" panose="020B0604020202020204" pitchFamily="34" charset="0"/>
              </a:rPr>
              <a:t>¿Cuál es la edad mínima de las NN para el ingreso al grado de transición en el marco de la normatividad vigente?</a:t>
            </a:r>
          </a:p>
          <a:p>
            <a:pPr marL="0" marR="0" lvl="0" indent="0" algn="just" defTabSz="457200" rtl="0" eaLnBrk="1" fontAlgn="auto" latinLnBrk="0" hangingPunct="1">
              <a:lnSpc>
                <a:spcPct val="100000"/>
              </a:lnSpc>
              <a:spcBef>
                <a:spcPts val="0"/>
              </a:spcBef>
              <a:spcAft>
                <a:spcPts val="0"/>
              </a:spcAft>
              <a:buClrTx/>
              <a:buSzTx/>
              <a:buFontTx/>
              <a:buNone/>
              <a:tabLst/>
              <a:defRPr/>
            </a:pPr>
            <a:endParaRPr kumimoji="0" lang="es-CO" sz="1400" b="0" i="0" u="none" strike="noStrike" kern="1200" cap="none" spc="0" normalizeH="0" baseline="0" noProof="0" dirty="0">
              <a:ln>
                <a:noFill/>
              </a:ln>
              <a:solidFill>
                <a:prstClr val="black">
                  <a:lumMod val="65000"/>
                  <a:lumOff val="35000"/>
                </a:prstClr>
              </a:solidFill>
              <a:effectLst/>
              <a:uLnTx/>
              <a:uFillTx/>
              <a:latin typeface="Arial" panose="020B0604020202020204" pitchFamily="34" charset="0"/>
              <a:ea typeface="+mn-ea"/>
              <a:cs typeface="Arial" panose="020B0604020202020204" pitchFamily="34" charset="0"/>
            </a:endParaRPr>
          </a:p>
        </p:txBody>
      </p:sp>
      <p:pic>
        <p:nvPicPr>
          <p:cNvPr id="26" name="Imagen 25">
            <a:hlinkClick r:id="rId6" action="ppaction://hlinksldjump"/>
            <a:extLst>
              <a:ext uri="{FF2B5EF4-FFF2-40B4-BE49-F238E27FC236}">
                <a16:creationId xmlns:a16="http://schemas.microsoft.com/office/drawing/2014/main" id="{141A9C94-B646-D949-BC71-F2149F679EC6}"/>
              </a:ext>
            </a:extLst>
          </p:cNvPr>
          <p:cNvPicPr>
            <a:picLocks noChangeAspect="1"/>
          </p:cNvPicPr>
          <p:nvPr/>
        </p:nvPicPr>
        <p:blipFill>
          <a:blip r:embed="rId5"/>
          <a:stretch>
            <a:fillRect/>
          </a:stretch>
        </p:blipFill>
        <p:spPr>
          <a:xfrm>
            <a:off x="5858321" y="1387718"/>
            <a:ext cx="343066" cy="516981"/>
          </a:xfrm>
          <a:prstGeom prst="rect">
            <a:avLst/>
          </a:prstGeom>
        </p:spPr>
      </p:pic>
      <p:sp>
        <p:nvSpPr>
          <p:cNvPr id="27" name="CuadroTexto 26">
            <a:extLst>
              <a:ext uri="{FF2B5EF4-FFF2-40B4-BE49-F238E27FC236}">
                <a16:creationId xmlns:a16="http://schemas.microsoft.com/office/drawing/2014/main" id="{0B7C3BB2-7479-6640-86E6-F6DCD7119354}"/>
              </a:ext>
            </a:extLst>
          </p:cNvPr>
          <p:cNvSpPr txBox="1"/>
          <p:nvPr/>
        </p:nvSpPr>
        <p:spPr>
          <a:xfrm>
            <a:off x="8318122" y="2068309"/>
            <a:ext cx="2976486" cy="954107"/>
          </a:xfrm>
          <a:prstGeom prst="rect">
            <a:avLst/>
          </a:prstGeom>
          <a:noFill/>
        </p:spPr>
        <p:txBody>
          <a:bodyPr wrap="square" lIns="91440" tIns="45720" rIns="91440" bIns="45720" anchor="t">
            <a:spAutoFit/>
          </a:bodyPr>
          <a:lstStyle/>
          <a:p>
            <a:pPr marL="0" marR="0" lvl="0" indent="0" algn="just" defTabSz="457200" rtl="0" eaLnBrk="1" fontAlgn="auto" latinLnBrk="0" hangingPunct="1">
              <a:lnSpc>
                <a:spcPct val="100000"/>
              </a:lnSpc>
              <a:spcBef>
                <a:spcPts val="0"/>
              </a:spcBef>
              <a:spcAft>
                <a:spcPts val="0"/>
              </a:spcAft>
              <a:buClrTx/>
              <a:buSzTx/>
              <a:buFontTx/>
              <a:buNone/>
              <a:tabLst/>
              <a:defRPr/>
            </a:pPr>
            <a:r>
              <a:rPr kumimoji="0" lang="es-CO" sz="1400" b="0" i="0" u="none" strike="noStrike" kern="1200" cap="none" spc="0" normalizeH="0" baseline="0" noProof="0" dirty="0">
                <a:ln>
                  <a:noFill/>
                </a:ln>
                <a:solidFill>
                  <a:prstClr val="black">
                    <a:lumMod val="65000"/>
                    <a:lumOff val="35000"/>
                  </a:prstClr>
                </a:solidFill>
                <a:effectLst/>
                <a:uLnTx/>
                <a:uFillTx/>
                <a:latin typeface="Arial" panose="020B0604020202020204" pitchFamily="34" charset="0"/>
                <a:ea typeface="+mn-ea"/>
                <a:cs typeface="Arial" panose="020B0604020202020204" pitchFamily="34" charset="0"/>
              </a:rPr>
              <a:t>¿Los establecimientos educativos pueden realizar exámenes o pruebas para la admisión de niños y niñas a la educación inicial?</a:t>
            </a:r>
          </a:p>
        </p:txBody>
      </p:sp>
      <p:pic>
        <p:nvPicPr>
          <p:cNvPr id="28" name="Imagen 27">
            <a:hlinkClick r:id="rId7" action="ppaction://hlinksldjump"/>
            <a:extLst>
              <a:ext uri="{FF2B5EF4-FFF2-40B4-BE49-F238E27FC236}">
                <a16:creationId xmlns:a16="http://schemas.microsoft.com/office/drawing/2014/main" id="{67252B16-D6ED-DF40-AE8E-DB4FF07B25AB}"/>
              </a:ext>
            </a:extLst>
          </p:cNvPr>
          <p:cNvPicPr>
            <a:picLocks noChangeAspect="1"/>
          </p:cNvPicPr>
          <p:nvPr/>
        </p:nvPicPr>
        <p:blipFill>
          <a:blip r:embed="rId5"/>
          <a:stretch>
            <a:fillRect/>
          </a:stretch>
        </p:blipFill>
        <p:spPr>
          <a:xfrm>
            <a:off x="9700978" y="1387718"/>
            <a:ext cx="343066" cy="516981"/>
          </a:xfrm>
          <a:prstGeom prst="rect">
            <a:avLst/>
          </a:prstGeom>
        </p:spPr>
      </p:pic>
      <p:sp>
        <p:nvSpPr>
          <p:cNvPr id="29" name="CuadroTexto 28">
            <a:extLst>
              <a:ext uri="{FF2B5EF4-FFF2-40B4-BE49-F238E27FC236}">
                <a16:creationId xmlns:a16="http://schemas.microsoft.com/office/drawing/2014/main" id="{B7527F22-998C-B74B-BDB6-3CCB1DCC192F}"/>
              </a:ext>
            </a:extLst>
          </p:cNvPr>
          <p:cNvSpPr txBox="1"/>
          <p:nvPr/>
        </p:nvSpPr>
        <p:spPr>
          <a:xfrm>
            <a:off x="8362496" y="4688835"/>
            <a:ext cx="2976486" cy="1384995"/>
          </a:xfrm>
          <a:prstGeom prst="rect">
            <a:avLst/>
          </a:prstGeom>
          <a:noFill/>
        </p:spPr>
        <p:txBody>
          <a:bodyPr wrap="square" lIns="91440" tIns="45720" rIns="91440" bIns="45720" anchor="t">
            <a:spAutoFit/>
          </a:bodyPr>
          <a:lstStyle/>
          <a:p>
            <a:pPr marL="0" marR="0" lvl="0" indent="0" algn="just" defTabSz="457200" rtl="0" eaLnBrk="1" fontAlgn="auto" latinLnBrk="0" hangingPunct="1">
              <a:lnSpc>
                <a:spcPct val="100000"/>
              </a:lnSpc>
              <a:spcBef>
                <a:spcPts val="0"/>
              </a:spcBef>
              <a:spcAft>
                <a:spcPts val="0"/>
              </a:spcAft>
              <a:buClrTx/>
              <a:buSzTx/>
              <a:buFontTx/>
              <a:buNone/>
              <a:tabLst/>
              <a:defRPr/>
            </a:pPr>
            <a:r>
              <a:rPr kumimoji="0" lang="es-CO" sz="1200" b="0" i="0" u="none" strike="noStrike" kern="1200" cap="none" spc="0" normalizeH="0" baseline="0" noProof="0" dirty="0">
                <a:ln>
                  <a:noFill/>
                </a:ln>
                <a:solidFill>
                  <a:prstClr val="black">
                    <a:lumMod val="65000"/>
                    <a:lumOff val="35000"/>
                  </a:prstClr>
                </a:solidFill>
                <a:effectLst/>
                <a:uLnTx/>
                <a:uFillTx/>
                <a:latin typeface="Arial" panose="020B0604020202020204" pitchFamily="34" charset="0"/>
                <a:ea typeface="+mn-ea"/>
                <a:cs typeface="Arial" panose="020B0604020202020204" pitchFamily="34" charset="0"/>
              </a:rPr>
              <a:t>En virtud de la expedición del Decreto 1411 de 2022, ¿en cabeza de qué entidades estaría la función de inspección, vigilancia y control de la Educación Inicial, según los diferentes rangos de edades?</a:t>
            </a:r>
          </a:p>
          <a:p>
            <a:pPr marL="0" marR="0" lvl="0" indent="0" algn="just" defTabSz="457200" rtl="0" eaLnBrk="1" fontAlgn="auto" latinLnBrk="0" hangingPunct="1">
              <a:lnSpc>
                <a:spcPct val="100000"/>
              </a:lnSpc>
              <a:spcBef>
                <a:spcPts val="0"/>
              </a:spcBef>
              <a:spcAft>
                <a:spcPts val="0"/>
              </a:spcAft>
              <a:buClrTx/>
              <a:buSzTx/>
              <a:buFontTx/>
              <a:buNone/>
              <a:tabLst/>
              <a:defRPr/>
            </a:pPr>
            <a:endParaRPr kumimoji="0" lang="es-CO" sz="1200" b="0" i="0" u="none" strike="noStrike" kern="1200" cap="none" spc="0" normalizeH="0" baseline="0" noProof="0" dirty="0">
              <a:ln>
                <a:noFill/>
              </a:ln>
              <a:solidFill>
                <a:prstClr val="black">
                  <a:lumMod val="65000"/>
                  <a:lumOff val="35000"/>
                </a:prstClr>
              </a:solidFill>
              <a:effectLst/>
              <a:uLnTx/>
              <a:uFillTx/>
              <a:latin typeface="Arial" panose="020B0604020202020204" pitchFamily="34" charset="0"/>
              <a:ea typeface="+mn-ea"/>
              <a:cs typeface="Arial" panose="020B0604020202020204" pitchFamily="34" charset="0"/>
            </a:endParaRPr>
          </a:p>
        </p:txBody>
      </p:sp>
      <p:pic>
        <p:nvPicPr>
          <p:cNvPr id="30" name="Imagen 29">
            <a:hlinkClick r:id="rId8" action="ppaction://hlinksldjump"/>
            <a:extLst>
              <a:ext uri="{FF2B5EF4-FFF2-40B4-BE49-F238E27FC236}">
                <a16:creationId xmlns:a16="http://schemas.microsoft.com/office/drawing/2014/main" id="{E9475F46-D9B3-2C48-BA84-006F58295B26}"/>
              </a:ext>
            </a:extLst>
          </p:cNvPr>
          <p:cNvPicPr>
            <a:picLocks noChangeAspect="1"/>
          </p:cNvPicPr>
          <p:nvPr/>
        </p:nvPicPr>
        <p:blipFill>
          <a:blip r:embed="rId5"/>
          <a:stretch>
            <a:fillRect/>
          </a:stretch>
        </p:blipFill>
        <p:spPr>
          <a:xfrm>
            <a:off x="9700978" y="3999120"/>
            <a:ext cx="343066" cy="516981"/>
          </a:xfrm>
          <a:prstGeom prst="rect">
            <a:avLst/>
          </a:prstGeom>
        </p:spPr>
      </p:pic>
      <p:sp>
        <p:nvSpPr>
          <p:cNvPr id="31" name="CuadroTexto 30">
            <a:extLst>
              <a:ext uri="{FF2B5EF4-FFF2-40B4-BE49-F238E27FC236}">
                <a16:creationId xmlns:a16="http://schemas.microsoft.com/office/drawing/2014/main" id="{F51EB349-15FF-F246-90E6-98CCDEFD8300}"/>
              </a:ext>
            </a:extLst>
          </p:cNvPr>
          <p:cNvSpPr txBox="1"/>
          <p:nvPr/>
        </p:nvSpPr>
        <p:spPr>
          <a:xfrm>
            <a:off x="4519839" y="4761994"/>
            <a:ext cx="2976486" cy="954107"/>
          </a:xfrm>
          <a:prstGeom prst="rect">
            <a:avLst/>
          </a:prstGeom>
          <a:noFill/>
        </p:spPr>
        <p:txBody>
          <a:bodyPr wrap="square" lIns="91440" tIns="45720" rIns="91440" bIns="45720" anchor="t">
            <a:spAutoFit/>
          </a:bodyPr>
          <a:lstStyle/>
          <a:p>
            <a:pPr marL="0" marR="0" lvl="0" indent="0" algn="just" defTabSz="457200" rtl="0" eaLnBrk="1" fontAlgn="auto" latinLnBrk="0" hangingPunct="1">
              <a:lnSpc>
                <a:spcPct val="100000"/>
              </a:lnSpc>
              <a:spcBef>
                <a:spcPts val="0"/>
              </a:spcBef>
              <a:spcAft>
                <a:spcPts val="0"/>
              </a:spcAft>
              <a:buClrTx/>
              <a:buSzTx/>
              <a:buFontTx/>
              <a:buNone/>
              <a:tabLst/>
              <a:defRPr/>
            </a:pPr>
            <a:r>
              <a:rPr kumimoji="0" lang="es-CO" sz="1400" b="0" i="0" u="none" strike="noStrike" kern="1200" cap="none" spc="0" normalizeH="0" baseline="0" noProof="0" dirty="0">
                <a:ln>
                  <a:noFill/>
                </a:ln>
                <a:solidFill>
                  <a:prstClr val="black">
                    <a:lumMod val="65000"/>
                    <a:lumOff val="35000"/>
                  </a:prstClr>
                </a:solidFill>
                <a:effectLst/>
                <a:uLnTx/>
                <a:uFillTx/>
                <a:latin typeface="Arial" panose="020B0604020202020204" pitchFamily="34" charset="0"/>
                <a:ea typeface="+mn-ea"/>
                <a:cs typeface="Arial" panose="020B0604020202020204" pitchFamily="34" charset="0"/>
              </a:rPr>
              <a:t>¿Cuál es el procedimiento para la ampliación de los grados de jardín y prejardín en EE oficiales?</a:t>
            </a:r>
          </a:p>
          <a:p>
            <a:pPr marL="0" marR="0" lvl="0" indent="0" algn="just" defTabSz="457200" rtl="0" eaLnBrk="1" fontAlgn="auto" latinLnBrk="0" hangingPunct="1">
              <a:lnSpc>
                <a:spcPct val="100000"/>
              </a:lnSpc>
              <a:spcBef>
                <a:spcPts val="0"/>
              </a:spcBef>
              <a:spcAft>
                <a:spcPts val="0"/>
              </a:spcAft>
              <a:buClrTx/>
              <a:buSzTx/>
              <a:buFontTx/>
              <a:buNone/>
              <a:tabLst/>
              <a:defRPr/>
            </a:pPr>
            <a:endParaRPr kumimoji="0" lang="es-CO" sz="1400" b="0" i="0" u="none" strike="noStrike" kern="1200" cap="none" spc="0" normalizeH="0" baseline="0" noProof="0" dirty="0">
              <a:ln>
                <a:noFill/>
              </a:ln>
              <a:solidFill>
                <a:prstClr val="black">
                  <a:lumMod val="65000"/>
                  <a:lumOff val="35000"/>
                </a:prstClr>
              </a:solidFill>
              <a:effectLst/>
              <a:uLnTx/>
              <a:uFillTx/>
              <a:latin typeface="Arial" panose="020B0604020202020204" pitchFamily="34" charset="0"/>
              <a:ea typeface="+mn-ea"/>
              <a:cs typeface="Arial" panose="020B0604020202020204" pitchFamily="34" charset="0"/>
            </a:endParaRPr>
          </a:p>
        </p:txBody>
      </p:sp>
      <p:pic>
        <p:nvPicPr>
          <p:cNvPr id="32" name="Imagen 31">
            <a:hlinkClick r:id="rId9" action="ppaction://hlinksldjump"/>
            <a:extLst>
              <a:ext uri="{FF2B5EF4-FFF2-40B4-BE49-F238E27FC236}">
                <a16:creationId xmlns:a16="http://schemas.microsoft.com/office/drawing/2014/main" id="{F63CD892-DE58-B84F-BBA6-8901A259068F}"/>
              </a:ext>
            </a:extLst>
          </p:cNvPr>
          <p:cNvPicPr>
            <a:picLocks noChangeAspect="1"/>
          </p:cNvPicPr>
          <p:nvPr/>
        </p:nvPicPr>
        <p:blipFill>
          <a:blip r:embed="rId5"/>
          <a:stretch>
            <a:fillRect/>
          </a:stretch>
        </p:blipFill>
        <p:spPr>
          <a:xfrm>
            <a:off x="5814363" y="3999120"/>
            <a:ext cx="343066" cy="516981"/>
          </a:xfrm>
          <a:prstGeom prst="rect">
            <a:avLst/>
          </a:prstGeom>
        </p:spPr>
      </p:pic>
      <p:sp>
        <p:nvSpPr>
          <p:cNvPr id="33" name="CuadroTexto 32">
            <a:extLst>
              <a:ext uri="{FF2B5EF4-FFF2-40B4-BE49-F238E27FC236}">
                <a16:creationId xmlns:a16="http://schemas.microsoft.com/office/drawing/2014/main" id="{D15F617B-0F93-3744-8610-F5F3C150460E}"/>
              </a:ext>
            </a:extLst>
          </p:cNvPr>
          <p:cNvSpPr txBox="1"/>
          <p:nvPr/>
        </p:nvSpPr>
        <p:spPr>
          <a:xfrm>
            <a:off x="627946" y="4761994"/>
            <a:ext cx="2976486" cy="1169551"/>
          </a:xfrm>
          <a:prstGeom prst="rect">
            <a:avLst/>
          </a:prstGeom>
          <a:noFill/>
        </p:spPr>
        <p:txBody>
          <a:bodyPr wrap="square" lIns="91440" tIns="45720" rIns="91440" bIns="45720" anchor="t">
            <a:spAutoFit/>
          </a:bodyPr>
          <a:lstStyle/>
          <a:p>
            <a:pPr marL="0" marR="0" lvl="0" indent="0" algn="just" defTabSz="457200" rtl="0" eaLnBrk="1" fontAlgn="auto" latinLnBrk="0" hangingPunct="1">
              <a:lnSpc>
                <a:spcPct val="100000"/>
              </a:lnSpc>
              <a:spcBef>
                <a:spcPts val="0"/>
              </a:spcBef>
              <a:spcAft>
                <a:spcPts val="0"/>
              </a:spcAft>
              <a:buClrTx/>
              <a:buSzTx/>
              <a:buFontTx/>
              <a:buNone/>
              <a:tabLst/>
              <a:defRPr/>
            </a:pPr>
            <a:r>
              <a:rPr kumimoji="0" lang="es-CO" sz="1400" b="0" i="0" u="none" strike="noStrike" kern="1200" cap="none" spc="0" normalizeH="0" baseline="0" noProof="0" dirty="0">
                <a:ln>
                  <a:noFill/>
                </a:ln>
                <a:solidFill>
                  <a:prstClr val="black">
                    <a:lumMod val="65000"/>
                    <a:lumOff val="35000"/>
                  </a:prstClr>
                </a:solidFill>
                <a:effectLst/>
                <a:uLnTx/>
                <a:uFillTx/>
                <a:latin typeface="Arial" panose="020B0604020202020204" pitchFamily="34" charset="0"/>
                <a:ea typeface="+mn-ea"/>
                <a:cs typeface="Arial" panose="020B0604020202020204" pitchFamily="34" charset="0"/>
              </a:rPr>
              <a:t>¿La relación técnica número de niños por docente que plantea el decreto es de cumplimiento inmediato? </a:t>
            </a:r>
          </a:p>
          <a:p>
            <a:pPr marL="0" marR="0" lvl="0" indent="0" algn="just" defTabSz="457200" rtl="0" eaLnBrk="1" fontAlgn="auto" latinLnBrk="0" hangingPunct="1">
              <a:lnSpc>
                <a:spcPct val="100000"/>
              </a:lnSpc>
              <a:spcBef>
                <a:spcPts val="0"/>
              </a:spcBef>
              <a:spcAft>
                <a:spcPts val="0"/>
              </a:spcAft>
              <a:buClrTx/>
              <a:buSzTx/>
              <a:buFontTx/>
              <a:buNone/>
              <a:tabLst/>
              <a:defRPr/>
            </a:pPr>
            <a:endParaRPr kumimoji="0" lang="es-CO" sz="1400" b="0" i="0" u="none" strike="noStrike" kern="1200" cap="none" spc="0" normalizeH="0" baseline="0" noProof="0" dirty="0">
              <a:ln>
                <a:noFill/>
              </a:ln>
              <a:solidFill>
                <a:prstClr val="black">
                  <a:lumMod val="65000"/>
                  <a:lumOff val="35000"/>
                </a:prstClr>
              </a:solidFill>
              <a:effectLst/>
              <a:uLnTx/>
              <a:uFillTx/>
              <a:latin typeface="Arial" panose="020B0604020202020204" pitchFamily="34" charset="0"/>
              <a:ea typeface="+mn-ea"/>
              <a:cs typeface="Arial" panose="020B0604020202020204" pitchFamily="34" charset="0"/>
            </a:endParaRPr>
          </a:p>
        </p:txBody>
      </p:sp>
      <p:pic>
        <p:nvPicPr>
          <p:cNvPr id="34" name="Imagen 33">
            <a:hlinkClick r:id="rId10" action="ppaction://hlinksldjump"/>
            <a:extLst>
              <a:ext uri="{FF2B5EF4-FFF2-40B4-BE49-F238E27FC236}">
                <a16:creationId xmlns:a16="http://schemas.microsoft.com/office/drawing/2014/main" id="{988E1C59-44B2-2B49-B16A-8ECF85AA241B}"/>
              </a:ext>
            </a:extLst>
          </p:cNvPr>
          <p:cNvPicPr>
            <a:picLocks noChangeAspect="1"/>
          </p:cNvPicPr>
          <p:nvPr/>
        </p:nvPicPr>
        <p:blipFill>
          <a:blip r:embed="rId5"/>
          <a:stretch>
            <a:fillRect/>
          </a:stretch>
        </p:blipFill>
        <p:spPr>
          <a:xfrm>
            <a:off x="2015664" y="3999120"/>
            <a:ext cx="343066" cy="516981"/>
          </a:xfrm>
          <a:prstGeom prst="rect">
            <a:avLst/>
          </a:prstGeom>
        </p:spPr>
      </p:pic>
      <p:sp>
        <p:nvSpPr>
          <p:cNvPr id="39" name="Rectángulo redondeado 38">
            <a:hlinkClick r:id="" action="ppaction://noaction"/>
            <a:extLst>
              <a:ext uri="{FF2B5EF4-FFF2-40B4-BE49-F238E27FC236}">
                <a16:creationId xmlns:a16="http://schemas.microsoft.com/office/drawing/2014/main" id="{A6A841AD-FFF2-954B-A865-B73654DF79C5}"/>
              </a:ext>
            </a:extLst>
          </p:cNvPr>
          <p:cNvSpPr/>
          <p:nvPr/>
        </p:nvSpPr>
        <p:spPr>
          <a:xfrm>
            <a:off x="10388009" y="6246601"/>
            <a:ext cx="1509824" cy="425302"/>
          </a:xfrm>
          <a:prstGeom prst="roundRect">
            <a:avLst/>
          </a:prstGeom>
          <a:solidFill>
            <a:srgbClr val="D1CCFF"/>
          </a:solidFill>
          <a:ln>
            <a:noFill/>
          </a:ln>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s-ES_tradnl" sz="1800" b="0" i="0" u="none" strike="noStrike" kern="1200" cap="none" spc="0" normalizeH="0" baseline="0" noProof="0" dirty="0">
                <a:ln>
                  <a:noFill/>
                </a:ln>
                <a:solidFill>
                  <a:prstClr val="black">
                    <a:lumMod val="65000"/>
                    <a:lumOff val="35000"/>
                  </a:prstClr>
                </a:solidFill>
                <a:effectLst/>
                <a:uLnTx/>
                <a:uFillTx/>
                <a:latin typeface="Calibri" panose="020F0502020204030204"/>
                <a:ea typeface="+mn-ea"/>
                <a:cs typeface="+mn-cs"/>
              </a:rPr>
              <a:t>Siguiente</a:t>
            </a:r>
          </a:p>
        </p:txBody>
      </p:sp>
    </p:spTree>
    <p:extLst>
      <p:ext uri="{BB962C8B-B14F-4D97-AF65-F5344CB8AC3E}">
        <p14:creationId xmlns:p14="http://schemas.microsoft.com/office/powerpoint/2010/main" val="75372030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useBgFill="1">
        <p:nvSpPr>
          <p:cNvPr id="23" name="Rectangle 22">
            <a:extLst>
              <a:ext uri="{FF2B5EF4-FFF2-40B4-BE49-F238E27FC236}">
                <a16:creationId xmlns:a16="http://schemas.microsoft.com/office/drawing/2014/main" id="{8181FC64-B306-4821-98E2-780662EFC48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5" y="0"/>
            <a:ext cx="12191695"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Meiryo"/>
              <a:ea typeface="+mn-ea"/>
              <a:cs typeface="+mn-cs"/>
            </a:endParaRPr>
          </a:p>
        </p:txBody>
      </p:sp>
      <p:pic>
        <p:nvPicPr>
          <p:cNvPr id="4" name="Imagen 3" descr="Imagen que contiene niño, joven, pequeño, sostener&#10;&#10;Descripción generada automáticamente">
            <a:extLst>
              <a:ext uri="{FF2B5EF4-FFF2-40B4-BE49-F238E27FC236}">
                <a16:creationId xmlns:a16="http://schemas.microsoft.com/office/drawing/2014/main" id="{B7F590F3-AF26-9784-5688-2068C2191EAE}"/>
              </a:ext>
            </a:extLst>
          </p:cNvPr>
          <p:cNvPicPr>
            <a:picLocks noChangeAspect="1"/>
          </p:cNvPicPr>
          <p:nvPr/>
        </p:nvPicPr>
        <p:blipFill rotWithShape="1">
          <a:blip r:embed="rId3"/>
          <a:srcRect l="3184" r="-1" b="-1"/>
          <a:stretch/>
        </p:blipFill>
        <p:spPr>
          <a:xfrm>
            <a:off x="20" y="10"/>
            <a:ext cx="9947062" cy="6857990"/>
          </a:xfrm>
          <a:prstGeom prst="rect">
            <a:avLst/>
          </a:prstGeom>
        </p:spPr>
      </p:pic>
      <p:sp>
        <p:nvSpPr>
          <p:cNvPr id="25" name="Freeform: Shape 24">
            <a:extLst>
              <a:ext uri="{FF2B5EF4-FFF2-40B4-BE49-F238E27FC236}">
                <a16:creationId xmlns:a16="http://schemas.microsoft.com/office/drawing/2014/main" id="{5871FC61-DD4E-47D4-81FD-8A7E7D12B37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6986049" y="0"/>
            <a:ext cx="5205951" cy="6858000"/>
          </a:xfrm>
          <a:custGeom>
            <a:avLst/>
            <a:gdLst>
              <a:gd name="connsiteX0" fmla="*/ 0 w 5205951"/>
              <a:gd name="connsiteY0" fmla="*/ 0 h 6858000"/>
              <a:gd name="connsiteX1" fmla="*/ 1709529 w 5205951"/>
              <a:gd name="connsiteY1" fmla="*/ 0 h 6858000"/>
              <a:gd name="connsiteX2" fmla="*/ 2489695 w 5205951"/>
              <a:gd name="connsiteY2" fmla="*/ 0 h 6858000"/>
              <a:gd name="connsiteX3" fmla="*/ 3582928 w 5205951"/>
              <a:gd name="connsiteY3" fmla="*/ 0 h 6858000"/>
              <a:gd name="connsiteX4" fmla="*/ 3605052 w 5205951"/>
              <a:gd name="connsiteY4" fmla="*/ 14997 h 6858000"/>
              <a:gd name="connsiteX5" fmla="*/ 5205951 w 5205951"/>
              <a:gd name="connsiteY5" fmla="*/ 3621656 h 6858000"/>
              <a:gd name="connsiteX6" fmla="*/ 3331601 w 5205951"/>
              <a:gd name="connsiteY6" fmla="*/ 6374814 h 6858000"/>
              <a:gd name="connsiteX7" fmla="*/ 2814953 w 5205951"/>
              <a:gd name="connsiteY7" fmla="*/ 6780599 h 6858000"/>
              <a:gd name="connsiteX8" fmla="*/ 2703197 w 5205951"/>
              <a:gd name="connsiteY8" fmla="*/ 6858000 h 6858000"/>
              <a:gd name="connsiteX9" fmla="*/ 2489695 w 5205951"/>
              <a:gd name="connsiteY9" fmla="*/ 6858000 h 6858000"/>
              <a:gd name="connsiteX10" fmla="*/ 1709529 w 5205951"/>
              <a:gd name="connsiteY10" fmla="*/ 6858000 h 6858000"/>
              <a:gd name="connsiteX11" fmla="*/ 0 w 5205951"/>
              <a:gd name="connsiteY11"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205951" h="6858000">
                <a:moveTo>
                  <a:pt x="0" y="0"/>
                </a:moveTo>
                <a:lnTo>
                  <a:pt x="1709529" y="0"/>
                </a:lnTo>
                <a:lnTo>
                  <a:pt x="2489695" y="0"/>
                </a:lnTo>
                <a:lnTo>
                  <a:pt x="3582928" y="0"/>
                </a:lnTo>
                <a:lnTo>
                  <a:pt x="3605052" y="14997"/>
                </a:lnTo>
                <a:cubicBezTo>
                  <a:pt x="4632215" y="754641"/>
                  <a:pt x="5205951" y="2093192"/>
                  <a:pt x="5205951" y="3621656"/>
                </a:cubicBezTo>
                <a:cubicBezTo>
                  <a:pt x="5205951" y="4969131"/>
                  <a:pt x="4277226" y="5602839"/>
                  <a:pt x="3331601" y="6374814"/>
                </a:cubicBezTo>
                <a:cubicBezTo>
                  <a:pt x="3159398" y="6515397"/>
                  <a:pt x="2988771" y="6653108"/>
                  <a:pt x="2814953" y="6780599"/>
                </a:cubicBezTo>
                <a:lnTo>
                  <a:pt x="2703197" y="6858000"/>
                </a:lnTo>
                <a:lnTo>
                  <a:pt x="2489695" y="6858000"/>
                </a:lnTo>
                <a:lnTo>
                  <a:pt x="1709529" y="6858000"/>
                </a:lnTo>
                <a:lnTo>
                  <a:pt x="0" y="6858000"/>
                </a:lnTo>
                <a:close/>
              </a:path>
            </a:pathLst>
          </a:cu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useBgFill="1">
        <p:nvSpPr>
          <p:cNvPr id="27" name="Freeform: Shape 26">
            <a:extLst>
              <a:ext uri="{FF2B5EF4-FFF2-40B4-BE49-F238E27FC236}">
                <a16:creationId xmlns:a16="http://schemas.microsoft.com/office/drawing/2014/main" id="{F9EC3F91-A75C-4F74-867E-E4C28C13546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148226" y="0"/>
            <a:ext cx="5043774" cy="6858000"/>
          </a:xfrm>
          <a:custGeom>
            <a:avLst/>
            <a:gdLst>
              <a:gd name="connsiteX0" fmla="*/ 1648981 w 5043774"/>
              <a:gd name="connsiteY0" fmla="*/ 0 h 6858000"/>
              <a:gd name="connsiteX1" fmla="*/ 2759699 w 5043774"/>
              <a:gd name="connsiteY1" fmla="*/ 0 h 6858000"/>
              <a:gd name="connsiteX2" fmla="*/ 3379301 w 5043774"/>
              <a:gd name="connsiteY2" fmla="*/ 0 h 6858000"/>
              <a:gd name="connsiteX3" fmla="*/ 3552342 w 5043774"/>
              <a:gd name="connsiteY3" fmla="*/ 0 h 6858000"/>
              <a:gd name="connsiteX4" fmla="*/ 4617166 w 5043774"/>
              <a:gd name="connsiteY4" fmla="*/ 0 h 6858000"/>
              <a:gd name="connsiteX5" fmla="*/ 4786130 w 5043774"/>
              <a:gd name="connsiteY5" fmla="*/ 0 h 6858000"/>
              <a:gd name="connsiteX6" fmla="*/ 4980168 w 5043774"/>
              <a:gd name="connsiteY6" fmla="*/ 0 h 6858000"/>
              <a:gd name="connsiteX7" fmla="*/ 5043774 w 5043774"/>
              <a:gd name="connsiteY7" fmla="*/ 0 h 6858000"/>
              <a:gd name="connsiteX8" fmla="*/ 5043774 w 5043774"/>
              <a:gd name="connsiteY8" fmla="*/ 6858000 h 6858000"/>
              <a:gd name="connsiteX9" fmla="*/ 4980168 w 5043774"/>
              <a:gd name="connsiteY9" fmla="*/ 6858000 h 6858000"/>
              <a:gd name="connsiteX10" fmla="*/ 4786130 w 5043774"/>
              <a:gd name="connsiteY10" fmla="*/ 6858000 h 6858000"/>
              <a:gd name="connsiteX11" fmla="*/ 4617166 w 5043774"/>
              <a:gd name="connsiteY11" fmla="*/ 6858000 h 6858000"/>
              <a:gd name="connsiteX12" fmla="*/ 3552342 w 5043774"/>
              <a:gd name="connsiteY12" fmla="*/ 6858000 h 6858000"/>
              <a:gd name="connsiteX13" fmla="*/ 3379301 w 5043774"/>
              <a:gd name="connsiteY13" fmla="*/ 6858000 h 6858000"/>
              <a:gd name="connsiteX14" fmla="*/ 2759699 w 5043774"/>
              <a:gd name="connsiteY14" fmla="*/ 6858000 h 6858000"/>
              <a:gd name="connsiteX15" fmla="*/ 2542782 w 5043774"/>
              <a:gd name="connsiteY15" fmla="*/ 6858000 h 6858000"/>
              <a:gd name="connsiteX16" fmla="*/ 2429239 w 5043774"/>
              <a:gd name="connsiteY16" fmla="*/ 6780599 h 6858000"/>
              <a:gd name="connsiteX17" fmla="*/ 1904328 w 5043774"/>
              <a:gd name="connsiteY17" fmla="*/ 6374814 h 6858000"/>
              <a:gd name="connsiteX18" fmla="*/ 0 w 5043774"/>
              <a:gd name="connsiteY18" fmla="*/ 3621656 h 6858000"/>
              <a:gd name="connsiteX19" fmla="*/ 1626503 w 5043774"/>
              <a:gd name="connsiteY19" fmla="*/ 14997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5043774" h="6858000">
                <a:moveTo>
                  <a:pt x="1648981" y="0"/>
                </a:moveTo>
                <a:lnTo>
                  <a:pt x="2759699" y="0"/>
                </a:lnTo>
                <a:lnTo>
                  <a:pt x="3379301" y="0"/>
                </a:lnTo>
                <a:lnTo>
                  <a:pt x="3552342" y="0"/>
                </a:lnTo>
                <a:lnTo>
                  <a:pt x="4617166" y="0"/>
                </a:lnTo>
                <a:lnTo>
                  <a:pt x="4786130" y="0"/>
                </a:lnTo>
                <a:lnTo>
                  <a:pt x="4980168" y="0"/>
                </a:lnTo>
                <a:lnTo>
                  <a:pt x="5043774" y="0"/>
                </a:lnTo>
                <a:lnTo>
                  <a:pt x="5043774" y="6858000"/>
                </a:lnTo>
                <a:lnTo>
                  <a:pt x="4980168" y="6858000"/>
                </a:lnTo>
                <a:lnTo>
                  <a:pt x="4786130" y="6858000"/>
                </a:lnTo>
                <a:lnTo>
                  <a:pt x="4617166" y="6858000"/>
                </a:lnTo>
                <a:lnTo>
                  <a:pt x="3552342" y="6858000"/>
                </a:lnTo>
                <a:lnTo>
                  <a:pt x="3379301" y="6858000"/>
                </a:lnTo>
                <a:lnTo>
                  <a:pt x="2759699" y="6858000"/>
                </a:lnTo>
                <a:lnTo>
                  <a:pt x="2542782" y="6858000"/>
                </a:lnTo>
                <a:lnTo>
                  <a:pt x="2429239" y="6780599"/>
                </a:lnTo>
                <a:cubicBezTo>
                  <a:pt x="2252641" y="6653108"/>
                  <a:pt x="2079285" y="6515397"/>
                  <a:pt x="1904328" y="6374814"/>
                </a:cubicBezTo>
                <a:cubicBezTo>
                  <a:pt x="943579" y="5602839"/>
                  <a:pt x="0" y="4969131"/>
                  <a:pt x="0" y="3621656"/>
                </a:cubicBezTo>
                <a:cubicBezTo>
                  <a:pt x="0" y="2093192"/>
                  <a:pt x="582912" y="754641"/>
                  <a:pt x="1626503" y="14997"/>
                </a:cubicBezTo>
                <a:close/>
              </a:path>
            </a:pathLst>
          </a:custGeom>
          <a:solidFill>
            <a:schemeClr val="bg2">
              <a:tint val="95000"/>
              <a:satMod val="1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solidFill>
                <a:prstClr val="white"/>
              </a:solidFill>
              <a:latin typeface="Meiryo"/>
            </a:endParaRPr>
          </a:p>
        </p:txBody>
      </p:sp>
      <p:sp>
        <p:nvSpPr>
          <p:cNvPr id="29" name="Freeform: Shape 28">
            <a:extLst>
              <a:ext uri="{FF2B5EF4-FFF2-40B4-BE49-F238E27FC236}">
                <a16:creationId xmlns:a16="http://schemas.microsoft.com/office/drawing/2014/main" id="{829A1E2C-5AC8-40FC-99E9-832069D3979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6697013" y="0"/>
            <a:ext cx="2529723" cy="6858000"/>
          </a:xfrm>
          <a:custGeom>
            <a:avLst/>
            <a:gdLst>
              <a:gd name="connsiteX0" fmla="*/ 1258269 w 2529723"/>
              <a:gd name="connsiteY0" fmla="*/ 0 h 6858000"/>
              <a:gd name="connsiteX1" fmla="*/ 1275627 w 2529723"/>
              <a:gd name="connsiteY1" fmla="*/ 0 h 6858000"/>
              <a:gd name="connsiteX2" fmla="*/ 1302560 w 2529723"/>
              <a:gd name="connsiteY2" fmla="*/ 24338 h 6858000"/>
              <a:gd name="connsiteX3" fmla="*/ 2522825 w 2529723"/>
              <a:gd name="connsiteY3" fmla="*/ 3678515 h 6858000"/>
              <a:gd name="connsiteX4" fmla="*/ 557500 w 2529723"/>
              <a:gd name="connsiteY4" fmla="*/ 6451411 h 6858000"/>
              <a:gd name="connsiteX5" fmla="*/ 32482 w 2529723"/>
              <a:gd name="connsiteY5" fmla="*/ 6849373 h 6858000"/>
              <a:gd name="connsiteX6" fmla="*/ 19531 w 2529723"/>
              <a:gd name="connsiteY6" fmla="*/ 6858000 h 6858000"/>
              <a:gd name="connsiteX7" fmla="*/ 0 w 2529723"/>
              <a:gd name="connsiteY7" fmla="*/ 6858000 h 6858000"/>
              <a:gd name="connsiteX8" fmla="*/ 14202 w 2529723"/>
              <a:gd name="connsiteY8" fmla="*/ 6848540 h 6858000"/>
              <a:gd name="connsiteX9" fmla="*/ 539221 w 2529723"/>
              <a:gd name="connsiteY9" fmla="*/ 6450578 h 6858000"/>
              <a:gd name="connsiteX10" fmla="*/ 2504546 w 2529723"/>
              <a:gd name="connsiteY10" fmla="*/ 3677682 h 6858000"/>
              <a:gd name="connsiteX11" fmla="*/ 1284280 w 2529723"/>
              <a:gd name="connsiteY11" fmla="*/ 23504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529723" h="6858000">
                <a:moveTo>
                  <a:pt x="1258269" y="0"/>
                </a:moveTo>
                <a:lnTo>
                  <a:pt x="1275627" y="0"/>
                </a:lnTo>
                <a:lnTo>
                  <a:pt x="1302560" y="24338"/>
                </a:lnTo>
                <a:cubicBezTo>
                  <a:pt x="2156831" y="855667"/>
                  <a:pt x="2590622" y="2191755"/>
                  <a:pt x="2522825" y="3678515"/>
                </a:cubicBezTo>
                <a:cubicBezTo>
                  <a:pt x="2459072" y="5076606"/>
                  <a:pt x="1519830" y="5692656"/>
                  <a:pt x="557500" y="6451411"/>
                </a:cubicBezTo>
                <a:cubicBezTo>
                  <a:pt x="382255" y="6589587"/>
                  <a:pt x="208689" y="6724853"/>
                  <a:pt x="32482" y="6849373"/>
                </a:cubicBezTo>
                <a:lnTo>
                  <a:pt x="19531" y="6858000"/>
                </a:lnTo>
                <a:lnTo>
                  <a:pt x="0" y="6858000"/>
                </a:lnTo>
                <a:lnTo>
                  <a:pt x="14202" y="6848540"/>
                </a:lnTo>
                <a:cubicBezTo>
                  <a:pt x="190409" y="6724020"/>
                  <a:pt x="363976" y="6588754"/>
                  <a:pt x="539221" y="6450578"/>
                </a:cubicBezTo>
                <a:cubicBezTo>
                  <a:pt x="1501550" y="5691822"/>
                  <a:pt x="2440792" y="5075773"/>
                  <a:pt x="2504546" y="3677682"/>
                </a:cubicBezTo>
                <a:cubicBezTo>
                  <a:pt x="2572343" y="2190921"/>
                  <a:pt x="2138551" y="854834"/>
                  <a:pt x="1284280" y="23504"/>
                </a:cubicBezTo>
                <a:close/>
              </a:path>
            </a:pathLst>
          </a:custGeom>
          <a:solidFill>
            <a:srgbClr val="FFFFFF">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Meiryo"/>
              <a:ea typeface="+mn-ea"/>
              <a:cs typeface="+mn-cs"/>
            </a:endParaRPr>
          </a:p>
        </p:txBody>
      </p:sp>
      <p:sp>
        <p:nvSpPr>
          <p:cNvPr id="12" name="CuadroTexto 11">
            <a:extLst>
              <a:ext uri="{FF2B5EF4-FFF2-40B4-BE49-F238E27FC236}">
                <a16:creationId xmlns:a16="http://schemas.microsoft.com/office/drawing/2014/main" id="{1810D5FC-410C-E3FC-590D-069ADB29F0CC}"/>
              </a:ext>
            </a:extLst>
          </p:cNvPr>
          <p:cNvSpPr txBox="1"/>
          <p:nvPr/>
        </p:nvSpPr>
        <p:spPr>
          <a:xfrm>
            <a:off x="8224012" y="520799"/>
            <a:ext cx="3633746" cy="1588422"/>
          </a:xfrm>
          <a:prstGeom prst="rect">
            <a:avLst/>
          </a:prstGeom>
        </p:spPr>
        <p:txBody>
          <a:bodyPr vert="horz" lIns="91440" tIns="45720" rIns="91440" bIns="45720" rtlCol="0" anchor="b">
            <a:normAutofit fontScale="92500"/>
          </a:bodyPr>
          <a:lstStyle/>
          <a:p>
            <a:pPr marL="0" marR="0" lvl="0" indent="0" algn="ctr" defTabSz="914400" fontAlgn="auto">
              <a:lnSpc>
                <a:spcPct val="90000"/>
              </a:lnSpc>
              <a:spcBef>
                <a:spcPct val="0"/>
              </a:spcBef>
              <a:spcAft>
                <a:spcPts val="600"/>
              </a:spcAft>
              <a:buClrTx/>
              <a:buSzTx/>
              <a:tabLst/>
              <a:defRPr/>
            </a:pPr>
            <a:r>
              <a:rPr kumimoji="0" lang="en-US" sz="3600" b="1" i="0" u="none" strike="noStrike" cap="none" spc="0" normalizeH="0" baseline="0" noProof="0" dirty="0">
                <a:ln>
                  <a:noFill/>
                </a:ln>
                <a:effectLst/>
                <a:uLnTx/>
                <a:uFillTx/>
                <a:latin typeface="Amasis MT Pro Black" panose="02040A04050005020304" pitchFamily="18" charset="0"/>
                <a:ea typeface="+mj-ea"/>
                <a:cs typeface="+mj-cs"/>
              </a:rPr>
              <a:t>Para romper </a:t>
            </a:r>
            <a:r>
              <a:rPr kumimoji="0" lang="en-US" sz="3600" b="1" i="0" u="none" strike="noStrike" cap="none" spc="0" normalizeH="0" baseline="0" noProof="0" dirty="0" err="1">
                <a:ln>
                  <a:noFill/>
                </a:ln>
                <a:effectLst/>
                <a:uLnTx/>
                <a:uFillTx/>
                <a:latin typeface="Amasis MT Pro Black" panose="02040A04050005020304" pitchFamily="18" charset="0"/>
                <a:ea typeface="+mj-ea"/>
                <a:cs typeface="+mj-cs"/>
              </a:rPr>
              <a:t>el</a:t>
            </a:r>
            <a:r>
              <a:rPr kumimoji="0" lang="en-US" sz="3600" b="1" i="0" u="none" strike="noStrike" cap="none" spc="0" normalizeH="0" baseline="0" noProof="0" dirty="0">
                <a:ln>
                  <a:noFill/>
                </a:ln>
                <a:effectLst/>
                <a:uLnTx/>
                <a:uFillTx/>
                <a:latin typeface="Amasis MT Pro Black" panose="02040A04050005020304" pitchFamily="18" charset="0"/>
                <a:ea typeface="+mj-ea"/>
                <a:cs typeface="+mj-cs"/>
              </a:rPr>
              <a:t> </a:t>
            </a:r>
            <a:r>
              <a:rPr kumimoji="0" lang="es-CO" sz="3600" b="1" i="0" u="none" strike="noStrike" cap="none" spc="0" normalizeH="0" baseline="0" dirty="0">
                <a:ln>
                  <a:noFill/>
                </a:ln>
                <a:effectLst/>
                <a:uLnTx/>
                <a:uFillTx/>
                <a:latin typeface="Amasis MT Pro Black" panose="02040A04050005020304" pitchFamily="18" charset="0"/>
                <a:ea typeface="+mj-ea"/>
                <a:cs typeface="+mj-cs"/>
              </a:rPr>
              <a:t>hielo</a:t>
            </a:r>
            <a:r>
              <a:rPr kumimoji="0" lang="en-US" sz="3600" b="1" i="0" u="none" strike="noStrike" cap="none" spc="0" normalizeH="0" baseline="0" noProof="0" dirty="0">
                <a:ln>
                  <a:noFill/>
                </a:ln>
                <a:effectLst/>
                <a:uLnTx/>
                <a:uFillTx/>
                <a:latin typeface="Amasis MT Pro Black" panose="02040A04050005020304" pitchFamily="18" charset="0"/>
                <a:ea typeface="+mj-ea"/>
                <a:cs typeface="+mj-cs"/>
              </a:rPr>
              <a:t> y </a:t>
            </a:r>
            <a:r>
              <a:rPr kumimoji="0" lang="en-US" sz="3600" b="1" i="0" u="none" strike="noStrike" cap="none" spc="0" normalizeH="0" baseline="0" noProof="0" dirty="0" err="1">
                <a:ln>
                  <a:noFill/>
                </a:ln>
                <a:effectLst/>
                <a:uLnTx/>
                <a:uFillTx/>
                <a:latin typeface="Amasis MT Pro Black" panose="02040A04050005020304" pitchFamily="18" charset="0"/>
                <a:ea typeface="+mj-ea"/>
                <a:cs typeface="+mj-cs"/>
              </a:rPr>
              <a:t>calentar</a:t>
            </a:r>
            <a:r>
              <a:rPr kumimoji="0" lang="en-US" sz="3600" b="1" i="0" u="none" strike="noStrike" cap="none" spc="0" normalizeH="0" baseline="0" noProof="0" dirty="0">
                <a:ln>
                  <a:noFill/>
                </a:ln>
                <a:effectLst/>
                <a:uLnTx/>
                <a:uFillTx/>
                <a:latin typeface="Amasis MT Pro Black" panose="02040A04050005020304" pitchFamily="18" charset="0"/>
                <a:ea typeface="+mj-ea"/>
                <a:cs typeface="+mj-cs"/>
              </a:rPr>
              <a:t> </a:t>
            </a:r>
            <a:r>
              <a:rPr kumimoji="0" lang="en-US" sz="3600" b="1" i="0" u="none" strike="noStrike" cap="none" spc="0" normalizeH="0" baseline="0" noProof="0" dirty="0" err="1">
                <a:ln>
                  <a:noFill/>
                </a:ln>
                <a:effectLst/>
                <a:uLnTx/>
                <a:uFillTx/>
                <a:latin typeface="Amasis MT Pro Black" panose="02040A04050005020304" pitchFamily="18" charset="0"/>
                <a:ea typeface="+mj-ea"/>
                <a:cs typeface="+mj-cs"/>
              </a:rPr>
              <a:t>motores</a:t>
            </a:r>
            <a:r>
              <a:rPr kumimoji="0" lang="en-US" sz="3600" b="1" i="0" u="none" strike="noStrike" cap="none" spc="0" normalizeH="0" baseline="0" noProof="0" dirty="0">
                <a:ln>
                  <a:noFill/>
                </a:ln>
                <a:effectLst/>
                <a:uLnTx/>
                <a:uFillTx/>
                <a:latin typeface="Amasis MT Pro Black" panose="02040A04050005020304" pitchFamily="18" charset="0"/>
                <a:ea typeface="+mj-ea"/>
                <a:cs typeface="+mj-cs"/>
              </a:rPr>
              <a:t>!!</a:t>
            </a:r>
          </a:p>
        </p:txBody>
      </p:sp>
      <p:sp>
        <p:nvSpPr>
          <p:cNvPr id="18" name="CuadroTexto 17">
            <a:extLst>
              <a:ext uri="{FF2B5EF4-FFF2-40B4-BE49-F238E27FC236}">
                <a16:creationId xmlns:a16="http://schemas.microsoft.com/office/drawing/2014/main" id="{42E858DC-FFC3-1C30-20AC-6077A09A685E}"/>
              </a:ext>
            </a:extLst>
          </p:cNvPr>
          <p:cNvSpPr txBox="1"/>
          <p:nvPr/>
        </p:nvSpPr>
        <p:spPr>
          <a:xfrm>
            <a:off x="8224012" y="2630020"/>
            <a:ext cx="3633747" cy="2700062"/>
          </a:xfrm>
          <a:prstGeom prst="rect">
            <a:avLst/>
          </a:prstGeom>
        </p:spPr>
        <p:txBody>
          <a:bodyPr vert="horz" lIns="91440" tIns="45720" rIns="91440" bIns="45720" rtlCol="0">
            <a:normAutofit fontScale="92500"/>
          </a:bodyPr>
          <a:lstStyle>
            <a:defPPr>
              <a:defRPr lang="en-US"/>
            </a:defPPr>
            <a:lvl1pPr marR="0" lvl="0" indent="0" algn="ctr" fontAlgn="auto">
              <a:lnSpc>
                <a:spcPct val="100000"/>
              </a:lnSpc>
              <a:spcBef>
                <a:spcPts val="0"/>
              </a:spcBef>
              <a:spcAft>
                <a:spcPts val="0"/>
              </a:spcAft>
              <a:buClrTx/>
              <a:buSzTx/>
              <a:buFontTx/>
              <a:buNone/>
              <a:tabLst/>
              <a:defRPr kumimoji="0" b="1" i="0" u="none" strike="noStrike" cap="none" spc="0" normalizeH="0" baseline="0">
                <a:ln>
                  <a:noFill/>
                </a:ln>
                <a:solidFill>
                  <a:srgbClr val="002060"/>
                </a:solidFill>
                <a:effectLst/>
                <a:uLnTx/>
                <a:uFillTx/>
                <a:latin typeface="Arial" panose="020B0604020202020204" pitchFamily="34" charset="0"/>
                <a:cs typeface="Arial" panose="020B0604020202020204" pitchFamily="34" charset="0"/>
              </a:defRPr>
            </a:lvl1pPr>
          </a:lstStyle>
          <a:p>
            <a:pPr marR="0" lvl="0" defTabSz="914400" fontAlgn="auto">
              <a:lnSpc>
                <a:spcPct val="90000"/>
              </a:lnSpc>
              <a:spcBef>
                <a:spcPts val="0"/>
              </a:spcBef>
              <a:spcAft>
                <a:spcPts val="600"/>
              </a:spcAft>
              <a:buClrTx/>
              <a:buSzTx/>
              <a:tabLst/>
              <a:defRPr/>
            </a:pPr>
            <a:r>
              <a:rPr lang="en-US" sz="1700" dirty="0">
                <a:solidFill>
                  <a:schemeClr val="tx1"/>
                </a:solidFill>
                <a:latin typeface="+mn-lt"/>
                <a:cs typeface="+mn-cs"/>
              </a:rPr>
              <a:t>¡</a:t>
            </a:r>
            <a:r>
              <a:rPr lang="en-US" sz="1700" dirty="0" err="1">
                <a:solidFill>
                  <a:schemeClr val="tx1"/>
                </a:solidFill>
                <a:latin typeface="+mn-lt"/>
                <a:cs typeface="+mn-cs"/>
              </a:rPr>
              <a:t>Jugar</a:t>
            </a:r>
            <a:r>
              <a:rPr lang="en-US" sz="1700" dirty="0">
                <a:solidFill>
                  <a:schemeClr val="tx1"/>
                </a:solidFill>
                <a:latin typeface="+mn-lt"/>
                <a:cs typeface="+mn-cs"/>
              </a:rPr>
              <a:t> </a:t>
            </a:r>
            <a:r>
              <a:rPr lang="en-US" sz="1700" dirty="0" err="1">
                <a:solidFill>
                  <a:schemeClr val="tx1"/>
                </a:solidFill>
                <a:latin typeface="+mn-lt"/>
                <a:cs typeface="+mn-cs"/>
              </a:rPr>
              <a:t>permite</a:t>
            </a:r>
            <a:r>
              <a:rPr lang="en-US" sz="1700" dirty="0">
                <a:solidFill>
                  <a:schemeClr val="tx1"/>
                </a:solidFill>
                <a:latin typeface="+mn-lt"/>
                <a:cs typeface="+mn-cs"/>
              </a:rPr>
              <a:t> la </a:t>
            </a:r>
            <a:r>
              <a:rPr lang="en-US" sz="1700" dirty="0" err="1">
                <a:solidFill>
                  <a:schemeClr val="tx1"/>
                </a:solidFill>
                <a:latin typeface="+mn-lt"/>
                <a:cs typeface="+mn-cs"/>
              </a:rPr>
              <a:t>interacción</a:t>
            </a:r>
            <a:r>
              <a:rPr lang="en-US" sz="1700" dirty="0">
                <a:solidFill>
                  <a:schemeClr val="tx1"/>
                </a:solidFill>
                <a:latin typeface="+mn-lt"/>
                <a:cs typeface="+mn-cs"/>
              </a:rPr>
              <a:t>, </a:t>
            </a:r>
            <a:r>
              <a:rPr lang="en-US" sz="1700" dirty="0" err="1">
                <a:solidFill>
                  <a:schemeClr val="tx1"/>
                </a:solidFill>
                <a:latin typeface="+mn-lt"/>
                <a:cs typeface="+mn-cs"/>
              </a:rPr>
              <a:t>moviliza</a:t>
            </a:r>
            <a:r>
              <a:rPr lang="en-US" sz="1700" dirty="0">
                <a:solidFill>
                  <a:schemeClr val="tx1"/>
                </a:solidFill>
                <a:latin typeface="+mn-lt"/>
                <a:cs typeface="+mn-cs"/>
              </a:rPr>
              <a:t> la </a:t>
            </a:r>
            <a:r>
              <a:rPr lang="en-US" sz="1700" dirty="0" err="1">
                <a:solidFill>
                  <a:schemeClr val="tx1"/>
                </a:solidFill>
                <a:latin typeface="+mn-lt"/>
                <a:cs typeface="+mn-cs"/>
              </a:rPr>
              <a:t>participación</a:t>
            </a:r>
            <a:r>
              <a:rPr lang="en-US" sz="1700" dirty="0">
                <a:solidFill>
                  <a:schemeClr val="tx1"/>
                </a:solidFill>
                <a:latin typeface="+mn-lt"/>
                <a:cs typeface="+mn-cs"/>
              </a:rPr>
              <a:t> y </a:t>
            </a:r>
            <a:r>
              <a:rPr lang="en-US" sz="1700" dirty="0" err="1">
                <a:solidFill>
                  <a:schemeClr val="tx1"/>
                </a:solidFill>
                <a:latin typeface="+mn-lt"/>
                <a:cs typeface="+mn-cs"/>
              </a:rPr>
              <a:t>nos</a:t>
            </a:r>
            <a:r>
              <a:rPr lang="en-US" sz="1700" dirty="0">
                <a:solidFill>
                  <a:schemeClr val="tx1"/>
                </a:solidFill>
                <a:latin typeface="+mn-lt"/>
                <a:cs typeface="+mn-cs"/>
              </a:rPr>
              <a:t> </a:t>
            </a:r>
            <a:r>
              <a:rPr lang="en-US" sz="1700" dirty="0" err="1">
                <a:solidFill>
                  <a:schemeClr val="tx1"/>
                </a:solidFill>
                <a:latin typeface="+mn-lt"/>
                <a:cs typeface="+mn-cs"/>
              </a:rPr>
              <a:t>permite</a:t>
            </a:r>
            <a:r>
              <a:rPr lang="en-US" sz="1700" dirty="0">
                <a:solidFill>
                  <a:schemeClr val="tx1"/>
                </a:solidFill>
                <a:latin typeface="+mn-lt"/>
                <a:cs typeface="+mn-cs"/>
              </a:rPr>
              <a:t> </a:t>
            </a:r>
            <a:r>
              <a:rPr lang="en-US" sz="1700" dirty="0" err="1">
                <a:solidFill>
                  <a:schemeClr val="tx1"/>
                </a:solidFill>
                <a:latin typeface="+mn-lt"/>
                <a:cs typeface="+mn-cs"/>
              </a:rPr>
              <a:t>aproximarnos</a:t>
            </a:r>
            <a:r>
              <a:rPr lang="en-US" sz="1700" dirty="0">
                <a:solidFill>
                  <a:schemeClr val="tx1"/>
                </a:solidFill>
                <a:latin typeface="+mn-lt"/>
                <a:cs typeface="+mn-cs"/>
              </a:rPr>
              <a:t> al </a:t>
            </a:r>
            <a:r>
              <a:rPr lang="en-US" sz="1700" dirty="0" err="1">
                <a:solidFill>
                  <a:schemeClr val="tx1"/>
                </a:solidFill>
                <a:latin typeface="+mn-lt"/>
                <a:cs typeface="+mn-cs"/>
              </a:rPr>
              <a:t>aprendizaje</a:t>
            </a:r>
            <a:r>
              <a:rPr lang="en-US" sz="1700" dirty="0">
                <a:solidFill>
                  <a:schemeClr val="tx1"/>
                </a:solidFill>
                <a:latin typeface="+mn-lt"/>
                <a:cs typeface="+mn-cs"/>
              </a:rPr>
              <a:t> de </a:t>
            </a:r>
            <a:r>
              <a:rPr lang="en-US" sz="1700" dirty="0" err="1">
                <a:solidFill>
                  <a:schemeClr val="tx1"/>
                </a:solidFill>
                <a:latin typeface="+mn-lt"/>
                <a:cs typeface="+mn-cs"/>
              </a:rPr>
              <a:t>manera</a:t>
            </a:r>
            <a:r>
              <a:rPr lang="en-US" sz="1700" dirty="0">
                <a:solidFill>
                  <a:schemeClr val="tx1"/>
                </a:solidFill>
                <a:latin typeface="+mn-lt"/>
                <a:cs typeface="+mn-cs"/>
              </a:rPr>
              <a:t> serena!</a:t>
            </a:r>
          </a:p>
          <a:p>
            <a:pPr marL="0" marR="0" lvl="0" indent="-228600" defTabSz="914400" fontAlgn="auto">
              <a:lnSpc>
                <a:spcPct val="90000"/>
              </a:lnSpc>
              <a:spcBef>
                <a:spcPts val="0"/>
              </a:spcBef>
              <a:spcAft>
                <a:spcPts val="600"/>
              </a:spcAft>
              <a:buClrTx/>
              <a:buSzTx/>
              <a:buFont typeface="Arial" panose="020B0604020202020204" pitchFamily="34" charset="0"/>
              <a:buChar char="•"/>
              <a:tabLst/>
              <a:defRPr/>
            </a:pPr>
            <a:endParaRPr kumimoji="0" lang="en-US" sz="1700" b="1" i="0" u="none" strike="noStrike" cap="none" spc="0" normalizeH="0" baseline="0" noProof="0" dirty="0">
              <a:ln>
                <a:noFill/>
              </a:ln>
              <a:solidFill>
                <a:schemeClr val="tx1"/>
              </a:solidFill>
              <a:effectLst/>
              <a:uLnTx/>
              <a:uFillTx/>
              <a:latin typeface="+mn-lt"/>
              <a:cs typeface="+mn-cs"/>
            </a:endParaRPr>
          </a:p>
          <a:p>
            <a:pPr marR="0" lvl="0" defTabSz="914400" fontAlgn="auto">
              <a:lnSpc>
                <a:spcPct val="90000"/>
              </a:lnSpc>
              <a:spcBef>
                <a:spcPts val="0"/>
              </a:spcBef>
              <a:spcAft>
                <a:spcPts val="600"/>
              </a:spcAft>
              <a:buClrTx/>
              <a:buSzTx/>
              <a:tabLst/>
              <a:defRPr/>
            </a:pPr>
            <a:r>
              <a:rPr lang="en-US" sz="1700" dirty="0">
                <a:solidFill>
                  <a:schemeClr val="tx1"/>
                </a:solidFill>
                <a:latin typeface="+mn-lt"/>
                <a:cs typeface="+mn-cs"/>
              </a:rPr>
              <a:t>¡Las y </a:t>
            </a:r>
            <a:r>
              <a:rPr lang="en-US" sz="1700" dirty="0" err="1">
                <a:solidFill>
                  <a:schemeClr val="tx1"/>
                </a:solidFill>
                <a:latin typeface="+mn-lt"/>
                <a:cs typeface="+mn-cs"/>
              </a:rPr>
              <a:t>los</a:t>
            </a:r>
            <a:r>
              <a:rPr lang="en-US" sz="1700" dirty="0">
                <a:solidFill>
                  <a:schemeClr val="tx1"/>
                </a:solidFill>
                <a:latin typeface="+mn-lt"/>
                <a:cs typeface="+mn-cs"/>
              </a:rPr>
              <a:t> </a:t>
            </a:r>
            <a:r>
              <a:rPr lang="en-US" sz="1700" dirty="0" err="1">
                <a:solidFill>
                  <a:schemeClr val="tx1"/>
                </a:solidFill>
                <a:latin typeface="+mn-lt"/>
                <a:cs typeface="+mn-cs"/>
              </a:rPr>
              <a:t>invitamos</a:t>
            </a:r>
            <a:r>
              <a:rPr lang="en-US" sz="1700" dirty="0">
                <a:solidFill>
                  <a:schemeClr val="tx1"/>
                </a:solidFill>
                <a:latin typeface="+mn-lt"/>
                <a:cs typeface="+mn-cs"/>
              </a:rPr>
              <a:t> a </a:t>
            </a:r>
            <a:r>
              <a:rPr lang="en-US" sz="1700" dirty="0" err="1">
                <a:solidFill>
                  <a:schemeClr val="tx1"/>
                </a:solidFill>
                <a:latin typeface="+mn-lt"/>
                <a:cs typeface="+mn-cs"/>
              </a:rPr>
              <a:t>jugar</a:t>
            </a:r>
            <a:r>
              <a:rPr lang="en-US" sz="1700" dirty="0">
                <a:solidFill>
                  <a:schemeClr val="tx1"/>
                </a:solidFill>
                <a:latin typeface="+mn-lt"/>
                <a:cs typeface="+mn-cs"/>
              </a:rPr>
              <a:t>!</a:t>
            </a:r>
          </a:p>
          <a:p>
            <a:pPr marR="0" lvl="0" defTabSz="914400" fontAlgn="auto">
              <a:lnSpc>
                <a:spcPct val="90000"/>
              </a:lnSpc>
              <a:spcBef>
                <a:spcPts val="0"/>
              </a:spcBef>
              <a:spcAft>
                <a:spcPts val="600"/>
              </a:spcAft>
              <a:buClrTx/>
              <a:buSzTx/>
              <a:tabLst/>
              <a:defRPr/>
            </a:pPr>
            <a:endParaRPr lang="en-US" sz="2000" dirty="0">
              <a:solidFill>
                <a:schemeClr val="tx1"/>
              </a:solidFill>
              <a:latin typeface="+mn-lt"/>
              <a:cs typeface="+mn-cs"/>
            </a:endParaRPr>
          </a:p>
          <a:p>
            <a:pPr marR="0" lvl="0" defTabSz="914400" fontAlgn="auto">
              <a:lnSpc>
                <a:spcPct val="90000"/>
              </a:lnSpc>
              <a:spcBef>
                <a:spcPts val="0"/>
              </a:spcBef>
              <a:spcAft>
                <a:spcPts val="600"/>
              </a:spcAft>
              <a:buClrTx/>
              <a:buSzTx/>
              <a:tabLst/>
              <a:defRPr/>
            </a:pPr>
            <a:r>
              <a:rPr lang="en-US" sz="3200" dirty="0" err="1">
                <a:solidFill>
                  <a:schemeClr val="accent2">
                    <a:lumMod val="75000"/>
                  </a:schemeClr>
                </a:solidFill>
                <a:latin typeface="+mn-lt"/>
                <a:cs typeface="+mn-cs"/>
              </a:rPr>
              <a:t>Qué</a:t>
            </a:r>
            <a:r>
              <a:rPr lang="en-US" sz="3200" dirty="0">
                <a:solidFill>
                  <a:schemeClr val="accent2">
                    <a:lumMod val="75000"/>
                  </a:schemeClr>
                </a:solidFill>
                <a:latin typeface="+mn-lt"/>
                <a:cs typeface="+mn-cs"/>
              </a:rPr>
              <a:t> </a:t>
            </a:r>
            <a:r>
              <a:rPr lang="en-US" sz="3200" dirty="0" err="1">
                <a:solidFill>
                  <a:schemeClr val="accent2">
                    <a:lumMod val="75000"/>
                  </a:schemeClr>
                </a:solidFill>
                <a:latin typeface="+mn-lt"/>
                <a:cs typeface="+mn-cs"/>
              </a:rPr>
              <a:t>sabemos</a:t>
            </a:r>
            <a:r>
              <a:rPr lang="en-US" sz="3200" dirty="0">
                <a:solidFill>
                  <a:schemeClr val="accent2">
                    <a:lumMod val="75000"/>
                  </a:schemeClr>
                </a:solidFill>
                <a:latin typeface="+mn-lt"/>
                <a:cs typeface="+mn-cs"/>
              </a:rPr>
              <a:t> de……..</a:t>
            </a:r>
          </a:p>
          <a:p>
            <a:pPr marL="0" marR="0" lvl="0" indent="-228600" algn="l" defTabSz="914400" fontAlgn="auto">
              <a:lnSpc>
                <a:spcPct val="90000"/>
              </a:lnSpc>
              <a:spcBef>
                <a:spcPts val="0"/>
              </a:spcBef>
              <a:spcAft>
                <a:spcPts val="600"/>
              </a:spcAft>
              <a:buClrTx/>
              <a:buSzTx/>
              <a:buFont typeface="Arial" panose="020B0604020202020204" pitchFamily="34" charset="0"/>
              <a:buChar char="•"/>
              <a:tabLst/>
              <a:defRPr/>
            </a:pPr>
            <a:endParaRPr kumimoji="0" lang="en-US" sz="2000" b="1" i="0" u="none" strike="noStrike" cap="none" spc="0" normalizeH="0" baseline="0" noProof="0" dirty="0">
              <a:ln>
                <a:noFill/>
              </a:ln>
              <a:solidFill>
                <a:schemeClr val="tx1"/>
              </a:solidFill>
              <a:effectLst/>
              <a:uLnTx/>
              <a:uFillTx/>
              <a:latin typeface="+mn-lt"/>
              <a:cs typeface="+mn-cs"/>
            </a:endParaRPr>
          </a:p>
          <a:p>
            <a:pPr marL="0" marR="0" lvl="0" indent="-228600" algn="l" defTabSz="914400" fontAlgn="auto">
              <a:lnSpc>
                <a:spcPct val="90000"/>
              </a:lnSpc>
              <a:spcBef>
                <a:spcPts val="0"/>
              </a:spcBef>
              <a:spcAft>
                <a:spcPts val="600"/>
              </a:spcAft>
              <a:buClrTx/>
              <a:buSzTx/>
              <a:buFont typeface="Arial" panose="020B0604020202020204" pitchFamily="34" charset="0"/>
              <a:buChar char="•"/>
              <a:tabLst/>
              <a:defRPr/>
            </a:pPr>
            <a:endParaRPr kumimoji="0" lang="en-US" sz="2000" b="1" i="0" u="none" strike="noStrike" cap="none" spc="0" normalizeH="0" baseline="0" noProof="0" dirty="0">
              <a:ln>
                <a:noFill/>
              </a:ln>
              <a:solidFill>
                <a:schemeClr val="tx1"/>
              </a:solidFill>
              <a:effectLst/>
              <a:uLnTx/>
              <a:uFillTx/>
              <a:latin typeface="+mn-lt"/>
              <a:cs typeface="+mn-cs"/>
            </a:endParaRPr>
          </a:p>
        </p:txBody>
      </p:sp>
      <p:sp>
        <p:nvSpPr>
          <p:cNvPr id="6" name="CuadroTexto 5">
            <a:extLst>
              <a:ext uri="{FF2B5EF4-FFF2-40B4-BE49-F238E27FC236}">
                <a16:creationId xmlns:a16="http://schemas.microsoft.com/office/drawing/2014/main" id="{2BEAAAA4-EDEF-C814-BEEA-CF74443158D3}"/>
              </a:ext>
            </a:extLst>
          </p:cNvPr>
          <p:cNvSpPr txBox="1"/>
          <p:nvPr/>
        </p:nvSpPr>
        <p:spPr>
          <a:xfrm>
            <a:off x="8373664" y="5330087"/>
            <a:ext cx="3743216" cy="646331"/>
          </a:xfrm>
          <a:prstGeom prst="rect">
            <a:avLst/>
          </a:prstGeom>
          <a:noFill/>
        </p:spPr>
        <p:txBody>
          <a:bodyPr wrap="square">
            <a:spAutoFit/>
          </a:bodyPr>
          <a:lstStyle/>
          <a:p>
            <a:pPr algn="ctr"/>
            <a:r>
              <a:rPr lang="es-CO" sz="1800" u="sng" dirty="0">
                <a:solidFill>
                  <a:srgbClr val="000000"/>
                </a:solidFill>
                <a:effectLst/>
                <a:latin typeface="Century Gothic" panose="020B0502020202020204" pitchFamily="34" charset="0"/>
                <a:ea typeface="Times New Roman" panose="02020603050405020304" pitchFamily="18" charset="0"/>
                <a:hlinkClick r:id="rId4"/>
              </a:rPr>
              <a:t>https://forms.gle/nqfJ1TeAFgDaF5TJ6</a:t>
            </a:r>
            <a:endParaRPr lang="es-CO" sz="1800" dirty="0">
              <a:effectLst/>
              <a:latin typeface="Calibri" panose="020F0502020204030204" pitchFamily="34" charset="0"/>
              <a:ea typeface="Calibri" panose="020F0502020204030204" pitchFamily="34" charset="0"/>
            </a:endParaRPr>
          </a:p>
        </p:txBody>
      </p:sp>
    </p:spTree>
    <p:extLst>
      <p:ext uri="{BB962C8B-B14F-4D97-AF65-F5344CB8AC3E}">
        <p14:creationId xmlns:p14="http://schemas.microsoft.com/office/powerpoint/2010/main" val="309988538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Google Shape;893;p46">
            <a:extLst>
              <a:ext uri="{FF2B5EF4-FFF2-40B4-BE49-F238E27FC236}">
                <a16:creationId xmlns:a16="http://schemas.microsoft.com/office/drawing/2014/main" id="{5FC5B60C-B0EB-7F4B-B0FF-CB9064978D50}"/>
              </a:ext>
            </a:extLst>
          </p:cNvPr>
          <p:cNvSpPr/>
          <p:nvPr/>
        </p:nvSpPr>
        <p:spPr>
          <a:xfrm>
            <a:off x="110608" y="170255"/>
            <a:ext cx="892000" cy="892000"/>
          </a:xfrm>
          <a:prstGeom prst="ellipse">
            <a:avLst/>
          </a:prstGeom>
          <a:solidFill>
            <a:srgbClr val="7030A0"/>
          </a:solidFill>
          <a:ln>
            <a:noFill/>
          </a:ln>
        </p:spPr>
        <p:txBody>
          <a:bodyPr spcFirstLastPara="1" wrap="square" lIns="121900" tIns="121900" rIns="121900" bIns="121900" anchor="ctr" anchorCtr="0">
            <a:no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 name="Google Shape;907;p46">
            <a:extLst>
              <a:ext uri="{FF2B5EF4-FFF2-40B4-BE49-F238E27FC236}">
                <a16:creationId xmlns:a16="http://schemas.microsoft.com/office/drawing/2014/main" id="{233A6CBE-0C15-872A-271F-04C007BCDB10}"/>
              </a:ext>
            </a:extLst>
          </p:cNvPr>
          <p:cNvSpPr txBox="1">
            <a:spLocks/>
          </p:cNvSpPr>
          <p:nvPr/>
        </p:nvSpPr>
        <p:spPr>
          <a:xfrm>
            <a:off x="181946" y="147889"/>
            <a:ext cx="892000" cy="892000"/>
          </a:xfrm>
          <a:prstGeom prst="rect">
            <a:avLst/>
          </a:prstGeom>
        </p:spPr>
        <p:txBody>
          <a:bodyPr spcFirstLastPara="1" vert="horz" wrap="square" lIns="121900" tIns="121900" rIns="121900" bIns="121900" rtlCol="0" anchor="b" anchorCtr="0">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 sz="4400" b="0" i="0" u="none" strike="noStrike" kern="1200" cap="none" spc="0" normalizeH="0" baseline="0" noProof="0" dirty="0">
                <a:ln>
                  <a:noFill/>
                </a:ln>
                <a:solidFill>
                  <a:srgbClr val="E7E6E6"/>
                </a:solidFill>
                <a:effectLst/>
                <a:uLnTx/>
                <a:uFillTx/>
                <a:latin typeface="Arial" panose="020B0604020202020204" pitchFamily="34" charset="0"/>
                <a:ea typeface="+mj-ea"/>
                <a:cs typeface="Arial" panose="020B0604020202020204" pitchFamily="34" charset="0"/>
              </a:rPr>
              <a:t>07</a:t>
            </a:r>
          </a:p>
        </p:txBody>
      </p:sp>
      <p:sp>
        <p:nvSpPr>
          <p:cNvPr id="7" name="CuadroTexto 6">
            <a:extLst>
              <a:ext uri="{FF2B5EF4-FFF2-40B4-BE49-F238E27FC236}">
                <a16:creationId xmlns:a16="http://schemas.microsoft.com/office/drawing/2014/main" id="{FED34D25-15A5-2C22-B3DC-0BDA3821AE93}"/>
              </a:ext>
            </a:extLst>
          </p:cNvPr>
          <p:cNvSpPr txBox="1"/>
          <p:nvPr/>
        </p:nvSpPr>
        <p:spPr>
          <a:xfrm>
            <a:off x="1000724" y="258386"/>
            <a:ext cx="6875007" cy="461665"/>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s-CO" sz="2400" b="1" i="0" u="none" strike="noStrike" kern="1200" cap="none" spc="0" normalizeH="0" baseline="0" noProof="0" dirty="0">
                <a:ln>
                  <a:noFill/>
                </a:ln>
                <a:solidFill>
                  <a:srgbClr val="7030A0"/>
                </a:solidFill>
                <a:effectLst/>
                <a:uLnTx/>
                <a:uFillTx/>
                <a:latin typeface="Arial" panose="020B0604020202020204" pitchFamily="34" charset="0"/>
                <a:ea typeface="+mn-ea"/>
                <a:cs typeface="Arial" panose="020B0604020202020204" pitchFamily="34" charset="0"/>
              </a:rPr>
              <a:t>Decreto 1411 de 2022- Preguntas recurrentes:</a:t>
            </a:r>
          </a:p>
        </p:txBody>
      </p:sp>
      <p:pic>
        <p:nvPicPr>
          <p:cNvPr id="2" name="Imagen 1">
            <a:extLst>
              <a:ext uri="{FF2B5EF4-FFF2-40B4-BE49-F238E27FC236}">
                <a16:creationId xmlns:a16="http://schemas.microsoft.com/office/drawing/2014/main" id="{77BE9193-4BB0-A3E4-BD48-548A16BD2F56}"/>
              </a:ext>
            </a:extLst>
          </p:cNvPr>
          <p:cNvPicPr>
            <a:picLocks noChangeAspect="1"/>
          </p:cNvPicPr>
          <p:nvPr/>
        </p:nvPicPr>
        <p:blipFill>
          <a:blip r:embed="rId3"/>
          <a:stretch>
            <a:fillRect/>
          </a:stretch>
        </p:blipFill>
        <p:spPr>
          <a:xfrm>
            <a:off x="984746" y="124262"/>
            <a:ext cx="121931" cy="134124"/>
          </a:xfrm>
          <a:prstGeom prst="rect">
            <a:avLst/>
          </a:prstGeom>
        </p:spPr>
      </p:pic>
      <p:pic>
        <p:nvPicPr>
          <p:cNvPr id="16" name="Imagen 15">
            <a:extLst>
              <a:ext uri="{FF2B5EF4-FFF2-40B4-BE49-F238E27FC236}">
                <a16:creationId xmlns:a16="http://schemas.microsoft.com/office/drawing/2014/main" id="{0889A31C-C6B2-934D-9C6C-1559CDFA1365}"/>
              </a:ext>
            </a:extLst>
          </p:cNvPr>
          <p:cNvPicPr>
            <a:picLocks noChangeAspect="1"/>
          </p:cNvPicPr>
          <p:nvPr/>
        </p:nvPicPr>
        <p:blipFill>
          <a:blip r:embed="rId4"/>
          <a:stretch>
            <a:fillRect/>
          </a:stretch>
        </p:blipFill>
        <p:spPr>
          <a:xfrm>
            <a:off x="589265" y="1360715"/>
            <a:ext cx="3152321" cy="1965083"/>
          </a:xfrm>
          <a:prstGeom prst="rect">
            <a:avLst/>
          </a:prstGeom>
        </p:spPr>
      </p:pic>
      <p:pic>
        <p:nvPicPr>
          <p:cNvPr id="17" name="Imagen 16">
            <a:extLst>
              <a:ext uri="{FF2B5EF4-FFF2-40B4-BE49-F238E27FC236}">
                <a16:creationId xmlns:a16="http://schemas.microsoft.com/office/drawing/2014/main" id="{2698E675-65FF-8940-A798-C94110BEAD77}"/>
              </a:ext>
            </a:extLst>
          </p:cNvPr>
          <p:cNvPicPr>
            <a:picLocks noChangeAspect="1"/>
          </p:cNvPicPr>
          <p:nvPr/>
        </p:nvPicPr>
        <p:blipFill>
          <a:blip r:embed="rId4"/>
          <a:stretch>
            <a:fillRect/>
          </a:stretch>
        </p:blipFill>
        <p:spPr>
          <a:xfrm>
            <a:off x="589265" y="3966462"/>
            <a:ext cx="3152321" cy="1965083"/>
          </a:xfrm>
          <a:prstGeom prst="rect">
            <a:avLst/>
          </a:prstGeom>
        </p:spPr>
      </p:pic>
      <p:pic>
        <p:nvPicPr>
          <p:cNvPr id="18" name="Imagen 17">
            <a:extLst>
              <a:ext uri="{FF2B5EF4-FFF2-40B4-BE49-F238E27FC236}">
                <a16:creationId xmlns:a16="http://schemas.microsoft.com/office/drawing/2014/main" id="{965266A2-7E84-5E4B-A6C8-6F1E9D96D4D1}"/>
              </a:ext>
            </a:extLst>
          </p:cNvPr>
          <p:cNvPicPr>
            <a:picLocks noChangeAspect="1"/>
          </p:cNvPicPr>
          <p:nvPr/>
        </p:nvPicPr>
        <p:blipFill>
          <a:blip r:embed="rId4"/>
          <a:stretch>
            <a:fillRect/>
          </a:stretch>
        </p:blipFill>
        <p:spPr>
          <a:xfrm>
            <a:off x="4431922" y="1334882"/>
            <a:ext cx="3152321" cy="1965083"/>
          </a:xfrm>
          <a:prstGeom prst="rect">
            <a:avLst/>
          </a:prstGeom>
        </p:spPr>
      </p:pic>
      <p:pic>
        <p:nvPicPr>
          <p:cNvPr id="19" name="Imagen 18">
            <a:extLst>
              <a:ext uri="{FF2B5EF4-FFF2-40B4-BE49-F238E27FC236}">
                <a16:creationId xmlns:a16="http://schemas.microsoft.com/office/drawing/2014/main" id="{D9892D90-A2B8-F244-B671-3B1D6ECFC11E}"/>
              </a:ext>
            </a:extLst>
          </p:cNvPr>
          <p:cNvPicPr>
            <a:picLocks noChangeAspect="1"/>
          </p:cNvPicPr>
          <p:nvPr/>
        </p:nvPicPr>
        <p:blipFill>
          <a:blip r:embed="rId4"/>
          <a:stretch>
            <a:fillRect/>
          </a:stretch>
        </p:blipFill>
        <p:spPr>
          <a:xfrm>
            <a:off x="4431922" y="3940629"/>
            <a:ext cx="3152321" cy="1965083"/>
          </a:xfrm>
          <a:prstGeom prst="rect">
            <a:avLst/>
          </a:prstGeom>
        </p:spPr>
      </p:pic>
      <p:pic>
        <p:nvPicPr>
          <p:cNvPr id="20" name="Imagen 19">
            <a:extLst>
              <a:ext uri="{FF2B5EF4-FFF2-40B4-BE49-F238E27FC236}">
                <a16:creationId xmlns:a16="http://schemas.microsoft.com/office/drawing/2014/main" id="{547EC6FA-B615-FF4B-9927-6D447F868D8C}"/>
              </a:ext>
            </a:extLst>
          </p:cNvPr>
          <p:cNvPicPr>
            <a:picLocks noChangeAspect="1"/>
          </p:cNvPicPr>
          <p:nvPr/>
        </p:nvPicPr>
        <p:blipFill>
          <a:blip r:embed="rId4"/>
          <a:stretch>
            <a:fillRect/>
          </a:stretch>
        </p:blipFill>
        <p:spPr>
          <a:xfrm>
            <a:off x="8274579" y="1334882"/>
            <a:ext cx="3152321" cy="1965083"/>
          </a:xfrm>
          <a:prstGeom prst="rect">
            <a:avLst/>
          </a:prstGeom>
        </p:spPr>
      </p:pic>
      <p:pic>
        <p:nvPicPr>
          <p:cNvPr id="21" name="Imagen 20">
            <a:extLst>
              <a:ext uri="{FF2B5EF4-FFF2-40B4-BE49-F238E27FC236}">
                <a16:creationId xmlns:a16="http://schemas.microsoft.com/office/drawing/2014/main" id="{43AD8D1A-F5B9-7249-BB2C-8D1A71D6CD14}"/>
              </a:ext>
            </a:extLst>
          </p:cNvPr>
          <p:cNvPicPr>
            <a:picLocks noChangeAspect="1"/>
          </p:cNvPicPr>
          <p:nvPr/>
        </p:nvPicPr>
        <p:blipFill>
          <a:blip r:embed="rId4"/>
          <a:stretch>
            <a:fillRect/>
          </a:stretch>
        </p:blipFill>
        <p:spPr>
          <a:xfrm>
            <a:off x="8274579" y="3940629"/>
            <a:ext cx="3152321" cy="1965083"/>
          </a:xfrm>
          <a:prstGeom prst="rect">
            <a:avLst/>
          </a:prstGeom>
        </p:spPr>
      </p:pic>
      <p:pic>
        <p:nvPicPr>
          <p:cNvPr id="24" name="Imagen 23">
            <a:extLst>
              <a:ext uri="{FF2B5EF4-FFF2-40B4-BE49-F238E27FC236}">
                <a16:creationId xmlns:a16="http://schemas.microsoft.com/office/drawing/2014/main" id="{4ABD3B82-8ECA-9E48-B177-935F260E8C82}"/>
              </a:ext>
            </a:extLst>
          </p:cNvPr>
          <p:cNvPicPr>
            <a:picLocks noChangeAspect="1"/>
          </p:cNvPicPr>
          <p:nvPr/>
        </p:nvPicPr>
        <p:blipFill>
          <a:blip r:embed="rId5"/>
          <a:stretch>
            <a:fillRect/>
          </a:stretch>
        </p:blipFill>
        <p:spPr>
          <a:xfrm>
            <a:off x="2015664" y="1393373"/>
            <a:ext cx="343066" cy="516981"/>
          </a:xfrm>
          <a:prstGeom prst="rect">
            <a:avLst/>
          </a:prstGeom>
        </p:spPr>
      </p:pic>
      <p:pic>
        <p:nvPicPr>
          <p:cNvPr id="26" name="Imagen 25">
            <a:extLst>
              <a:ext uri="{FF2B5EF4-FFF2-40B4-BE49-F238E27FC236}">
                <a16:creationId xmlns:a16="http://schemas.microsoft.com/office/drawing/2014/main" id="{141A9C94-B646-D949-BC71-F2149F679EC6}"/>
              </a:ext>
            </a:extLst>
          </p:cNvPr>
          <p:cNvPicPr>
            <a:picLocks noChangeAspect="1"/>
          </p:cNvPicPr>
          <p:nvPr/>
        </p:nvPicPr>
        <p:blipFill>
          <a:blip r:embed="rId5"/>
          <a:stretch>
            <a:fillRect/>
          </a:stretch>
        </p:blipFill>
        <p:spPr>
          <a:xfrm>
            <a:off x="5858321" y="1387718"/>
            <a:ext cx="343066" cy="516981"/>
          </a:xfrm>
          <a:prstGeom prst="rect">
            <a:avLst/>
          </a:prstGeom>
        </p:spPr>
      </p:pic>
      <p:pic>
        <p:nvPicPr>
          <p:cNvPr id="28" name="Imagen 27">
            <a:extLst>
              <a:ext uri="{FF2B5EF4-FFF2-40B4-BE49-F238E27FC236}">
                <a16:creationId xmlns:a16="http://schemas.microsoft.com/office/drawing/2014/main" id="{67252B16-D6ED-DF40-AE8E-DB4FF07B25AB}"/>
              </a:ext>
            </a:extLst>
          </p:cNvPr>
          <p:cNvPicPr>
            <a:picLocks noChangeAspect="1"/>
          </p:cNvPicPr>
          <p:nvPr/>
        </p:nvPicPr>
        <p:blipFill>
          <a:blip r:embed="rId5"/>
          <a:stretch>
            <a:fillRect/>
          </a:stretch>
        </p:blipFill>
        <p:spPr>
          <a:xfrm>
            <a:off x="9700978" y="1387718"/>
            <a:ext cx="343066" cy="516981"/>
          </a:xfrm>
          <a:prstGeom prst="rect">
            <a:avLst/>
          </a:prstGeom>
        </p:spPr>
      </p:pic>
      <p:pic>
        <p:nvPicPr>
          <p:cNvPr id="30" name="Imagen 29">
            <a:extLst>
              <a:ext uri="{FF2B5EF4-FFF2-40B4-BE49-F238E27FC236}">
                <a16:creationId xmlns:a16="http://schemas.microsoft.com/office/drawing/2014/main" id="{E9475F46-D9B3-2C48-BA84-006F58295B26}"/>
              </a:ext>
            </a:extLst>
          </p:cNvPr>
          <p:cNvPicPr>
            <a:picLocks noChangeAspect="1"/>
          </p:cNvPicPr>
          <p:nvPr/>
        </p:nvPicPr>
        <p:blipFill>
          <a:blip r:embed="rId5"/>
          <a:stretch>
            <a:fillRect/>
          </a:stretch>
        </p:blipFill>
        <p:spPr>
          <a:xfrm>
            <a:off x="9700978" y="3999120"/>
            <a:ext cx="343066" cy="516981"/>
          </a:xfrm>
          <a:prstGeom prst="rect">
            <a:avLst/>
          </a:prstGeom>
        </p:spPr>
      </p:pic>
      <p:pic>
        <p:nvPicPr>
          <p:cNvPr id="32" name="Imagen 31">
            <a:extLst>
              <a:ext uri="{FF2B5EF4-FFF2-40B4-BE49-F238E27FC236}">
                <a16:creationId xmlns:a16="http://schemas.microsoft.com/office/drawing/2014/main" id="{F63CD892-DE58-B84F-BBA6-8901A259068F}"/>
              </a:ext>
            </a:extLst>
          </p:cNvPr>
          <p:cNvPicPr>
            <a:picLocks noChangeAspect="1"/>
          </p:cNvPicPr>
          <p:nvPr/>
        </p:nvPicPr>
        <p:blipFill>
          <a:blip r:embed="rId5"/>
          <a:stretch>
            <a:fillRect/>
          </a:stretch>
        </p:blipFill>
        <p:spPr>
          <a:xfrm>
            <a:off x="5814363" y="3999120"/>
            <a:ext cx="343066" cy="516981"/>
          </a:xfrm>
          <a:prstGeom prst="rect">
            <a:avLst/>
          </a:prstGeom>
        </p:spPr>
      </p:pic>
      <p:pic>
        <p:nvPicPr>
          <p:cNvPr id="34" name="Imagen 33">
            <a:extLst>
              <a:ext uri="{FF2B5EF4-FFF2-40B4-BE49-F238E27FC236}">
                <a16:creationId xmlns:a16="http://schemas.microsoft.com/office/drawing/2014/main" id="{988E1C59-44B2-2B49-B16A-8ECF85AA241B}"/>
              </a:ext>
            </a:extLst>
          </p:cNvPr>
          <p:cNvPicPr>
            <a:picLocks noChangeAspect="1"/>
          </p:cNvPicPr>
          <p:nvPr/>
        </p:nvPicPr>
        <p:blipFill>
          <a:blip r:embed="rId5"/>
          <a:stretch>
            <a:fillRect/>
          </a:stretch>
        </p:blipFill>
        <p:spPr>
          <a:xfrm>
            <a:off x="2015664" y="3999120"/>
            <a:ext cx="343066" cy="516981"/>
          </a:xfrm>
          <a:prstGeom prst="rect">
            <a:avLst/>
          </a:prstGeom>
        </p:spPr>
      </p:pic>
      <p:sp>
        <p:nvSpPr>
          <p:cNvPr id="37" name="CuadroTexto 36">
            <a:extLst>
              <a:ext uri="{FF2B5EF4-FFF2-40B4-BE49-F238E27FC236}">
                <a16:creationId xmlns:a16="http://schemas.microsoft.com/office/drawing/2014/main" id="{7A07AF64-6B1E-C842-BEE0-BFB59CD9AB48}"/>
              </a:ext>
            </a:extLst>
          </p:cNvPr>
          <p:cNvSpPr txBox="1"/>
          <p:nvPr/>
        </p:nvSpPr>
        <p:spPr>
          <a:xfrm>
            <a:off x="658414" y="1985610"/>
            <a:ext cx="2976486" cy="1600438"/>
          </a:xfrm>
          <a:prstGeom prst="rect">
            <a:avLst/>
          </a:prstGeom>
          <a:noFill/>
        </p:spPr>
        <p:txBody>
          <a:bodyPr wrap="square" lIns="91440" tIns="45720" rIns="91440" bIns="45720" anchor="t">
            <a:spAutoFit/>
          </a:bodyPr>
          <a:lstStyle/>
          <a:p>
            <a:pPr marL="0" marR="0" lvl="0" indent="0" algn="just" defTabSz="457200" rtl="0" eaLnBrk="1" fontAlgn="auto" latinLnBrk="0" hangingPunct="1">
              <a:lnSpc>
                <a:spcPct val="100000"/>
              </a:lnSpc>
              <a:spcBef>
                <a:spcPts val="0"/>
              </a:spcBef>
              <a:spcAft>
                <a:spcPts val="0"/>
              </a:spcAft>
              <a:buClrTx/>
              <a:buSzTx/>
              <a:buFontTx/>
              <a:buNone/>
              <a:tabLst/>
              <a:defRPr/>
            </a:pPr>
            <a:r>
              <a:rPr kumimoji="0" lang="es-CO" sz="1400" b="0" i="0" u="none" strike="noStrike" kern="1200" cap="none" spc="0" normalizeH="0" baseline="0" noProof="0" dirty="0">
                <a:ln>
                  <a:noFill/>
                </a:ln>
                <a:solidFill>
                  <a:prstClr val="black">
                    <a:lumMod val="65000"/>
                    <a:lumOff val="35000"/>
                  </a:prstClr>
                </a:solidFill>
                <a:effectLst/>
                <a:uLnTx/>
                <a:uFillTx/>
                <a:latin typeface="Arial" panose="020B0604020202020204" pitchFamily="34" charset="0"/>
                <a:ea typeface="+mn-ea"/>
                <a:cs typeface="Arial" panose="020B0604020202020204" pitchFamily="34" charset="0"/>
              </a:rPr>
              <a:t>¿Cuándo los niños y niñas no han cursado el grado de transición y tienen 6 años o más, que requisitos deben cumplir para ser admitidos en los grados de educación básica? </a:t>
            </a:r>
          </a:p>
          <a:p>
            <a:pPr marL="0" marR="0" lvl="0" indent="0" algn="just" defTabSz="457200" rtl="0" eaLnBrk="1" fontAlgn="auto" latinLnBrk="0" hangingPunct="1">
              <a:lnSpc>
                <a:spcPct val="100000"/>
              </a:lnSpc>
              <a:spcBef>
                <a:spcPts val="0"/>
              </a:spcBef>
              <a:spcAft>
                <a:spcPts val="0"/>
              </a:spcAft>
              <a:buClrTx/>
              <a:buSzTx/>
              <a:buFontTx/>
              <a:buNone/>
              <a:tabLst/>
              <a:defRPr/>
            </a:pPr>
            <a:endParaRPr kumimoji="0" lang="es-CO" sz="1400" b="0" i="0" u="none" strike="noStrike" kern="1200" cap="none" spc="0" normalizeH="0" baseline="0" noProof="0" dirty="0">
              <a:ln>
                <a:noFill/>
              </a:ln>
              <a:solidFill>
                <a:prstClr val="black">
                  <a:lumMod val="65000"/>
                  <a:lumOff val="35000"/>
                </a:prstClr>
              </a:solidFill>
              <a:effectLst/>
              <a:uLnTx/>
              <a:uFillTx/>
              <a:latin typeface="Arial" panose="020B0604020202020204" pitchFamily="34" charset="0"/>
              <a:ea typeface="+mn-ea"/>
              <a:cs typeface="Arial" panose="020B0604020202020204" pitchFamily="34" charset="0"/>
            </a:endParaRPr>
          </a:p>
        </p:txBody>
      </p:sp>
      <p:sp>
        <p:nvSpPr>
          <p:cNvPr id="38" name="CuadroTexto 37">
            <a:extLst>
              <a:ext uri="{FF2B5EF4-FFF2-40B4-BE49-F238E27FC236}">
                <a16:creationId xmlns:a16="http://schemas.microsoft.com/office/drawing/2014/main" id="{E1E6B6C6-E61E-EE4B-80EE-E43681ADBE53}"/>
              </a:ext>
            </a:extLst>
          </p:cNvPr>
          <p:cNvSpPr txBox="1"/>
          <p:nvPr/>
        </p:nvSpPr>
        <p:spPr>
          <a:xfrm>
            <a:off x="4541611" y="1974593"/>
            <a:ext cx="2976486" cy="1600438"/>
          </a:xfrm>
          <a:prstGeom prst="rect">
            <a:avLst/>
          </a:prstGeom>
          <a:noFill/>
        </p:spPr>
        <p:txBody>
          <a:bodyPr wrap="square" lIns="91440" tIns="45720" rIns="91440" bIns="45720" anchor="t">
            <a:spAutoFit/>
          </a:bodyPr>
          <a:lstStyle/>
          <a:p>
            <a:pPr marL="0" marR="0" lvl="0" indent="0" algn="just" defTabSz="457200" rtl="0" eaLnBrk="1" fontAlgn="auto" latinLnBrk="0" hangingPunct="1">
              <a:lnSpc>
                <a:spcPct val="100000"/>
              </a:lnSpc>
              <a:spcBef>
                <a:spcPts val="0"/>
              </a:spcBef>
              <a:spcAft>
                <a:spcPts val="0"/>
              </a:spcAft>
              <a:buClrTx/>
              <a:buSzTx/>
              <a:buFontTx/>
              <a:buNone/>
              <a:tabLst/>
              <a:defRPr/>
            </a:pPr>
            <a:r>
              <a:rPr kumimoji="0" lang="es-CO" sz="1400" b="0" i="0" u="none" strike="noStrike" kern="1200" cap="none" spc="0" normalizeH="0" baseline="0" noProof="0" dirty="0">
                <a:ln>
                  <a:noFill/>
                </a:ln>
                <a:solidFill>
                  <a:prstClr val="black">
                    <a:lumMod val="65000"/>
                    <a:lumOff val="35000"/>
                  </a:prstClr>
                </a:solidFill>
                <a:effectLst/>
                <a:uLnTx/>
                <a:uFillTx/>
                <a:latin typeface="Arial" panose="020B0604020202020204" pitchFamily="34" charset="0"/>
                <a:ea typeface="+mn-ea"/>
                <a:cs typeface="Arial" panose="020B0604020202020204" pitchFamily="34" charset="0"/>
              </a:rPr>
              <a:t>¿La edad mínima definida por la normatividad vigente para el ingreso al grado de transición los niños que cumplen los 5 años es hasta el 31 de marzo del presente año?</a:t>
            </a:r>
          </a:p>
          <a:p>
            <a:pPr marL="0" marR="0" lvl="0" indent="0" algn="just" defTabSz="457200" rtl="0" eaLnBrk="1" fontAlgn="auto" latinLnBrk="0" hangingPunct="1">
              <a:lnSpc>
                <a:spcPct val="100000"/>
              </a:lnSpc>
              <a:spcBef>
                <a:spcPts val="0"/>
              </a:spcBef>
              <a:spcAft>
                <a:spcPts val="0"/>
              </a:spcAft>
              <a:buClrTx/>
              <a:buSzTx/>
              <a:buFontTx/>
              <a:buNone/>
              <a:tabLst/>
              <a:defRPr/>
            </a:pPr>
            <a:endParaRPr kumimoji="0" lang="es-CO" sz="1400" b="0" i="0" u="none" strike="noStrike" kern="1200" cap="none" spc="0" normalizeH="0" baseline="0" noProof="0" dirty="0">
              <a:ln>
                <a:noFill/>
              </a:ln>
              <a:solidFill>
                <a:prstClr val="black">
                  <a:lumMod val="65000"/>
                  <a:lumOff val="35000"/>
                </a:prstClr>
              </a:solidFill>
              <a:effectLst/>
              <a:uLnTx/>
              <a:uFillTx/>
              <a:latin typeface="Arial" panose="020B0604020202020204" pitchFamily="34" charset="0"/>
              <a:ea typeface="+mn-ea"/>
              <a:cs typeface="Arial" panose="020B0604020202020204" pitchFamily="34" charset="0"/>
            </a:endParaRPr>
          </a:p>
        </p:txBody>
      </p:sp>
      <p:sp>
        <p:nvSpPr>
          <p:cNvPr id="39" name="CuadroTexto 38">
            <a:extLst>
              <a:ext uri="{FF2B5EF4-FFF2-40B4-BE49-F238E27FC236}">
                <a16:creationId xmlns:a16="http://schemas.microsoft.com/office/drawing/2014/main" id="{D5A1A6BA-2935-7E42-8DD0-07D8FA61085D}"/>
              </a:ext>
            </a:extLst>
          </p:cNvPr>
          <p:cNvSpPr txBox="1"/>
          <p:nvPr/>
        </p:nvSpPr>
        <p:spPr>
          <a:xfrm>
            <a:off x="8318122" y="2068309"/>
            <a:ext cx="2976486" cy="954107"/>
          </a:xfrm>
          <a:prstGeom prst="rect">
            <a:avLst/>
          </a:prstGeom>
          <a:noFill/>
        </p:spPr>
        <p:txBody>
          <a:bodyPr wrap="square" lIns="91440" tIns="45720" rIns="91440" bIns="45720" anchor="t">
            <a:spAutoFit/>
          </a:bodyPr>
          <a:lstStyle/>
          <a:p>
            <a:pPr marL="0" marR="0" lvl="0" indent="0" algn="just" defTabSz="457200" rtl="0" eaLnBrk="1" fontAlgn="auto" latinLnBrk="0" hangingPunct="1">
              <a:lnSpc>
                <a:spcPct val="100000"/>
              </a:lnSpc>
              <a:spcBef>
                <a:spcPts val="0"/>
              </a:spcBef>
              <a:spcAft>
                <a:spcPts val="0"/>
              </a:spcAft>
              <a:buClrTx/>
              <a:buSzTx/>
              <a:buFontTx/>
              <a:buNone/>
              <a:tabLst/>
              <a:defRPr/>
            </a:pPr>
            <a:r>
              <a:rPr kumimoji="0" lang="es-CO" sz="1400" b="0" i="0" u="none" strike="noStrike" kern="1200" cap="none" spc="0" normalizeH="0" baseline="0" noProof="0" dirty="0">
                <a:ln>
                  <a:noFill/>
                </a:ln>
                <a:solidFill>
                  <a:prstClr val="black">
                    <a:lumMod val="65000"/>
                    <a:lumOff val="35000"/>
                  </a:prstClr>
                </a:solidFill>
                <a:effectLst/>
                <a:uLnTx/>
                <a:uFillTx/>
                <a:latin typeface="Arial" panose="020B0604020202020204" pitchFamily="34" charset="0"/>
                <a:ea typeface="+mn-ea"/>
                <a:cs typeface="Arial" panose="020B0604020202020204" pitchFamily="34" charset="0"/>
              </a:rPr>
              <a:t>¿Los establecimientos educativos pueden realizar exámenes o pruebas para la admisión de niños y niñas a la educación inicial?</a:t>
            </a:r>
          </a:p>
        </p:txBody>
      </p:sp>
      <p:sp>
        <p:nvSpPr>
          <p:cNvPr id="40" name="CuadroTexto 39">
            <a:extLst>
              <a:ext uri="{FF2B5EF4-FFF2-40B4-BE49-F238E27FC236}">
                <a16:creationId xmlns:a16="http://schemas.microsoft.com/office/drawing/2014/main" id="{5A4B2752-3855-6240-80CA-0FA009DB7B90}"/>
              </a:ext>
            </a:extLst>
          </p:cNvPr>
          <p:cNvSpPr txBox="1"/>
          <p:nvPr/>
        </p:nvSpPr>
        <p:spPr>
          <a:xfrm>
            <a:off x="8362496" y="4688835"/>
            <a:ext cx="2976486" cy="1384995"/>
          </a:xfrm>
          <a:prstGeom prst="rect">
            <a:avLst/>
          </a:prstGeom>
          <a:noFill/>
        </p:spPr>
        <p:txBody>
          <a:bodyPr wrap="square" lIns="91440" tIns="45720" rIns="91440" bIns="45720" anchor="t">
            <a:spAutoFit/>
          </a:bodyPr>
          <a:lstStyle/>
          <a:p>
            <a:pPr marL="0" marR="0" lvl="0" indent="0" algn="just" defTabSz="457200" rtl="0" eaLnBrk="1" fontAlgn="auto" latinLnBrk="0" hangingPunct="1">
              <a:lnSpc>
                <a:spcPct val="100000"/>
              </a:lnSpc>
              <a:spcBef>
                <a:spcPts val="0"/>
              </a:spcBef>
              <a:spcAft>
                <a:spcPts val="0"/>
              </a:spcAft>
              <a:buClrTx/>
              <a:buSzTx/>
              <a:buFontTx/>
              <a:buNone/>
              <a:tabLst/>
              <a:defRPr/>
            </a:pPr>
            <a:r>
              <a:rPr kumimoji="0" lang="es-CO" sz="1200" b="0" i="0" u="none" strike="noStrike" kern="1200" cap="none" spc="0" normalizeH="0" baseline="0" noProof="0" dirty="0">
                <a:ln>
                  <a:noFill/>
                </a:ln>
                <a:solidFill>
                  <a:prstClr val="black">
                    <a:lumMod val="65000"/>
                    <a:lumOff val="35000"/>
                  </a:prstClr>
                </a:solidFill>
                <a:effectLst/>
                <a:uLnTx/>
                <a:uFillTx/>
                <a:latin typeface="Arial" panose="020B0604020202020204" pitchFamily="34" charset="0"/>
                <a:ea typeface="+mn-ea"/>
                <a:cs typeface="Arial" panose="020B0604020202020204" pitchFamily="34" charset="0"/>
              </a:rPr>
              <a:t>En virtud de la expedición del Decreto 1411 de 2022 ¿En cabeza de qué entidades estaría la función de inspección, vigilancia y control de la Educación Inicial, según los diferentes rangos de edades?.</a:t>
            </a:r>
          </a:p>
          <a:p>
            <a:pPr marL="0" marR="0" lvl="0" indent="0" algn="just" defTabSz="457200" rtl="0" eaLnBrk="1" fontAlgn="auto" latinLnBrk="0" hangingPunct="1">
              <a:lnSpc>
                <a:spcPct val="100000"/>
              </a:lnSpc>
              <a:spcBef>
                <a:spcPts val="0"/>
              </a:spcBef>
              <a:spcAft>
                <a:spcPts val="0"/>
              </a:spcAft>
              <a:buClrTx/>
              <a:buSzTx/>
              <a:buFontTx/>
              <a:buNone/>
              <a:tabLst/>
              <a:defRPr/>
            </a:pPr>
            <a:endParaRPr kumimoji="0" lang="es-CO" sz="1200" b="0" i="0" u="none" strike="noStrike" kern="1200" cap="none" spc="0" normalizeH="0" baseline="0" noProof="0" dirty="0">
              <a:ln>
                <a:noFill/>
              </a:ln>
              <a:solidFill>
                <a:prstClr val="black">
                  <a:lumMod val="65000"/>
                  <a:lumOff val="35000"/>
                </a:prstClr>
              </a:solidFill>
              <a:effectLst/>
              <a:uLnTx/>
              <a:uFillTx/>
              <a:latin typeface="Arial" panose="020B0604020202020204" pitchFamily="34" charset="0"/>
              <a:ea typeface="+mn-ea"/>
              <a:cs typeface="Arial" panose="020B0604020202020204" pitchFamily="34" charset="0"/>
            </a:endParaRPr>
          </a:p>
        </p:txBody>
      </p:sp>
      <p:sp>
        <p:nvSpPr>
          <p:cNvPr id="41" name="CuadroTexto 40">
            <a:extLst>
              <a:ext uri="{FF2B5EF4-FFF2-40B4-BE49-F238E27FC236}">
                <a16:creationId xmlns:a16="http://schemas.microsoft.com/office/drawing/2014/main" id="{B8684958-F8B2-8D49-BB58-06075A155B4F}"/>
              </a:ext>
            </a:extLst>
          </p:cNvPr>
          <p:cNvSpPr txBox="1"/>
          <p:nvPr/>
        </p:nvSpPr>
        <p:spPr>
          <a:xfrm>
            <a:off x="4519839" y="4761994"/>
            <a:ext cx="2976486" cy="954107"/>
          </a:xfrm>
          <a:prstGeom prst="rect">
            <a:avLst/>
          </a:prstGeom>
          <a:noFill/>
        </p:spPr>
        <p:txBody>
          <a:bodyPr wrap="square" lIns="91440" tIns="45720" rIns="91440" bIns="45720" anchor="t">
            <a:spAutoFit/>
          </a:bodyPr>
          <a:lstStyle/>
          <a:p>
            <a:pPr marL="0" marR="0" lvl="0" indent="0" algn="just" defTabSz="457200" rtl="0" eaLnBrk="1" fontAlgn="auto" latinLnBrk="0" hangingPunct="1">
              <a:lnSpc>
                <a:spcPct val="100000"/>
              </a:lnSpc>
              <a:spcBef>
                <a:spcPts val="0"/>
              </a:spcBef>
              <a:spcAft>
                <a:spcPts val="0"/>
              </a:spcAft>
              <a:buClrTx/>
              <a:buSzTx/>
              <a:buFontTx/>
              <a:buNone/>
              <a:tabLst/>
              <a:defRPr/>
            </a:pPr>
            <a:r>
              <a:rPr kumimoji="0" lang="es-CO" sz="1400" b="0" i="0" u="none" strike="noStrike" kern="1200" cap="none" spc="0" normalizeH="0" baseline="0" noProof="0" dirty="0">
                <a:ln>
                  <a:noFill/>
                </a:ln>
                <a:solidFill>
                  <a:prstClr val="black">
                    <a:lumMod val="65000"/>
                    <a:lumOff val="35000"/>
                  </a:prstClr>
                </a:solidFill>
                <a:effectLst/>
                <a:uLnTx/>
                <a:uFillTx/>
                <a:latin typeface="Arial" panose="020B0604020202020204" pitchFamily="34" charset="0"/>
                <a:ea typeface="+mn-ea"/>
                <a:cs typeface="Arial" panose="020B0604020202020204" pitchFamily="34" charset="0"/>
              </a:rPr>
              <a:t>¿Cuál es el procedimiento para la ampliación de los grados de jardín y prejardín en EE oficiales?</a:t>
            </a:r>
          </a:p>
          <a:p>
            <a:pPr marL="0" marR="0" lvl="0" indent="0" algn="just" defTabSz="457200" rtl="0" eaLnBrk="1" fontAlgn="auto" latinLnBrk="0" hangingPunct="1">
              <a:lnSpc>
                <a:spcPct val="100000"/>
              </a:lnSpc>
              <a:spcBef>
                <a:spcPts val="0"/>
              </a:spcBef>
              <a:spcAft>
                <a:spcPts val="0"/>
              </a:spcAft>
              <a:buClrTx/>
              <a:buSzTx/>
              <a:buFontTx/>
              <a:buNone/>
              <a:tabLst/>
              <a:defRPr/>
            </a:pPr>
            <a:endParaRPr kumimoji="0" lang="es-CO" sz="1400" b="0" i="0" u="none" strike="noStrike" kern="1200" cap="none" spc="0" normalizeH="0" baseline="0" noProof="0" dirty="0">
              <a:ln>
                <a:noFill/>
              </a:ln>
              <a:solidFill>
                <a:prstClr val="black">
                  <a:lumMod val="65000"/>
                  <a:lumOff val="35000"/>
                </a:prstClr>
              </a:solidFill>
              <a:effectLst/>
              <a:uLnTx/>
              <a:uFillTx/>
              <a:latin typeface="Arial" panose="020B0604020202020204" pitchFamily="34" charset="0"/>
              <a:ea typeface="+mn-ea"/>
              <a:cs typeface="Arial" panose="020B0604020202020204" pitchFamily="34" charset="0"/>
            </a:endParaRPr>
          </a:p>
        </p:txBody>
      </p:sp>
      <p:sp>
        <p:nvSpPr>
          <p:cNvPr id="42" name="CuadroTexto 41">
            <a:extLst>
              <a:ext uri="{FF2B5EF4-FFF2-40B4-BE49-F238E27FC236}">
                <a16:creationId xmlns:a16="http://schemas.microsoft.com/office/drawing/2014/main" id="{179623C0-AC80-7A4E-B610-7263CE4F7003}"/>
              </a:ext>
            </a:extLst>
          </p:cNvPr>
          <p:cNvSpPr txBox="1"/>
          <p:nvPr/>
        </p:nvSpPr>
        <p:spPr>
          <a:xfrm>
            <a:off x="627946" y="4761994"/>
            <a:ext cx="2976486" cy="1169551"/>
          </a:xfrm>
          <a:prstGeom prst="rect">
            <a:avLst/>
          </a:prstGeom>
          <a:noFill/>
        </p:spPr>
        <p:txBody>
          <a:bodyPr wrap="square" lIns="91440" tIns="45720" rIns="91440" bIns="45720" anchor="t">
            <a:spAutoFit/>
          </a:bodyPr>
          <a:lstStyle/>
          <a:p>
            <a:pPr marL="0" marR="0" lvl="0" indent="0" algn="just" defTabSz="457200" rtl="0" eaLnBrk="1" fontAlgn="auto" latinLnBrk="0" hangingPunct="1">
              <a:lnSpc>
                <a:spcPct val="100000"/>
              </a:lnSpc>
              <a:spcBef>
                <a:spcPts val="0"/>
              </a:spcBef>
              <a:spcAft>
                <a:spcPts val="0"/>
              </a:spcAft>
              <a:buClrTx/>
              <a:buSzTx/>
              <a:buFontTx/>
              <a:buNone/>
              <a:tabLst/>
              <a:defRPr/>
            </a:pPr>
            <a:r>
              <a:rPr kumimoji="0" lang="es-CO" sz="1400" b="0" i="0" u="none" strike="noStrike" kern="1200" cap="none" spc="0" normalizeH="0" baseline="0" noProof="0" dirty="0">
                <a:ln>
                  <a:noFill/>
                </a:ln>
                <a:solidFill>
                  <a:prstClr val="black">
                    <a:lumMod val="65000"/>
                    <a:lumOff val="35000"/>
                  </a:prstClr>
                </a:solidFill>
                <a:effectLst/>
                <a:uLnTx/>
                <a:uFillTx/>
                <a:latin typeface="Arial" panose="020B0604020202020204" pitchFamily="34" charset="0"/>
                <a:ea typeface="+mn-ea"/>
                <a:cs typeface="Arial" panose="020B0604020202020204" pitchFamily="34" charset="0"/>
              </a:rPr>
              <a:t>¿La relación técnica número de niños por docente que plantea el decreto es de cumplimiento inmediato? </a:t>
            </a:r>
          </a:p>
          <a:p>
            <a:pPr marL="0" marR="0" lvl="0" indent="0" algn="just" defTabSz="457200" rtl="0" eaLnBrk="1" fontAlgn="auto" latinLnBrk="0" hangingPunct="1">
              <a:lnSpc>
                <a:spcPct val="100000"/>
              </a:lnSpc>
              <a:spcBef>
                <a:spcPts val="0"/>
              </a:spcBef>
              <a:spcAft>
                <a:spcPts val="0"/>
              </a:spcAft>
              <a:buClrTx/>
              <a:buSzTx/>
              <a:buFontTx/>
              <a:buNone/>
              <a:tabLst/>
              <a:defRPr/>
            </a:pPr>
            <a:endParaRPr kumimoji="0" lang="es-CO" sz="1400" b="0" i="0" u="none" strike="noStrike" kern="1200" cap="none" spc="0" normalizeH="0" baseline="0" noProof="0" dirty="0">
              <a:ln>
                <a:noFill/>
              </a:ln>
              <a:solidFill>
                <a:prstClr val="black">
                  <a:lumMod val="65000"/>
                  <a:lumOff val="35000"/>
                </a:prstClr>
              </a:solidFill>
              <a:effectLst/>
              <a:uLnTx/>
              <a:uFillTx/>
              <a:latin typeface="Arial" panose="020B0604020202020204" pitchFamily="34" charset="0"/>
              <a:ea typeface="+mn-ea"/>
              <a:cs typeface="Arial" panose="020B0604020202020204" pitchFamily="34" charset="0"/>
            </a:endParaRPr>
          </a:p>
        </p:txBody>
      </p:sp>
      <p:sp>
        <p:nvSpPr>
          <p:cNvPr id="5" name="Rectángulo 4">
            <a:extLst>
              <a:ext uri="{FF2B5EF4-FFF2-40B4-BE49-F238E27FC236}">
                <a16:creationId xmlns:a16="http://schemas.microsoft.com/office/drawing/2014/main" id="{AF860767-AC20-2E42-BC20-D2A186F621BB}"/>
              </a:ext>
            </a:extLst>
          </p:cNvPr>
          <p:cNvSpPr/>
          <p:nvPr/>
        </p:nvSpPr>
        <p:spPr>
          <a:xfrm>
            <a:off x="0" y="0"/>
            <a:ext cx="12192000" cy="6858000"/>
          </a:xfrm>
          <a:prstGeom prst="rect">
            <a:avLst/>
          </a:prstGeom>
          <a:solidFill>
            <a:schemeClr val="tx1">
              <a:alpha val="32941"/>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s-ES_tradnl"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nvGrpSpPr>
          <p:cNvPr id="43" name="Grupo 42">
            <a:extLst>
              <a:ext uri="{FF2B5EF4-FFF2-40B4-BE49-F238E27FC236}">
                <a16:creationId xmlns:a16="http://schemas.microsoft.com/office/drawing/2014/main" id="{83DD1520-E06F-2D45-B57E-E54740E80C82}"/>
              </a:ext>
            </a:extLst>
          </p:cNvPr>
          <p:cNvGrpSpPr/>
          <p:nvPr/>
        </p:nvGrpSpPr>
        <p:grpSpPr>
          <a:xfrm>
            <a:off x="2458457" y="1775204"/>
            <a:ext cx="7249095" cy="3615133"/>
            <a:chOff x="2363965" y="1955626"/>
            <a:chExt cx="7249095" cy="3615133"/>
          </a:xfrm>
        </p:grpSpPr>
        <p:pic>
          <p:nvPicPr>
            <p:cNvPr id="44" name="Imagen 43">
              <a:extLst>
                <a:ext uri="{FF2B5EF4-FFF2-40B4-BE49-F238E27FC236}">
                  <a16:creationId xmlns:a16="http://schemas.microsoft.com/office/drawing/2014/main" id="{D9EA2C48-1D8E-9B4C-BBF9-C4D8A3BBC4A1}"/>
                </a:ext>
              </a:extLst>
            </p:cNvPr>
            <p:cNvPicPr>
              <a:picLocks noChangeAspect="1"/>
            </p:cNvPicPr>
            <p:nvPr/>
          </p:nvPicPr>
          <p:blipFill>
            <a:blip r:embed="rId6"/>
            <a:stretch>
              <a:fillRect/>
            </a:stretch>
          </p:blipFill>
          <p:spPr>
            <a:xfrm>
              <a:off x="2363965" y="1955626"/>
              <a:ext cx="7249095" cy="3615133"/>
            </a:xfrm>
            <a:prstGeom prst="rect">
              <a:avLst/>
            </a:prstGeom>
          </p:spPr>
        </p:pic>
        <p:sp>
          <p:nvSpPr>
            <p:cNvPr id="45" name="CuadroTexto 44">
              <a:extLst>
                <a:ext uri="{FF2B5EF4-FFF2-40B4-BE49-F238E27FC236}">
                  <a16:creationId xmlns:a16="http://schemas.microsoft.com/office/drawing/2014/main" id="{9422B8C0-ACB8-7243-A9CE-72B9ECE4A400}"/>
                </a:ext>
              </a:extLst>
            </p:cNvPr>
            <p:cNvSpPr txBox="1"/>
            <p:nvPr/>
          </p:nvSpPr>
          <p:spPr>
            <a:xfrm>
              <a:off x="3191844" y="2220027"/>
              <a:ext cx="5632477" cy="738664"/>
            </a:xfrm>
            <a:prstGeom prst="rect">
              <a:avLst/>
            </a:prstGeom>
            <a:noFill/>
          </p:spPr>
          <p:txBody>
            <a:bodyPr wrap="square" lIns="91440" tIns="45720" rIns="91440" bIns="45720" anchor="t">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s-MX" sz="1400" b="1" i="0" u="none" strike="noStrike" kern="1200" cap="none" spc="0" normalizeH="0" baseline="0" noProof="0" dirty="0">
                  <a:ln>
                    <a:noFill/>
                  </a:ln>
                  <a:solidFill>
                    <a:prstClr val="black">
                      <a:lumMod val="65000"/>
                      <a:lumOff val="35000"/>
                    </a:prstClr>
                  </a:solidFill>
                  <a:effectLst/>
                  <a:uLnTx/>
                  <a:uFillTx/>
                  <a:latin typeface="Arial"/>
                  <a:ea typeface="Calibri" panose="020F0502020204030204" pitchFamily="34" charset="0"/>
                  <a:cs typeface="Arial"/>
                </a:rPr>
                <a:t>¿Cuándo los niños y niñas no han cursado el grado de transición y tienen 6 años o más, que requisitos deben cumplir para ser admitidos en los grados de educación básica? </a:t>
              </a:r>
            </a:p>
          </p:txBody>
        </p:sp>
        <p:sp>
          <p:nvSpPr>
            <p:cNvPr id="46" name="CuadroTexto 45">
              <a:extLst>
                <a:ext uri="{FF2B5EF4-FFF2-40B4-BE49-F238E27FC236}">
                  <a16:creationId xmlns:a16="http://schemas.microsoft.com/office/drawing/2014/main" id="{58401A2A-F745-224A-96EE-09207A078568}"/>
                </a:ext>
              </a:extLst>
            </p:cNvPr>
            <p:cNvSpPr txBox="1"/>
            <p:nvPr/>
          </p:nvSpPr>
          <p:spPr>
            <a:xfrm>
              <a:off x="2999971" y="3325798"/>
              <a:ext cx="6192058" cy="1384995"/>
            </a:xfrm>
            <a:prstGeom prst="rect">
              <a:avLst/>
            </a:prstGeom>
            <a:noFill/>
          </p:spPr>
          <p:txBody>
            <a:bodyPr wrap="square" lIns="91440" tIns="45720" rIns="91440" bIns="45720" anchor="t">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s-MX" sz="1400" b="0" i="0" u="none" strike="noStrike" kern="1200" cap="none" spc="0" normalizeH="0" baseline="0" noProof="0" dirty="0">
                  <a:ln>
                    <a:noFill/>
                  </a:ln>
                  <a:solidFill>
                    <a:prstClr val="black">
                      <a:lumMod val="65000"/>
                      <a:lumOff val="35000"/>
                    </a:prstClr>
                  </a:solidFill>
                  <a:effectLst/>
                  <a:uLnTx/>
                  <a:uFillTx/>
                  <a:latin typeface="Arial"/>
                  <a:ea typeface="Calibri" panose="020F0502020204030204" pitchFamily="34" charset="0"/>
                  <a:cs typeface="Arial"/>
                </a:rPr>
                <a:t>La educación es un derecho fundamental que debe ser garantizado por el Estado, por la familia y la sociedad. Por lo tanto, un establecimiento o prestador del servicio educativo debe recibir a la niña o el niño y buscar los mecanismos, estrategias y acciones pertinentes para nivelarlo, promoviendo su trayectoria educativa con pertinencia, oportunidad y calidad. Estas acciones deben ser parte del PEI o del Proyecto Pedagógico. </a:t>
              </a:r>
            </a:p>
          </p:txBody>
        </p:sp>
        <p:cxnSp>
          <p:nvCxnSpPr>
            <p:cNvPr id="47" name="Conector recto 46">
              <a:extLst>
                <a:ext uri="{FF2B5EF4-FFF2-40B4-BE49-F238E27FC236}">
                  <a16:creationId xmlns:a16="http://schemas.microsoft.com/office/drawing/2014/main" id="{566F4D08-019C-1C48-A417-1986996E51A0}"/>
                </a:ext>
              </a:extLst>
            </p:cNvPr>
            <p:cNvCxnSpPr/>
            <p:nvPr/>
          </p:nvCxnSpPr>
          <p:spPr>
            <a:xfrm>
              <a:off x="3049066" y="2952886"/>
              <a:ext cx="6049523" cy="0"/>
            </a:xfrm>
            <a:prstGeom prst="line">
              <a:avLst/>
            </a:prstGeom>
            <a:ln w="28575">
              <a:solidFill>
                <a:srgbClr val="7D5FFF"/>
              </a:solidFill>
            </a:ln>
          </p:spPr>
          <p:style>
            <a:lnRef idx="1">
              <a:schemeClr val="accent1"/>
            </a:lnRef>
            <a:fillRef idx="0">
              <a:schemeClr val="accent1"/>
            </a:fillRef>
            <a:effectRef idx="0">
              <a:schemeClr val="accent1"/>
            </a:effectRef>
            <a:fontRef idx="minor">
              <a:schemeClr val="tx1"/>
            </a:fontRef>
          </p:style>
        </p:cxnSp>
        <p:sp>
          <p:nvSpPr>
            <p:cNvPr id="48" name="Multiplicación 47">
              <a:hlinkClick r:id="rId7" action="ppaction://hlinksldjump"/>
              <a:extLst>
                <a:ext uri="{FF2B5EF4-FFF2-40B4-BE49-F238E27FC236}">
                  <a16:creationId xmlns:a16="http://schemas.microsoft.com/office/drawing/2014/main" id="{FD44DA1E-6C4C-7644-BF58-EA662160A851}"/>
                </a:ext>
              </a:extLst>
            </p:cNvPr>
            <p:cNvSpPr/>
            <p:nvPr/>
          </p:nvSpPr>
          <p:spPr>
            <a:xfrm>
              <a:off x="9050427" y="2005283"/>
              <a:ext cx="441198" cy="443717"/>
            </a:xfrm>
            <a:prstGeom prst="mathMultiply">
              <a:avLst>
                <a:gd name="adj1" fmla="val 7734"/>
              </a:avLst>
            </a:prstGeom>
            <a:solidFill>
              <a:srgbClr val="7D5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s-ES_tradnl"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grpSp>
    </p:spTree>
    <p:extLst>
      <p:ext uri="{BB962C8B-B14F-4D97-AF65-F5344CB8AC3E}">
        <p14:creationId xmlns:p14="http://schemas.microsoft.com/office/powerpoint/2010/main" val="23783844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Google Shape;893;p46">
            <a:extLst>
              <a:ext uri="{FF2B5EF4-FFF2-40B4-BE49-F238E27FC236}">
                <a16:creationId xmlns:a16="http://schemas.microsoft.com/office/drawing/2014/main" id="{5FC5B60C-B0EB-7F4B-B0FF-CB9064978D50}"/>
              </a:ext>
            </a:extLst>
          </p:cNvPr>
          <p:cNvSpPr/>
          <p:nvPr/>
        </p:nvSpPr>
        <p:spPr>
          <a:xfrm>
            <a:off x="110608" y="170255"/>
            <a:ext cx="892000" cy="892000"/>
          </a:xfrm>
          <a:prstGeom prst="ellipse">
            <a:avLst/>
          </a:prstGeom>
          <a:solidFill>
            <a:srgbClr val="7030A0"/>
          </a:solidFill>
          <a:ln>
            <a:noFill/>
          </a:ln>
        </p:spPr>
        <p:txBody>
          <a:bodyPr spcFirstLastPara="1" wrap="square" lIns="121900" tIns="121900" rIns="121900" bIns="121900" anchor="ctr" anchorCtr="0">
            <a:no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 name="Google Shape;907;p46">
            <a:extLst>
              <a:ext uri="{FF2B5EF4-FFF2-40B4-BE49-F238E27FC236}">
                <a16:creationId xmlns:a16="http://schemas.microsoft.com/office/drawing/2014/main" id="{233A6CBE-0C15-872A-271F-04C007BCDB10}"/>
              </a:ext>
            </a:extLst>
          </p:cNvPr>
          <p:cNvSpPr txBox="1">
            <a:spLocks/>
          </p:cNvSpPr>
          <p:nvPr/>
        </p:nvSpPr>
        <p:spPr>
          <a:xfrm>
            <a:off x="181946" y="147889"/>
            <a:ext cx="892000" cy="892000"/>
          </a:xfrm>
          <a:prstGeom prst="rect">
            <a:avLst/>
          </a:prstGeom>
        </p:spPr>
        <p:txBody>
          <a:bodyPr spcFirstLastPara="1" vert="horz" wrap="square" lIns="121900" tIns="121900" rIns="121900" bIns="121900" rtlCol="0" anchor="b" anchorCtr="0">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 sz="4400" b="0" i="0" u="none" strike="noStrike" kern="1200" cap="none" spc="0" normalizeH="0" baseline="0" noProof="0" dirty="0">
                <a:ln>
                  <a:noFill/>
                </a:ln>
                <a:solidFill>
                  <a:srgbClr val="E7E6E6"/>
                </a:solidFill>
                <a:effectLst/>
                <a:uLnTx/>
                <a:uFillTx/>
                <a:latin typeface="Arial" panose="020B0604020202020204" pitchFamily="34" charset="0"/>
                <a:ea typeface="+mj-ea"/>
                <a:cs typeface="Arial" panose="020B0604020202020204" pitchFamily="34" charset="0"/>
              </a:rPr>
              <a:t>07</a:t>
            </a:r>
          </a:p>
        </p:txBody>
      </p:sp>
      <p:sp>
        <p:nvSpPr>
          <p:cNvPr id="7" name="CuadroTexto 6">
            <a:extLst>
              <a:ext uri="{FF2B5EF4-FFF2-40B4-BE49-F238E27FC236}">
                <a16:creationId xmlns:a16="http://schemas.microsoft.com/office/drawing/2014/main" id="{FED34D25-15A5-2C22-B3DC-0BDA3821AE93}"/>
              </a:ext>
            </a:extLst>
          </p:cNvPr>
          <p:cNvSpPr txBox="1"/>
          <p:nvPr/>
        </p:nvSpPr>
        <p:spPr>
          <a:xfrm>
            <a:off x="1000724" y="258386"/>
            <a:ext cx="6875007" cy="461665"/>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s-CO" sz="2400" b="1" i="0" u="none" strike="noStrike" kern="1200" cap="none" spc="0" normalizeH="0" baseline="0" noProof="0" dirty="0">
                <a:ln>
                  <a:noFill/>
                </a:ln>
                <a:solidFill>
                  <a:srgbClr val="7030A0"/>
                </a:solidFill>
                <a:effectLst/>
                <a:uLnTx/>
                <a:uFillTx/>
                <a:latin typeface="Arial" panose="020B0604020202020204" pitchFamily="34" charset="0"/>
                <a:ea typeface="+mn-ea"/>
                <a:cs typeface="Arial" panose="020B0604020202020204" pitchFamily="34" charset="0"/>
              </a:rPr>
              <a:t>Decreto 1411 de 2022- Preguntas recurrentes:</a:t>
            </a:r>
          </a:p>
        </p:txBody>
      </p:sp>
      <p:pic>
        <p:nvPicPr>
          <p:cNvPr id="2" name="Imagen 1">
            <a:extLst>
              <a:ext uri="{FF2B5EF4-FFF2-40B4-BE49-F238E27FC236}">
                <a16:creationId xmlns:a16="http://schemas.microsoft.com/office/drawing/2014/main" id="{77BE9193-4BB0-A3E4-BD48-548A16BD2F56}"/>
              </a:ext>
            </a:extLst>
          </p:cNvPr>
          <p:cNvPicPr>
            <a:picLocks noChangeAspect="1"/>
          </p:cNvPicPr>
          <p:nvPr/>
        </p:nvPicPr>
        <p:blipFill>
          <a:blip r:embed="rId3"/>
          <a:stretch>
            <a:fillRect/>
          </a:stretch>
        </p:blipFill>
        <p:spPr>
          <a:xfrm>
            <a:off x="984746" y="124262"/>
            <a:ext cx="121931" cy="134124"/>
          </a:xfrm>
          <a:prstGeom prst="rect">
            <a:avLst/>
          </a:prstGeom>
        </p:spPr>
      </p:pic>
      <p:pic>
        <p:nvPicPr>
          <p:cNvPr id="16" name="Imagen 15">
            <a:extLst>
              <a:ext uri="{FF2B5EF4-FFF2-40B4-BE49-F238E27FC236}">
                <a16:creationId xmlns:a16="http://schemas.microsoft.com/office/drawing/2014/main" id="{0889A31C-C6B2-934D-9C6C-1559CDFA1365}"/>
              </a:ext>
            </a:extLst>
          </p:cNvPr>
          <p:cNvPicPr>
            <a:picLocks noChangeAspect="1"/>
          </p:cNvPicPr>
          <p:nvPr/>
        </p:nvPicPr>
        <p:blipFill>
          <a:blip r:embed="rId4"/>
          <a:stretch>
            <a:fillRect/>
          </a:stretch>
        </p:blipFill>
        <p:spPr>
          <a:xfrm>
            <a:off x="589265" y="1360715"/>
            <a:ext cx="3152321" cy="1965083"/>
          </a:xfrm>
          <a:prstGeom prst="rect">
            <a:avLst/>
          </a:prstGeom>
        </p:spPr>
      </p:pic>
      <p:pic>
        <p:nvPicPr>
          <p:cNvPr id="17" name="Imagen 16">
            <a:extLst>
              <a:ext uri="{FF2B5EF4-FFF2-40B4-BE49-F238E27FC236}">
                <a16:creationId xmlns:a16="http://schemas.microsoft.com/office/drawing/2014/main" id="{2698E675-65FF-8940-A798-C94110BEAD77}"/>
              </a:ext>
            </a:extLst>
          </p:cNvPr>
          <p:cNvPicPr>
            <a:picLocks noChangeAspect="1"/>
          </p:cNvPicPr>
          <p:nvPr/>
        </p:nvPicPr>
        <p:blipFill>
          <a:blip r:embed="rId4"/>
          <a:stretch>
            <a:fillRect/>
          </a:stretch>
        </p:blipFill>
        <p:spPr>
          <a:xfrm>
            <a:off x="589265" y="3966462"/>
            <a:ext cx="3152321" cy="1965083"/>
          </a:xfrm>
          <a:prstGeom prst="rect">
            <a:avLst/>
          </a:prstGeom>
        </p:spPr>
      </p:pic>
      <p:pic>
        <p:nvPicPr>
          <p:cNvPr id="18" name="Imagen 17">
            <a:extLst>
              <a:ext uri="{FF2B5EF4-FFF2-40B4-BE49-F238E27FC236}">
                <a16:creationId xmlns:a16="http://schemas.microsoft.com/office/drawing/2014/main" id="{965266A2-7E84-5E4B-A6C8-6F1E9D96D4D1}"/>
              </a:ext>
            </a:extLst>
          </p:cNvPr>
          <p:cNvPicPr>
            <a:picLocks noChangeAspect="1"/>
          </p:cNvPicPr>
          <p:nvPr/>
        </p:nvPicPr>
        <p:blipFill>
          <a:blip r:embed="rId4"/>
          <a:stretch>
            <a:fillRect/>
          </a:stretch>
        </p:blipFill>
        <p:spPr>
          <a:xfrm>
            <a:off x="4431922" y="1334882"/>
            <a:ext cx="3152321" cy="1965083"/>
          </a:xfrm>
          <a:prstGeom prst="rect">
            <a:avLst/>
          </a:prstGeom>
        </p:spPr>
      </p:pic>
      <p:pic>
        <p:nvPicPr>
          <p:cNvPr id="19" name="Imagen 18">
            <a:extLst>
              <a:ext uri="{FF2B5EF4-FFF2-40B4-BE49-F238E27FC236}">
                <a16:creationId xmlns:a16="http://schemas.microsoft.com/office/drawing/2014/main" id="{D9892D90-A2B8-F244-B671-3B1D6ECFC11E}"/>
              </a:ext>
            </a:extLst>
          </p:cNvPr>
          <p:cNvPicPr>
            <a:picLocks noChangeAspect="1"/>
          </p:cNvPicPr>
          <p:nvPr/>
        </p:nvPicPr>
        <p:blipFill>
          <a:blip r:embed="rId4"/>
          <a:stretch>
            <a:fillRect/>
          </a:stretch>
        </p:blipFill>
        <p:spPr>
          <a:xfrm>
            <a:off x="4431922" y="3940629"/>
            <a:ext cx="3152321" cy="1965083"/>
          </a:xfrm>
          <a:prstGeom prst="rect">
            <a:avLst/>
          </a:prstGeom>
        </p:spPr>
      </p:pic>
      <p:pic>
        <p:nvPicPr>
          <p:cNvPr id="20" name="Imagen 19">
            <a:extLst>
              <a:ext uri="{FF2B5EF4-FFF2-40B4-BE49-F238E27FC236}">
                <a16:creationId xmlns:a16="http://schemas.microsoft.com/office/drawing/2014/main" id="{547EC6FA-B615-FF4B-9927-6D447F868D8C}"/>
              </a:ext>
            </a:extLst>
          </p:cNvPr>
          <p:cNvPicPr>
            <a:picLocks noChangeAspect="1"/>
          </p:cNvPicPr>
          <p:nvPr/>
        </p:nvPicPr>
        <p:blipFill>
          <a:blip r:embed="rId4"/>
          <a:stretch>
            <a:fillRect/>
          </a:stretch>
        </p:blipFill>
        <p:spPr>
          <a:xfrm>
            <a:off x="8274579" y="1334882"/>
            <a:ext cx="3152321" cy="1965083"/>
          </a:xfrm>
          <a:prstGeom prst="rect">
            <a:avLst/>
          </a:prstGeom>
        </p:spPr>
      </p:pic>
      <p:pic>
        <p:nvPicPr>
          <p:cNvPr id="21" name="Imagen 20">
            <a:extLst>
              <a:ext uri="{FF2B5EF4-FFF2-40B4-BE49-F238E27FC236}">
                <a16:creationId xmlns:a16="http://schemas.microsoft.com/office/drawing/2014/main" id="{43AD8D1A-F5B9-7249-BB2C-8D1A71D6CD14}"/>
              </a:ext>
            </a:extLst>
          </p:cNvPr>
          <p:cNvPicPr>
            <a:picLocks noChangeAspect="1"/>
          </p:cNvPicPr>
          <p:nvPr/>
        </p:nvPicPr>
        <p:blipFill>
          <a:blip r:embed="rId4"/>
          <a:stretch>
            <a:fillRect/>
          </a:stretch>
        </p:blipFill>
        <p:spPr>
          <a:xfrm>
            <a:off x="8274579" y="3940629"/>
            <a:ext cx="3152321" cy="1965083"/>
          </a:xfrm>
          <a:prstGeom prst="rect">
            <a:avLst/>
          </a:prstGeom>
        </p:spPr>
      </p:pic>
      <p:pic>
        <p:nvPicPr>
          <p:cNvPr id="24" name="Imagen 23">
            <a:extLst>
              <a:ext uri="{FF2B5EF4-FFF2-40B4-BE49-F238E27FC236}">
                <a16:creationId xmlns:a16="http://schemas.microsoft.com/office/drawing/2014/main" id="{4ABD3B82-8ECA-9E48-B177-935F260E8C82}"/>
              </a:ext>
            </a:extLst>
          </p:cNvPr>
          <p:cNvPicPr>
            <a:picLocks noChangeAspect="1"/>
          </p:cNvPicPr>
          <p:nvPr/>
        </p:nvPicPr>
        <p:blipFill>
          <a:blip r:embed="rId5"/>
          <a:stretch>
            <a:fillRect/>
          </a:stretch>
        </p:blipFill>
        <p:spPr>
          <a:xfrm>
            <a:off x="2015664" y="1393373"/>
            <a:ext cx="343066" cy="516981"/>
          </a:xfrm>
          <a:prstGeom prst="rect">
            <a:avLst/>
          </a:prstGeom>
        </p:spPr>
      </p:pic>
      <p:pic>
        <p:nvPicPr>
          <p:cNvPr id="26" name="Imagen 25">
            <a:extLst>
              <a:ext uri="{FF2B5EF4-FFF2-40B4-BE49-F238E27FC236}">
                <a16:creationId xmlns:a16="http://schemas.microsoft.com/office/drawing/2014/main" id="{141A9C94-B646-D949-BC71-F2149F679EC6}"/>
              </a:ext>
            </a:extLst>
          </p:cNvPr>
          <p:cNvPicPr>
            <a:picLocks noChangeAspect="1"/>
          </p:cNvPicPr>
          <p:nvPr/>
        </p:nvPicPr>
        <p:blipFill>
          <a:blip r:embed="rId5"/>
          <a:stretch>
            <a:fillRect/>
          </a:stretch>
        </p:blipFill>
        <p:spPr>
          <a:xfrm>
            <a:off x="5858321" y="1387718"/>
            <a:ext cx="343066" cy="516981"/>
          </a:xfrm>
          <a:prstGeom prst="rect">
            <a:avLst/>
          </a:prstGeom>
        </p:spPr>
      </p:pic>
      <p:pic>
        <p:nvPicPr>
          <p:cNvPr id="28" name="Imagen 27">
            <a:extLst>
              <a:ext uri="{FF2B5EF4-FFF2-40B4-BE49-F238E27FC236}">
                <a16:creationId xmlns:a16="http://schemas.microsoft.com/office/drawing/2014/main" id="{67252B16-D6ED-DF40-AE8E-DB4FF07B25AB}"/>
              </a:ext>
            </a:extLst>
          </p:cNvPr>
          <p:cNvPicPr>
            <a:picLocks noChangeAspect="1"/>
          </p:cNvPicPr>
          <p:nvPr/>
        </p:nvPicPr>
        <p:blipFill>
          <a:blip r:embed="rId5"/>
          <a:stretch>
            <a:fillRect/>
          </a:stretch>
        </p:blipFill>
        <p:spPr>
          <a:xfrm>
            <a:off x="9700978" y="1387718"/>
            <a:ext cx="343066" cy="516981"/>
          </a:xfrm>
          <a:prstGeom prst="rect">
            <a:avLst/>
          </a:prstGeom>
        </p:spPr>
      </p:pic>
      <p:pic>
        <p:nvPicPr>
          <p:cNvPr id="30" name="Imagen 29">
            <a:extLst>
              <a:ext uri="{FF2B5EF4-FFF2-40B4-BE49-F238E27FC236}">
                <a16:creationId xmlns:a16="http://schemas.microsoft.com/office/drawing/2014/main" id="{E9475F46-D9B3-2C48-BA84-006F58295B26}"/>
              </a:ext>
            </a:extLst>
          </p:cNvPr>
          <p:cNvPicPr>
            <a:picLocks noChangeAspect="1"/>
          </p:cNvPicPr>
          <p:nvPr/>
        </p:nvPicPr>
        <p:blipFill>
          <a:blip r:embed="rId5"/>
          <a:stretch>
            <a:fillRect/>
          </a:stretch>
        </p:blipFill>
        <p:spPr>
          <a:xfrm>
            <a:off x="9700978" y="3999120"/>
            <a:ext cx="343066" cy="516981"/>
          </a:xfrm>
          <a:prstGeom prst="rect">
            <a:avLst/>
          </a:prstGeom>
        </p:spPr>
      </p:pic>
      <p:pic>
        <p:nvPicPr>
          <p:cNvPr id="32" name="Imagen 31">
            <a:extLst>
              <a:ext uri="{FF2B5EF4-FFF2-40B4-BE49-F238E27FC236}">
                <a16:creationId xmlns:a16="http://schemas.microsoft.com/office/drawing/2014/main" id="{F63CD892-DE58-B84F-BBA6-8901A259068F}"/>
              </a:ext>
            </a:extLst>
          </p:cNvPr>
          <p:cNvPicPr>
            <a:picLocks noChangeAspect="1"/>
          </p:cNvPicPr>
          <p:nvPr/>
        </p:nvPicPr>
        <p:blipFill>
          <a:blip r:embed="rId5"/>
          <a:stretch>
            <a:fillRect/>
          </a:stretch>
        </p:blipFill>
        <p:spPr>
          <a:xfrm>
            <a:off x="5814363" y="3999120"/>
            <a:ext cx="343066" cy="516981"/>
          </a:xfrm>
          <a:prstGeom prst="rect">
            <a:avLst/>
          </a:prstGeom>
        </p:spPr>
      </p:pic>
      <p:pic>
        <p:nvPicPr>
          <p:cNvPr id="34" name="Imagen 33">
            <a:extLst>
              <a:ext uri="{FF2B5EF4-FFF2-40B4-BE49-F238E27FC236}">
                <a16:creationId xmlns:a16="http://schemas.microsoft.com/office/drawing/2014/main" id="{988E1C59-44B2-2B49-B16A-8ECF85AA241B}"/>
              </a:ext>
            </a:extLst>
          </p:cNvPr>
          <p:cNvPicPr>
            <a:picLocks noChangeAspect="1"/>
          </p:cNvPicPr>
          <p:nvPr/>
        </p:nvPicPr>
        <p:blipFill>
          <a:blip r:embed="rId5"/>
          <a:stretch>
            <a:fillRect/>
          </a:stretch>
        </p:blipFill>
        <p:spPr>
          <a:xfrm>
            <a:off x="2015664" y="3999120"/>
            <a:ext cx="343066" cy="516981"/>
          </a:xfrm>
          <a:prstGeom prst="rect">
            <a:avLst/>
          </a:prstGeom>
        </p:spPr>
      </p:pic>
      <p:sp>
        <p:nvSpPr>
          <p:cNvPr id="48" name="CuadroTexto 47">
            <a:extLst>
              <a:ext uri="{FF2B5EF4-FFF2-40B4-BE49-F238E27FC236}">
                <a16:creationId xmlns:a16="http://schemas.microsoft.com/office/drawing/2014/main" id="{DCA34A68-A865-0D43-A0EE-BE8473D3B8D4}"/>
              </a:ext>
            </a:extLst>
          </p:cNvPr>
          <p:cNvSpPr txBox="1"/>
          <p:nvPr/>
        </p:nvSpPr>
        <p:spPr>
          <a:xfrm>
            <a:off x="658414" y="1985610"/>
            <a:ext cx="2976486" cy="1600438"/>
          </a:xfrm>
          <a:prstGeom prst="rect">
            <a:avLst/>
          </a:prstGeom>
          <a:noFill/>
        </p:spPr>
        <p:txBody>
          <a:bodyPr wrap="square" lIns="91440" tIns="45720" rIns="91440" bIns="45720" anchor="t">
            <a:spAutoFit/>
          </a:bodyPr>
          <a:lstStyle/>
          <a:p>
            <a:pPr marL="0" marR="0" lvl="0" indent="0" algn="just" defTabSz="457200" rtl="0" eaLnBrk="1" fontAlgn="auto" latinLnBrk="0" hangingPunct="1">
              <a:lnSpc>
                <a:spcPct val="100000"/>
              </a:lnSpc>
              <a:spcBef>
                <a:spcPts val="0"/>
              </a:spcBef>
              <a:spcAft>
                <a:spcPts val="0"/>
              </a:spcAft>
              <a:buClrTx/>
              <a:buSzTx/>
              <a:buFontTx/>
              <a:buNone/>
              <a:tabLst/>
              <a:defRPr/>
            </a:pPr>
            <a:r>
              <a:rPr kumimoji="0" lang="es-CO" sz="1400" b="0" i="0" u="none" strike="noStrike" kern="1200" cap="none" spc="0" normalizeH="0" baseline="0" noProof="0" dirty="0">
                <a:ln>
                  <a:noFill/>
                </a:ln>
                <a:solidFill>
                  <a:prstClr val="black">
                    <a:lumMod val="65000"/>
                    <a:lumOff val="35000"/>
                  </a:prstClr>
                </a:solidFill>
                <a:effectLst/>
                <a:uLnTx/>
                <a:uFillTx/>
                <a:latin typeface="Arial" panose="020B0604020202020204" pitchFamily="34" charset="0"/>
                <a:ea typeface="+mn-ea"/>
                <a:cs typeface="Arial" panose="020B0604020202020204" pitchFamily="34" charset="0"/>
              </a:rPr>
              <a:t>¿Cuándo los niños y niñas no han cursado el grado de transición y tienen 6 años o más, que requisitos deben cumplir para ser admitidos en los grados de educación básica? </a:t>
            </a:r>
          </a:p>
          <a:p>
            <a:pPr marL="0" marR="0" lvl="0" indent="0" algn="just" defTabSz="457200" rtl="0" eaLnBrk="1" fontAlgn="auto" latinLnBrk="0" hangingPunct="1">
              <a:lnSpc>
                <a:spcPct val="100000"/>
              </a:lnSpc>
              <a:spcBef>
                <a:spcPts val="0"/>
              </a:spcBef>
              <a:spcAft>
                <a:spcPts val="0"/>
              </a:spcAft>
              <a:buClrTx/>
              <a:buSzTx/>
              <a:buFontTx/>
              <a:buNone/>
              <a:tabLst/>
              <a:defRPr/>
            </a:pPr>
            <a:endParaRPr kumimoji="0" lang="es-CO" sz="1400" b="0" i="0" u="none" strike="noStrike" kern="1200" cap="none" spc="0" normalizeH="0" baseline="0" noProof="0" dirty="0">
              <a:ln>
                <a:noFill/>
              </a:ln>
              <a:solidFill>
                <a:prstClr val="black">
                  <a:lumMod val="65000"/>
                  <a:lumOff val="35000"/>
                </a:prstClr>
              </a:solidFill>
              <a:effectLst/>
              <a:uLnTx/>
              <a:uFillTx/>
              <a:latin typeface="Arial" panose="020B0604020202020204" pitchFamily="34" charset="0"/>
              <a:ea typeface="+mn-ea"/>
              <a:cs typeface="Arial" panose="020B0604020202020204" pitchFamily="34" charset="0"/>
            </a:endParaRPr>
          </a:p>
        </p:txBody>
      </p:sp>
      <p:sp>
        <p:nvSpPr>
          <p:cNvPr id="49" name="CuadroTexto 48">
            <a:extLst>
              <a:ext uri="{FF2B5EF4-FFF2-40B4-BE49-F238E27FC236}">
                <a16:creationId xmlns:a16="http://schemas.microsoft.com/office/drawing/2014/main" id="{37891062-48D8-1E49-A42A-8E14A9E25E80}"/>
              </a:ext>
            </a:extLst>
          </p:cNvPr>
          <p:cNvSpPr txBox="1"/>
          <p:nvPr/>
        </p:nvSpPr>
        <p:spPr>
          <a:xfrm>
            <a:off x="4541611" y="1974593"/>
            <a:ext cx="2976486" cy="1600438"/>
          </a:xfrm>
          <a:prstGeom prst="rect">
            <a:avLst/>
          </a:prstGeom>
          <a:noFill/>
        </p:spPr>
        <p:txBody>
          <a:bodyPr wrap="square" lIns="91440" tIns="45720" rIns="91440" bIns="45720" anchor="t">
            <a:spAutoFit/>
          </a:bodyPr>
          <a:lstStyle/>
          <a:p>
            <a:pPr marL="0" marR="0" lvl="0" indent="0" algn="just" defTabSz="457200" rtl="0" eaLnBrk="1" fontAlgn="auto" latinLnBrk="0" hangingPunct="1">
              <a:lnSpc>
                <a:spcPct val="100000"/>
              </a:lnSpc>
              <a:spcBef>
                <a:spcPts val="0"/>
              </a:spcBef>
              <a:spcAft>
                <a:spcPts val="0"/>
              </a:spcAft>
              <a:buClrTx/>
              <a:buSzTx/>
              <a:buFontTx/>
              <a:buNone/>
              <a:tabLst/>
              <a:defRPr/>
            </a:pPr>
            <a:r>
              <a:rPr kumimoji="0" lang="es-CO" sz="1400" b="0" i="0" u="none" strike="noStrike" kern="1200" cap="none" spc="0" normalizeH="0" baseline="0" noProof="0" dirty="0">
                <a:ln>
                  <a:noFill/>
                </a:ln>
                <a:solidFill>
                  <a:prstClr val="black">
                    <a:lumMod val="65000"/>
                    <a:lumOff val="35000"/>
                  </a:prstClr>
                </a:solidFill>
                <a:effectLst/>
                <a:uLnTx/>
                <a:uFillTx/>
                <a:latin typeface="Arial" panose="020B0604020202020204" pitchFamily="34" charset="0"/>
                <a:ea typeface="+mn-ea"/>
                <a:cs typeface="Arial" panose="020B0604020202020204" pitchFamily="34" charset="0"/>
              </a:rPr>
              <a:t>¿La edad mínima definida por la normatividad vigente para el ingreso al grado de transición los niños que cumplen los 5 años es hasta el 31 de marzo del presente año?</a:t>
            </a:r>
          </a:p>
          <a:p>
            <a:pPr marL="0" marR="0" lvl="0" indent="0" algn="just" defTabSz="457200" rtl="0" eaLnBrk="1" fontAlgn="auto" latinLnBrk="0" hangingPunct="1">
              <a:lnSpc>
                <a:spcPct val="100000"/>
              </a:lnSpc>
              <a:spcBef>
                <a:spcPts val="0"/>
              </a:spcBef>
              <a:spcAft>
                <a:spcPts val="0"/>
              </a:spcAft>
              <a:buClrTx/>
              <a:buSzTx/>
              <a:buFontTx/>
              <a:buNone/>
              <a:tabLst/>
              <a:defRPr/>
            </a:pPr>
            <a:endParaRPr kumimoji="0" lang="es-CO" sz="1400" b="0" i="0" u="none" strike="noStrike" kern="1200" cap="none" spc="0" normalizeH="0" baseline="0" noProof="0" dirty="0">
              <a:ln>
                <a:noFill/>
              </a:ln>
              <a:solidFill>
                <a:prstClr val="black">
                  <a:lumMod val="65000"/>
                  <a:lumOff val="35000"/>
                </a:prstClr>
              </a:solidFill>
              <a:effectLst/>
              <a:uLnTx/>
              <a:uFillTx/>
              <a:latin typeface="Arial" panose="020B0604020202020204" pitchFamily="34" charset="0"/>
              <a:ea typeface="+mn-ea"/>
              <a:cs typeface="Arial" panose="020B0604020202020204" pitchFamily="34" charset="0"/>
            </a:endParaRPr>
          </a:p>
        </p:txBody>
      </p:sp>
      <p:sp>
        <p:nvSpPr>
          <p:cNvPr id="50" name="CuadroTexto 49">
            <a:extLst>
              <a:ext uri="{FF2B5EF4-FFF2-40B4-BE49-F238E27FC236}">
                <a16:creationId xmlns:a16="http://schemas.microsoft.com/office/drawing/2014/main" id="{F914856A-C822-7146-91E0-A6865D21F0AE}"/>
              </a:ext>
            </a:extLst>
          </p:cNvPr>
          <p:cNvSpPr txBox="1"/>
          <p:nvPr/>
        </p:nvSpPr>
        <p:spPr>
          <a:xfrm>
            <a:off x="8318122" y="2068309"/>
            <a:ext cx="2976486" cy="954107"/>
          </a:xfrm>
          <a:prstGeom prst="rect">
            <a:avLst/>
          </a:prstGeom>
          <a:noFill/>
        </p:spPr>
        <p:txBody>
          <a:bodyPr wrap="square" lIns="91440" tIns="45720" rIns="91440" bIns="45720" anchor="t">
            <a:spAutoFit/>
          </a:bodyPr>
          <a:lstStyle/>
          <a:p>
            <a:pPr marL="0" marR="0" lvl="0" indent="0" algn="just" defTabSz="457200" rtl="0" eaLnBrk="1" fontAlgn="auto" latinLnBrk="0" hangingPunct="1">
              <a:lnSpc>
                <a:spcPct val="100000"/>
              </a:lnSpc>
              <a:spcBef>
                <a:spcPts val="0"/>
              </a:spcBef>
              <a:spcAft>
                <a:spcPts val="0"/>
              </a:spcAft>
              <a:buClrTx/>
              <a:buSzTx/>
              <a:buFontTx/>
              <a:buNone/>
              <a:tabLst/>
              <a:defRPr/>
            </a:pPr>
            <a:r>
              <a:rPr kumimoji="0" lang="es-CO" sz="1400" b="0" i="0" u="none" strike="noStrike" kern="1200" cap="none" spc="0" normalizeH="0" baseline="0" noProof="0" dirty="0">
                <a:ln>
                  <a:noFill/>
                </a:ln>
                <a:solidFill>
                  <a:prstClr val="black">
                    <a:lumMod val="65000"/>
                    <a:lumOff val="35000"/>
                  </a:prstClr>
                </a:solidFill>
                <a:effectLst/>
                <a:uLnTx/>
                <a:uFillTx/>
                <a:latin typeface="Arial" panose="020B0604020202020204" pitchFamily="34" charset="0"/>
                <a:ea typeface="+mn-ea"/>
                <a:cs typeface="Arial" panose="020B0604020202020204" pitchFamily="34" charset="0"/>
              </a:rPr>
              <a:t>¿Los establecimientos educativos pueden realizar exámenes o pruebas para la admisión de niños y niñas a la educación inicial?</a:t>
            </a:r>
          </a:p>
        </p:txBody>
      </p:sp>
      <p:sp>
        <p:nvSpPr>
          <p:cNvPr id="51" name="CuadroTexto 50">
            <a:extLst>
              <a:ext uri="{FF2B5EF4-FFF2-40B4-BE49-F238E27FC236}">
                <a16:creationId xmlns:a16="http://schemas.microsoft.com/office/drawing/2014/main" id="{5EF63E7E-CE0A-E54C-AE27-97A9C639570E}"/>
              </a:ext>
            </a:extLst>
          </p:cNvPr>
          <p:cNvSpPr txBox="1"/>
          <p:nvPr/>
        </p:nvSpPr>
        <p:spPr>
          <a:xfrm>
            <a:off x="8362496" y="4688835"/>
            <a:ext cx="2976486" cy="1384995"/>
          </a:xfrm>
          <a:prstGeom prst="rect">
            <a:avLst/>
          </a:prstGeom>
          <a:noFill/>
        </p:spPr>
        <p:txBody>
          <a:bodyPr wrap="square" lIns="91440" tIns="45720" rIns="91440" bIns="45720" anchor="t">
            <a:spAutoFit/>
          </a:bodyPr>
          <a:lstStyle/>
          <a:p>
            <a:pPr marL="0" marR="0" lvl="0" indent="0" algn="just" defTabSz="457200" rtl="0" eaLnBrk="1" fontAlgn="auto" latinLnBrk="0" hangingPunct="1">
              <a:lnSpc>
                <a:spcPct val="100000"/>
              </a:lnSpc>
              <a:spcBef>
                <a:spcPts val="0"/>
              </a:spcBef>
              <a:spcAft>
                <a:spcPts val="0"/>
              </a:spcAft>
              <a:buClrTx/>
              <a:buSzTx/>
              <a:buFontTx/>
              <a:buNone/>
              <a:tabLst/>
              <a:defRPr/>
            </a:pPr>
            <a:r>
              <a:rPr kumimoji="0" lang="es-CO" sz="1200" b="0" i="0" u="none" strike="noStrike" kern="1200" cap="none" spc="0" normalizeH="0" baseline="0" noProof="0" dirty="0">
                <a:ln>
                  <a:noFill/>
                </a:ln>
                <a:solidFill>
                  <a:prstClr val="black">
                    <a:lumMod val="65000"/>
                    <a:lumOff val="35000"/>
                  </a:prstClr>
                </a:solidFill>
                <a:effectLst/>
                <a:uLnTx/>
                <a:uFillTx/>
                <a:latin typeface="Arial" panose="020B0604020202020204" pitchFamily="34" charset="0"/>
                <a:ea typeface="+mn-ea"/>
                <a:cs typeface="Arial" panose="020B0604020202020204" pitchFamily="34" charset="0"/>
              </a:rPr>
              <a:t>En virtud de la expedición del Decreto 1411 de 2022 ¿En cabeza de qué entidades estaría la función de inspección, vigilancia y control de la Educación Inicial, según los diferentes rangos de edades?.</a:t>
            </a:r>
          </a:p>
          <a:p>
            <a:pPr marL="0" marR="0" lvl="0" indent="0" algn="just" defTabSz="457200" rtl="0" eaLnBrk="1" fontAlgn="auto" latinLnBrk="0" hangingPunct="1">
              <a:lnSpc>
                <a:spcPct val="100000"/>
              </a:lnSpc>
              <a:spcBef>
                <a:spcPts val="0"/>
              </a:spcBef>
              <a:spcAft>
                <a:spcPts val="0"/>
              </a:spcAft>
              <a:buClrTx/>
              <a:buSzTx/>
              <a:buFontTx/>
              <a:buNone/>
              <a:tabLst/>
              <a:defRPr/>
            </a:pPr>
            <a:endParaRPr kumimoji="0" lang="es-CO" sz="1200" b="0" i="0" u="none" strike="noStrike" kern="1200" cap="none" spc="0" normalizeH="0" baseline="0" noProof="0" dirty="0">
              <a:ln>
                <a:noFill/>
              </a:ln>
              <a:solidFill>
                <a:prstClr val="black">
                  <a:lumMod val="65000"/>
                  <a:lumOff val="35000"/>
                </a:prstClr>
              </a:solidFill>
              <a:effectLst/>
              <a:uLnTx/>
              <a:uFillTx/>
              <a:latin typeface="Arial" panose="020B0604020202020204" pitchFamily="34" charset="0"/>
              <a:ea typeface="+mn-ea"/>
              <a:cs typeface="Arial" panose="020B0604020202020204" pitchFamily="34" charset="0"/>
            </a:endParaRPr>
          </a:p>
        </p:txBody>
      </p:sp>
      <p:sp>
        <p:nvSpPr>
          <p:cNvPr id="52" name="CuadroTexto 51">
            <a:extLst>
              <a:ext uri="{FF2B5EF4-FFF2-40B4-BE49-F238E27FC236}">
                <a16:creationId xmlns:a16="http://schemas.microsoft.com/office/drawing/2014/main" id="{4CA9B5AF-81CE-C543-A786-91C564FDABA9}"/>
              </a:ext>
            </a:extLst>
          </p:cNvPr>
          <p:cNvSpPr txBox="1"/>
          <p:nvPr/>
        </p:nvSpPr>
        <p:spPr>
          <a:xfrm>
            <a:off x="4519839" y="4761994"/>
            <a:ext cx="2976486" cy="954107"/>
          </a:xfrm>
          <a:prstGeom prst="rect">
            <a:avLst/>
          </a:prstGeom>
          <a:noFill/>
        </p:spPr>
        <p:txBody>
          <a:bodyPr wrap="square" lIns="91440" tIns="45720" rIns="91440" bIns="45720" anchor="t">
            <a:spAutoFit/>
          </a:bodyPr>
          <a:lstStyle/>
          <a:p>
            <a:pPr marL="0" marR="0" lvl="0" indent="0" algn="just" defTabSz="457200" rtl="0" eaLnBrk="1" fontAlgn="auto" latinLnBrk="0" hangingPunct="1">
              <a:lnSpc>
                <a:spcPct val="100000"/>
              </a:lnSpc>
              <a:spcBef>
                <a:spcPts val="0"/>
              </a:spcBef>
              <a:spcAft>
                <a:spcPts val="0"/>
              </a:spcAft>
              <a:buClrTx/>
              <a:buSzTx/>
              <a:buFontTx/>
              <a:buNone/>
              <a:tabLst/>
              <a:defRPr/>
            </a:pPr>
            <a:r>
              <a:rPr kumimoji="0" lang="es-CO" sz="1400" b="0" i="0" u="none" strike="noStrike" kern="1200" cap="none" spc="0" normalizeH="0" baseline="0" noProof="0" dirty="0">
                <a:ln>
                  <a:noFill/>
                </a:ln>
                <a:solidFill>
                  <a:prstClr val="black">
                    <a:lumMod val="65000"/>
                    <a:lumOff val="35000"/>
                  </a:prstClr>
                </a:solidFill>
                <a:effectLst/>
                <a:uLnTx/>
                <a:uFillTx/>
                <a:latin typeface="Arial" panose="020B0604020202020204" pitchFamily="34" charset="0"/>
                <a:ea typeface="+mn-ea"/>
                <a:cs typeface="Arial" panose="020B0604020202020204" pitchFamily="34" charset="0"/>
              </a:rPr>
              <a:t>¿Cuál es el procedimiento para la ampliación de los grados de jardín y prejardín en EE oficiales?</a:t>
            </a:r>
          </a:p>
          <a:p>
            <a:pPr marL="0" marR="0" lvl="0" indent="0" algn="just" defTabSz="457200" rtl="0" eaLnBrk="1" fontAlgn="auto" latinLnBrk="0" hangingPunct="1">
              <a:lnSpc>
                <a:spcPct val="100000"/>
              </a:lnSpc>
              <a:spcBef>
                <a:spcPts val="0"/>
              </a:spcBef>
              <a:spcAft>
                <a:spcPts val="0"/>
              </a:spcAft>
              <a:buClrTx/>
              <a:buSzTx/>
              <a:buFontTx/>
              <a:buNone/>
              <a:tabLst/>
              <a:defRPr/>
            </a:pPr>
            <a:endParaRPr kumimoji="0" lang="es-CO" sz="1400" b="0" i="0" u="none" strike="noStrike" kern="1200" cap="none" spc="0" normalizeH="0" baseline="0" noProof="0" dirty="0">
              <a:ln>
                <a:noFill/>
              </a:ln>
              <a:solidFill>
                <a:prstClr val="black">
                  <a:lumMod val="65000"/>
                  <a:lumOff val="35000"/>
                </a:prstClr>
              </a:solidFill>
              <a:effectLst/>
              <a:uLnTx/>
              <a:uFillTx/>
              <a:latin typeface="Arial" panose="020B0604020202020204" pitchFamily="34" charset="0"/>
              <a:ea typeface="+mn-ea"/>
              <a:cs typeface="Arial" panose="020B0604020202020204" pitchFamily="34" charset="0"/>
            </a:endParaRPr>
          </a:p>
        </p:txBody>
      </p:sp>
      <p:sp>
        <p:nvSpPr>
          <p:cNvPr id="53" name="CuadroTexto 52">
            <a:extLst>
              <a:ext uri="{FF2B5EF4-FFF2-40B4-BE49-F238E27FC236}">
                <a16:creationId xmlns:a16="http://schemas.microsoft.com/office/drawing/2014/main" id="{9BB1C083-F220-014A-916F-9B5A6E971474}"/>
              </a:ext>
            </a:extLst>
          </p:cNvPr>
          <p:cNvSpPr txBox="1"/>
          <p:nvPr/>
        </p:nvSpPr>
        <p:spPr>
          <a:xfrm>
            <a:off x="627946" y="4761994"/>
            <a:ext cx="2976486" cy="1169551"/>
          </a:xfrm>
          <a:prstGeom prst="rect">
            <a:avLst/>
          </a:prstGeom>
          <a:noFill/>
        </p:spPr>
        <p:txBody>
          <a:bodyPr wrap="square" lIns="91440" tIns="45720" rIns="91440" bIns="45720" anchor="t">
            <a:spAutoFit/>
          </a:bodyPr>
          <a:lstStyle/>
          <a:p>
            <a:pPr marL="0" marR="0" lvl="0" indent="0" algn="just" defTabSz="457200" rtl="0" eaLnBrk="1" fontAlgn="auto" latinLnBrk="0" hangingPunct="1">
              <a:lnSpc>
                <a:spcPct val="100000"/>
              </a:lnSpc>
              <a:spcBef>
                <a:spcPts val="0"/>
              </a:spcBef>
              <a:spcAft>
                <a:spcPts val="0"/>
              </a:spcAft>
              <a:buClrTx/>
              <a:buSzTx/>
              <a:buFontTx/>
              <a:buNone/>
              <a:tabLst/>
              <a:defRPr/>
            </a:pPr>
            <a:r>
              <a:rPr kumimoji="0" lang="es-CO" sz="1400" b="0" i="0" u="none" strike="noStrike" kern="1200" cap="none" spc="0" normalizeH="0" baseline="0" noProof="0" dirty="0">
                <a:ln>
                  <a:noFill/>
                </a:ln>
                <a:solidFill>
                  <a:prstClr val="black">
                    <a:lumMod val="65000"/>
                    <a:lumOff val="35000"/>
                  </a:prstClr>
                </a:solidFill>
                <a:effectLst/>
                <a:uLnTx/>
                <a:uFillTx/>
                <a:latin typeface="Arial" panose="020B0604020202020204" pitchFamily="34" charset="0"/>
                <a:ea typeface="+mn-ea"/>
                <a:cs typeface="Arial" panose="020B0604020202020204" pitchFamily="34" charset="0"/>
              </a:rPr>
              <a:t>¿La relación técnica número de niños por docente que plantea el decreto es de cumplimiento inmediato? </a:t>
            </a:r>
          </a:p>
          <a:p>
            <a:pPr marL="0" marR="0" lvl="0" indent="0" algn="just" defTabSz="457200" rtl="0" eaLnBrk="1" fontAlgn="auto" latinLnBrk="0" hangingPunct="1">
              <a:lnSpc>
                <a:spcPct val="100000"/>
              </a:lnSpc>
              <a:spcBef>
                <a:spcPts val="0"/>
              </a:spcBef>
              <a:spcAft>
                <a:spcPts val="0"/>
              </a:spcAft>
              <a:buClrTx/>
              <a:buSzTx/>
              <a:buFontTx/>
              <a:buNone/>
              <a:tabLst/>
              <a:defRPr/>
            </a:pPr>
            <a:endParaRPr kumimoji="0" lang="es-CO" sz="1400" b="0" i="0" u="none" strike="noStrike" kern="1200" cap="none" spc="0" normalizeH="0" baseline="0" noProof="0" dirty="0">
              <a:ln>
                <a:noFill/>
              </a:ln>
              <a:solidFill>
                <a:prstClr val="black">
                  <a:lumMod val="65000"/>
                  <a:lumOff val="35000"/>
                </a:prstClr>
              </a:solidFill>
              <a:effectLst/>
              <a:uLnTx/>
              <a:uFillTx/>
              <a:latin typeface="Arial" panose="020B0604020202020204" pitchFamily="34" charset="0"/>
              <a:ea typeface="+mn-ea"/>
              <a:cs typeface="Arial" panose="020B0604020202020204" pitchFamily="34" charset="0"/>
            </a:endParaRPr>
          </a:p>
        </p:txBody>
      </p:sp>
      <p:sp>
        <p:nvSpPr>
          <p:cNvPr id="5" name="Rectángulo 4">
            <a:extLst>
              <a:ext uri="{FF2B5EF4-FFF2-40B4-BE49-F238E27FC236}">
                <a16:creationId xmlns:a16="http://schemas.microsoft.com/office/drawing/2014/main" id="{AF860767-AC20-2E42-BC20-D2A186F621BB}"/>
              </a:ext>
            </a:extLst>
          </p:cNvPr>
          <p:cNvSpPr/>
          <p:nvPr/>
        </p:nvSpPr>
        <p:spPr>
          <a:xfrm>
            <a:off x="0" y="0"/>
            <a:ext cx="12192000" cy="6858000"/>
          </a:xfrm>
          <a:prstGeom prst="rect">
            <a:avLst/>
          </a:prstGeom>
          <a:solidFill>
            <a:schemeClr val="tx1">
              <a:alpha val="32941"/>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s-ES_tradnl"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nvGrpSpPr>
          <p:cNvPr id="55" name="Grupo 54">
            <a:extLst>
              <a:ext uri="{FF2B5EF4-FFF2-40B4-BE49-F238E27FC236}">
                <a16:creationId xmlns:a16="http://schemas.microsoft.com/office/drawing/2014/main" id="{BA1EC088-8E8E-CD4A-8009-B001C692CF09}"/>
              </a:ext>
            </a:extLst>
          </p:cNvPr>
          <p:cNvGrpSpPr/>
          <p:nvPr/>
        </p:nvGrpSpPr>
        <p:grpSpPr>
          <a:xfrm>
            <a:off x="2071498" y="1583731"/>
            <a:ext cx="7972546" cy="4059978"/>
            <a:chOff x="2109727" y="1703683"/>
            <a:chExt cx="7972546" cy="4059978"/>
          </a:xfrm>
        </p:grpSpPr>
        <p:pic>
          <p:nvPicPr>
            <p:cNvPr id="56" name="Imagen 55">
              <a:extLst>
                <a:ext uri="{FF2B5EF4-FFF2-40B4-BE49-F238E27FC236}">
                  <a16:creationId xmlns:a16="http://schemas.microsoft.com/office/drawing/2014/main" id="{E88F62C8-4592-4641-AF33-D4548051FED5}"/>
                </a:ext>
              </a:extLst>
            </p:cNvPr>
            <p:cNvPicPr>
              <a:picLocks noChangeAspect="1"/>
            </p:cNvPicPr>
            <p:nvPr/>
          </p:nvPicPr>
          <p:blipFill>
            <a:blip r:embed="rId6"/>
            <a:stretch>
              <a:fillRect/>
            </a:stretch>
          </p:blipFill>
          <p:spPr>
            <a:xfrm>
              <a:off x="2109727" y="1703683"/>
              <a:ext cx="7972546" cy="3975919"/>
            </a:xfrm>
            <a:prstGeom prst="rect">
              <a:avLst/>
            </a:prstGeom>
          </p:spPr>
        </p:pic>
        <p:sp>
          <p:nvSpPr>
            <p:cNvPr id="57" name="CuadroTexto 56">
              <a:extLst>
                <a:ext uri="{FF2B5EF4-FFF2-40B4-BE49-F238E27FC236}">
                  <a16:creationId xmlns:a16="http://schemas.microsoft.com/office/drawing/2014/main" id="{6F2C3F44-0890-A240-B6A1-5D159EE29629}"/>
                </a:ext>
              </a:extLst>
            </p:cNvPr>
            <p:cNvSpPr txBox="1"/>
            <p:nvPr/>
          </p:nvSpPr>
          <p:spPr>
            <a:xfrm>
              <a:off x="2937606" y="1968084"/>
              <a:ext cx="6438911" cy="536622"/>
            </a:xfrm>
            <a:prstGeom prst="rect">
              <a:avLst/>
            </a:prstGeom>
            <a:noFill/>
          </p:spPr>
          <p:txBody>
            <a:bodyPr wrap="square" lIns="91440" tIns="45720" rIns="91440" bIns="45720" anchor="t">
              <a:spAutoFit/>
            </a:bodyPr>
            <a:lstStyle/>
            <a:p>
              <a:pPr algn="ctr">
                <a:lnSpc>
                  <a:spcPct val="107000"/>
                </a:lnSpc>
                <a:spcAft>
                  <a:spcPts val="800"/>
                </a:spcAft>
              </a:pPr>
              <a:r>
                <a:rPr lang="es-CO" sz="1400" b="1" dirty="0">
                  <a:solidFill>
                    <a:prstClr val="black">
                      <a:lumMod val="65000"/>
                      <a:lumOff val="35000"/>
                    </a:prstClr>
                  </a:solidFill>
                  <a:latin typeface="Arial"/>
                  <a:cs typeface="Arial"/>
                </a:rPr>
                <a:t>¿Cuál es la edad mínima de las niñas y niños para el ingreso al grado de transición en el marco de la normatividad vigente?</a:t>
              </a:r>
            </a:p>
          </p:txBody>
        </p:sp>
        <p:sp>
          <p:nvSpPr>
            <p:cNvPr id="58" name="CuadroTexto 57">
              <a:extLst>
                <a:ext uri="{FF2B5EF4-FFF2-40B4-BE49-F238E27FC236}">
                  <a16:creationId xmlns:a16="http://schemas.microsoft.com/office/drawing/2014/main" id="{3967F12F-0E23-A447-A4FB-A6827E49A268}"/>
                </a:ext>
              </a:extLst>
            </p:cNvPr>
            <p:cNvSpPr txBox="1"/>
            <p:nvPr/>
          </p:nvSpPr>
          <p:spPr>
            <a:xfrm>
              <a:off x="2551818" y="2870561"/>
              <a:ext cx="7210485" cy="2893100"/>
            </a:xfrm>
            <a:prstGeom prst="rect">
              <a:avLst/>
            </a:prstGeom>
            <a:noFill/>
          </p:spPr>
          <p:txBody>
            <a:bodyPr wrap="square" lIns="91440" tIns="45720" rIns="91440" bIns="45720" anchor="t">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s-MX" sz="1400" b="0" i="0" u="none" strike="noStrike" kern="1200" cap="none" spc="0" normalizeH="0" baseline="0" noProof="0" dirty="0">
                  <a:ln>
                    <a:noFill/>
                  </a:ln>
                  <a:solidFill>
                    <a:prstClr val="black">
                      <a:lumMod val="65000"/>
                      <a:lumOff val="35000"/>
                    </a:prstClr>
                  </a:solidFill>
                  <a:effectLst/>
                  <a:uLnTx/>
                  <a:uFillTx/>
                  <a:latin typeface="Arial"/>
                  <a:ea typeface="Calibri" panose="020F0502020204030204" pitchFamily="34" charset="0"/>
                  <a:cs typeface="Arial"/>
                </a:rPr>
                <a:t>Ningún oferente del servicio de educación inicial puede condicionar el ingreso de las niñas y los niños a los establecimientos educativos por cuanto la educación es un derecho fundamental y, para la primera infancia, adicionalmente, es un derecho impostergable. Como lo señala el decreto, el ingreso al grado de transición debe ser promovido cuando las niñas y los niños cumplan los 5 años; sin embargo, en el caso en que sean menores de esta edad y se contemple la posibilidad de su ingreso, es deber de los EE junto con la familia, asegurar el interés superior del niño, valorando el momento de desarrollo, la situación familiar, la oferta presente en el territorio y los factores regionales, culturales y étnicos, en la perspectiva de garantía del derecho a la Educación.</a:t>
              </a:r>
            </a:p>
            <a:p>
              <a:pPr marL="0" marR="0" lvl="0" indent="0" algn="l" defTabSz="457200" rtl="0" eaLnBrk="1" fontAlgn="auto" latinLnBrk="0" hangingPunct="1">
                <a:lnSpc>
                  <a:spcPct val="100000"/>
                </a:lnSpc>
                <a:spcBef>
                  <a:spcPts val="0"/>
                </a:spcBef>
                <a:spcAft>
                  <a:spcPts val="0"/>
                </a:spcAft>
                <a:buClrTx/>
                <a:buSzTx/>
                <a:buFontTx/>
                <a:buNone/>
                <a:tabLst/>
                <a:defRPr/>
              </a:pPr>
              <a:r>
                <a:rPr lang="es-MX" sz="1400" dirty="0">
                  <a:solidFill>
                    <a:prstClr val="black">
                      <a:lumMod val="65000"/>
                      <a:lumOff val="35000"/>
                    </a:prstClr>
                  </a:solidFill>
                  <a:latin typeface="Arial"/>
                  <a:ea typeface="Calibri" panose="020F0502020204030204" pitchFamily="34" charset="0"/>
                  <a:cs typeface="Arial"/>
                </a:rPr>
                <a:t>El 31 de marzo es una fecha de corte administrativa para las acciones referentes a la gestión de cobertura, más no se constituye en una fecha para restringir el ingreso al Servicio Educativo. </a:t>
              </a:r>
              <a:r>
                <a:rPr kumimoji="0" lang="es-MX" sz="1400" b="0" i="0" u="none" strike="noStrike" kern="1200" cap="none" spc="0" normalizeH="0" baseline="0" noProof="0" dirty="0">
                  <a:ln>
                    <a:noFill/>
                  </a:ln>
                  <a:solidFill>
                    <a:prstClr val="black">
                      <a:lumMod val="65000"/>
                      <a:lumOff val="35000"/>
                    </a:prstClr>
                  </a:solidFill>
                  <a:effectLst/>
                  <a:uLnTx/>
                  <a:uFillTx/>
                  <a:latin typeface="Arial"/>
                  <a:ea typeface="Calibri" panose="020F0502020204030204" pitchFamily="34" charset="0"/>
                  <a:cs typeface="Arial"/>
                </a:rPr>
                <a:t> </a:t>
              </a:r>
            </a:p>
          </p:txBody>
        </p:sp>
        <p:cxnSp>
          <p:nvCxnSpPr>
            <p:cNvPr id="59" name="Conector recto 58">
              <a:extLst>
                <a:ext uri="{FF2B5EF4-FFF2-40B4-BE49-F238E27FC236}">
                  <a16:creationId xmlns:a16="http://schemas.microsoft.com/office/drawing/2014/main" id="{0833B027-5AFF-CD44-9B01-09E77E84FD74}"/>
                </a:ext>
              </a:extLst>
            </p:cNvPr>
            <p:cNvCxnSpPr>
              <a:cxnSpLocks/>
            </p:cNvCxnSpPr>
            <p:nvPr/>
          </p:nvCxnSpPr>
          <p:spPr>
            <a:xfrm>
              <a:off x="2579321" y="2774462"/>
              <a:ext cx="7210485" cy="0"/>
            </a:xfrm>
            <a:prstGeom prst="line">
              <a:avLst/>
            </a:prstGeom>
            <a:ln w="28575">
              <a:solidFill>
                <a:srgbClr val="7D5FFF"/>
              </a:solidFill>
            </a:ln>
          </p:spPr>
          <p:style>
            <a:lnRef idx="1">
              <a:schemeClr val="accent1"/>
            </a:lnRef>
            <a:fillRef idx="0">
              <a:schemeClr val="accent1"/>
            </a:fillRef>
            <a:effectRef idx="0">
              <a:schemeClr val="accent1"/>
            </a:effectRef>
            <a:fontRef idx="minor">
              <a:schemeClr val="tx1"/>
            </a:fontRef>
          </p:style>
        </p:cxnSp>
        <p:sp>
          <p:nvSpPr>
            <p:cNvPr id="60" name="Multiplicación 59">
              <a:hlinkClick r:id="rId7" action="ppaction://hlinksldjump"/>
              <a:extLst>
                <a:ext uri="{FF2B5EF4-FFF2-40B4-BE49-F238E27FC236}">
                  <a16:creationId xmlns:a16="http://schemas.microsoft.com/office/drawing/2014/main" id="{74814F28-34F4-2841-833B-BF50D6E9342B}"/>
                </a:ext>
              </a:extLst>
            </p:cNvPr>
            <p:cNvSpPr/>
            <p:nvPr/>
          </p:nvSpPr>
          <p:spPr>
            <a:xfrm>
              <a:off x="9464435" y="1733667"/>
              <a:ext cx="441198" cy="443717"/>
            </a:xfrm>
            <a:prstGeom prst="mathMultiply">
              <a:avLst>
                <a:gd name="adj1" fmla="val 7734"/>
              </a:avLst>
            </a:prstGeom>
            <a:solidFill>
              <a:srgbClr val="7D5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s-ES_tradnl"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grpSp>
    </p:spTree>
    <p:extLst>
      <p:ext uri="{BB962C8B-B14F-4D97-AF65-F5344CB8AC3E}">
        <p14:creationId xmlns:p14="http://schemas.microsoft.com/office/powerpoint/2010/main" val="9628276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Google Shape;893;p46">
            <a:extLst>
              <a:ext uri="{FF2B5EF4-FFF2-40B4-BE49-F238E27FC236}">
                <a16:creationId xmlns:a16="http://schemas.microsoft.com/office/drawing/2014/main" id="{5FC5B60C-B0EB-7F4B-B0FF-CB9064978D50}"/>
              </a:ext>
            </a:extLst>
          </p:cNvPr>
          <p:cNvSpPr/>
          <p:nvPr/>
        </p:nvSpPr>
        <p:spPr>
          <a:xfrm>
            <a:off x="110608" y="170255"/>
            <a:ext cx="892000" cy="892000"/>
          </a:xfrm>
          <a:prstGeom prst="ellipse">
            <a:avLst/>
          </a:prstGeom>
          <a:solidFill>
            <a:srgbClr val="7030A0"/>
          </a:solidFill>
          <a:ln>
            <a:noFill/>
          </a:ln>
        </p:spPr>
        <p:txBody>
          <a:bodyPr spcFirstLastPara="1" wrap="square" lIns="121900" tIns="121900" rIns="121900" bIns="121900" anchor="ctr" anchorCtr="0">
            <a:no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 name="Google Shape;907;p46">
            <a:extLst>
              <a:ext uri="{FF2B5EF4-FFF2-40B4-BE49-F238E27FC236}">
                <a16:creationId xmlns:a16="http://schemas.microsoft.com/office/drawing/2014/main" id="{233A6CBE-0C15-872A-271F-04C007BCDB10}"/>
              </a:ext>
            </a:extLst>
          </p:cNvPr>
          <p:cNvSpPr txBox="1">
            <a:spLocks/>
          </p:cNvSpPr>
          <p:nvPr/>
        </p:nvSpPr>
        <p:spPr>
          <a:xfrm>
            <a:off x="181946" y="147889"/>
            <a:ext cx="892000" cy="892000"/>
          </a:xfrm>
          <a:prstGeom prst="rect">
            <a:avLst/>
          </a:prstGeom>
        </p:spPr>
        <p:txBody>
          <a:bodyPr spcFirstLastPara="1" vert="horz" wrap="square" lIns="121900" tIns="121900" rIns="121900" bIns="121900" rtlCol="0" anchor="b" anchorCtr="0">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 sz="4400" b="0" i="0" u="none" strike="noStrike" kern="1200" cap="none" spc="0" normalizeH="0" baseline="0" noProof="0" dirty="0">
                <a:ln>
                  <a:noFill/>
                </a:ln>
                <a:solidFill>
                  <a:srgbClr val="E7E6E6"/>
                </a:solidFill>
                <a:effectLst/>
                <a:uLnTx/>
                <a:uFillTx/>
                <a:latin typeface="Arial" panose="020B0604020202020204" pitchFamily="34" charset="0"/>
                <a:ea typeface="+mj-ea"/>
                <a:cs typeface="Arial" panose="020B0604020202020204" pitchFamily="34" charset="0"/>
              </a:rPr>
              <a:t>07</a:t>
            </a:r>
          </a:p>
        </p:txBody>
      </p:sp>
      <p:sp>
        <p:nvSpPr>
          <p:cNvPr id="7" name="CuadroTexto 6">
            <a:extLst>
              <a:ext uri="{FF2B5EF4-FFF2-40B4-BE49-F238E27FC236}">
                <a16:creationId xmlns:a16="http://schemas.microsoft.com/office/drawing/2014/main" id="{FED34D25-15A5-2C22-B3DC-0BDA3821AE93}"/>
              </a:ext>
            </a:extLst>
          </p:cNvPr>
          <p:cNvSpPr txBox="1"/>
          <p:nvPr/>
        </p:nvSpPr>
        <p:spPr>
          <a:xfrm>
            <a:off x="1000724" y="258386"/>
            <a:ext cx="6875007" cy="461665"/>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s-CO" sz="2400" b="1" i="0" u="none" strike="noStrike" kern="1200" cap="none" spc="0" normalizeH="0" baseline="0" noProof="0" dirty="0">
                <a:ln>
                  <a:noFill/>
                </a:ln>
                <a:solidFill>
                  <a:srgbClr val="7030A0"/>
                </a:solidFill>
                <a:effectLst/>
                <a:uLnTx/>
                <a:uFillTx/>
                <a:latin typeface="Arial" panose="020B0604020202020204" pitchFamily="34" charset="0"/>
                <a:ea typeface="+mn-ea"/>
                <a:cs typeface="Arial" panose="020B0604020202020204" pitchFamily="34" charset="0"/>
              </a:rPr>
              <a:t>Decreto 1411 de 2022- Preguntas recurrentes:</a:t>
            </a:r>
          </a:p>
        </p:txBody>
      </p:sp>
      <p:pic>
        <p:nvPicPr>
          <p:cNvPr id="2" name="Imagen 1">
            <a:extLst>
              <a:ext uri="{FF2B5EF4-FFF2-40B4-BE49-F238E27FC236}">
                <a16:creationId xmlns:a16="http://schemas.microsoft.com/office/drawing/2014/main" id="{77BE9193-4BB0-A3E4-BD48-548A16BD2F56}"/>
              </a:ext>
            </a:extLst>
          </p:cNvPr>
          <p:cNvPicPr>
            <a:picLocks noChangeAspect="1"/>
          </p:cNvPicPr>
          <p:nvPr/>
        </p:nvPicPr>
        <p:blipFill>
          <a:blip r:embed="rId3"/>
          <a:stretch>
            <a:fillRect/>
          </a:stretch>
        </p:blipFill>
        <p:spPr>
          <a:xfrm>
            <a:off x="984746" y="124262"/>
            <a:ext cx="121931" cy="134124"/>
          </a:xfrm>
          <a:prstGeom prst="rect">
            <a:avLst/>
          </a:prstGeom>
        </p:spPr>
      </p:pic>
      <p:pic>
        <p:nvPicPr>
          <p:cNvPr id="16" name="Imagen 15">
            <a:extLst>
              <a:ext uri="{FF2B5EF4-FFF2-40B4-BE49-F238E27FC236}">
                <a16:creationId xmlns:a16="http://schemas.microsoft.com/office/drawing/2014/main" id="{0889A31C-C6B2-934D-9C6C-1559CDFA1365}"/>
              </a:ext>
            </a:extLst>
          </p:cNvPr>
          <p:cNvPicPr>
            <a:picLocks noChangeAspect="1"/>
          </p:cNvPicPr>
          <p:nvPr/>
        </p:nvPicPr>
        <p:blipFill>
          <a:blip r:embed="rId4"/>
          <a:stretch>
            <a:fillRect/>
          </a:stretch>
        </p:blipFill>
        <p:spPr>
          <a:xfrm>
            <a:off x="589265" y="1360715"/>
            <a:ext cx="3152321" cy="1965083"/>
          </a:xfrm>
          <a:prstGeom prst="rect">
            <a:avLst/>
          </a:prstGeom>
        </p:spPr>
      </p:pic>
      <p:pic>
        <p:nvPicPr>
          <p:cNvPr id="17" name="Imagen 16">
            <a:extLst>
              <a:ext uri="{FF2B5EF4-FFF2-40B4-BE49-F238E27FC236}">
                <a16:creationId xmlns:a16="http://schemas.microsoft.com/office/drawing/2014/main" id="{2698E675-65FF-8940-A798-C94110BEAD77}"/>
              </a:ext>
            </a:extLst>
          </p:cNvPr>
          <p:cNvPicPr>
            <a:picLocks noChangeAspect="1"/>
          </p:cNvPicPr>
          <p:nvPr/>
        </p:nvPicPr>
        <p:blipFill>
          <a:blip r:embed="rId4"/>
          <a:stretch>
            <a:fillRect/>
          </a:stretch>
        </p:blipFill>
        <p:spPr>
          <a:xfrm>
            <a:off x="589265" y="3966462"/>
            <a:ext cx="3152321" cy="1965083"/>
          </a:xfrm>
          <a:prstGeom prst="rect">
            <a:avLst/>
          </a:prstGeom>
        </p:spPr>
      </p:pic>
      <p:pic>
        <p:nvPicPr>
          <p:cNvPr id="18" name="Imagen 17">
            <a:extLst>
              <a:ext uri="{FF2B5EF4-FFF2-40B4-BE49-F238E27FC236}">
                <a16:creationId xmlns:a16="http://schemas.microsoft.com/office/drawing/2014/main" id="{965266A2-7E84-5E4B-A6C8-6F1E9D96D4D1}"/>
              </a:ext>
            </a:extLst>
          </p:cNvPr>
          <p:cNvPicPr>
            <a:picLocks noChangeAspect="1"/>
          </p:cNvPicPr>
          <p:nvPr/>
        </p:nvPicPr>
        <p:blipFill>
          <a:blip r:embed="rId4"/>
          <a:stretch>
            <a:fillRect/>
          </a:stretch>
        </p:blipFill>
        <p:spPr>
          <a:xfrm>
            <a:off x="4431922" y="1334882"/>
            <a:ext cx="3152321" cy="1965083"/>
          </a:xfrm>
          <a:prstGeom prst="rect">
            <a:avLst/>
          </a:prstGeom>
        </p:spPr>
      </p:pic>
      <p:pic>
        <p:nvPicPr>
          <p:cNvPr id="19" name="Imagen 18">
            <a:extLst>
              <a:ext uri="{FF2B5EF4-FFF2-40B4-BE49-F238E27FC236}">
                <a16:creationId xmlns:a16="http://schemas.microsoft.com/office/drawing/2014/main" id="{D9892D90-A2B8-F244-B671-3B1D6ECFC11E}"/>
              </a:ext>
            </a:extLst>
          </p:cNvPr>
          <p:cNvPicPr>
            <a:picLocks noChangeAspect="1"/>
          </p:cNvPicPr>
          <p:nvPr/>
        </p:nvPicPr>
        <p:blipFill>
          <a:blip r:embed="rId4"/>
          <a:stretch>
            <a:fillRect/>
          </a:stretch>
        </p:blipFill>
        <p:spPr>
          <a:xfrm>
            <a:off x="4431922" y="3940629"/>
            <a:ext cx="3152321" cy="1965083"/>
          </a:xfrm>
          <a:prstGeom prst="rect">
            <a:avLst/>
          </a:prstGeom>
        </p:spPr>
      </p:pic>
      <p:pic>
        <p:nvPicPr>
          <p:cNvPr id="20" name="Imagen 19">
            <a:extLst>
              <a:ext uri="{FF2B5EF4-FFF2-40B4-BE49-F238E27FC236}">
                <a16:creationId xmlns:a16="http://schemas.microsoft.com/office/drawing/2014/main" id="{547EC6FA-B615-FF4B-9927-6D447F868D8C}"/>
              </a:ext>
            </a:extLst>
          </p:cNvPr>
          <p:cNvPicPr>
            <a:picLocks noChangeAspect="1"/>
          </p:cNvPicPr>
          <p:nvPr/>
        </p:nvPicPr>
        <p:blipFill>
          <a:blip r:embed="rId4"/>
          <a:stretch>
            <a:fillRect/>
          </a:stretch>
        </p:blipFill>
        <p:spPr>
          <a:xfrm>
            <a:off x="8274579" y="1334882"/>
            <a:ext cx="3152321" cy="1965083"/>
          </a:xfrm>
          <a:prstGeom prst="rect">
            <a:avLst/>
          </a:prstGeom>
        </p:spPr>
      </p:pic>
      <p:pic>
        <p:nvPicPr>
          <p:cNvPr id="21" name="Imagen 20">
            <a:extLst>
              <a:ext uri="{FF2B5EF4-FFF2-40B4-BE49-F238E27FC236}">
                <a16:creationId xmlns:a16="http://schemas.microsoft.com/office/drawing/2014/main" id="{43AD8D1A-F5B9-7249-BB2C-8D1A71D6CD14}"/>
              </a:ext>
            </a:extLst>
          </p:cNvPr>
          <p:cNvPicPr>
            <a:picLocks noChangeAspect="1"/>
          </p:cNvPicPr>
          <p:nvPr/>
        </p:nvPicPr>
        <p:blipFill>
          <a:blip r:embed="rId4"/>
          <a:stretch>
            <a:fillRect/>
          </a:stretch>
        </p:blipFill>
        <p:spPr>
          <a:xfrm>
            <a:off x="8274579" y="3940629"/>
            <a:ext cx="3152321" cy="1965083"/>
          </a:xfrm>
          <a:prstGeom prst="rect">
            <a:avLst/>
          </a:prstGeom>
        </p:spPr>
      </p:pic>
      <p:pic>
        <p:nvPicPr>
          <p:cNvPr id="24" name="Imagen 23">
            <a:extLst>
              <a:ext uri="{FF2B5EF4-FFF2-40B4-BE49-F238E27FC236}">
                <a16:creationId xmlns:a16="http://schemas.microsoft.com/office/drawing/2014/main" id="{4ABD3B82-8ECA-9E48-B177-935F260E8C82}"/>
              </a:ext>
            </a:extLst>
          </p:cNvPr>
          <p:cNvPicPr>
            <a:picLocks noChangeAspect="1"/>
          </p:cNvPicPr>
          <p:nvPr/>
        </p:nvPicPr>
        <p:blipFill>
          <a:blip r:embed="rId5"/>
          <a:stretch>
            <a:fillRect/>
          </a:stretch>
        </p:blipFill>
        <p:spPr>
          <a:xfrm>
            <a:off x="2015664" y="1393373"/>
            <a:ext cx="343066" cy="516981"/>
          </a:xfrm>
          <a:prstGeom prst="rect">
            <a:avLst/>
          </a:prstGeom>
        </p:spPr>
      </p:pic>
      <p:pic>
        <p:nvPicPr>
          <p:cNvPr id="26" name="Imagen 25">
            <a:extLst>
              <a:ext uri="{FF2B5EF4-FFF2-40B4-BE49-F238E27FC236}">
                <a16:creationId xmlns:a16="http://schemas.microsoft.com/office/drawing/2014/main" id="{141A9C94-B646-D949-BC71-F2149F679EC6}"/>
              </a:ext>
            </a:extLst>
          </p:cNvPr>
          <p:cNvPicPr>
            <a:picLocks noChangeAspect="1"/>
          </p:cNvPicPr>
          <p:nvPr/>
        </p:nvPicPr>
        <p:blipFill>
          <a:blip r:embed="rId5"/>
          <a:stretch>
            <a:fillRect/>
          </a:stretch>
        </p:blipFill>
        <p:spPr>
          <a:xfrm>
            <a:off x="5858321" y="1387718"/>
            <a:ext cx="343066" cy="516981"/>
          </a:xfrm>
          <a:prstGeom prst="rect">
            <a:avLst/>
          </a:prstGeom>
        </p:spPr>
      </p:pic>
      <p:pic>
        <p:nvPicPr>
          <p:cNvPr id="28" name="Imagen 27">
            <a:extLst>
              <a:ext uri="{FF2B5EF4-FFF2-40B4-BE49-F238E27FC236}">
                <a16:creationId xmlns:a16="http://schemas.microsoft.com/office/drawing/2014/main" id="{67252B16-D6ED-DF40-AE8E-DB4FF07B25AB}"/>
              </a:ext>
            </a:extLst>
          </p:cNvPr>
          <p:cNvPicPr>
            <a:picLocks noChangeAspect="1"/>
          </p:cNvPicPr>
          <p:nvPr/>
        </p:nvPicPr>
        <p:blipFill>
          <a:blip r:embed="rId5"/>
          <a:stretch>
            <a:fillRect/>
          </a:stretch>
        </p:blipFill>
        <p:spPr>
          <a:xfrm>
            <a:off x="9700978" y="1387718"/>
            <a:ext cx="343066" cy="516981"/>
          </a:xfrm>
          <a:prstGeom prst="rect">
            <a:avLst/>
          </a:prstGeom>
        </p:spPr>
      </p:pic>
      <p:pic>
        <p:nvPicPr>
          <p:cNvPr id="30" name="Imagen 29">
            <a:extLst>
              <a:ext uri="{FF2B5EF4-FFF2-40B4-BE49-F238E27FC236}">
                <a16:creationId xmlns:a16="http://schemas.microsoft.com/office/drawing/2014/main" id="{E9475F46-D9B3-2C48-BA84-006F58295B26}"/>
              </a:ext>
            </a:extLst>
          </p:cNvPr>
          <p:cNvPicPr>
            <a:picLocks noChangeAspect="1"/>
          </p:cNvPicPr>
          <p:nvPr/>
        </p:nvPicPr>
        <p:blipFill>
          <a:blip r:embed="rId5"/>
          <a:stretch>
            <a:fillRect/>
          </a:stretch>
        </p:blipFill>
        <p:spPr>
          <a:xfrm>
            <a:off x="9700978" y="3999120"/>
            <a:ext cx="343066" cy="516981"/>
          </a:xfrm>
          <a:prstGeom prst="rect">
            <a:avLst/>
          </a:prstGeom>
        </p:spPr>
      </p:pic>
      <p:pic>
        <p:nvPicPr>
          <p:cNvPr id="32" name="Imagen 31">
            <a:extLst>
              <a:ext uri="{FF2B5EF4-FFF2-40B4-BE49-F238E27FC236}">
                <a16:creationId xmlns:a16="http://schemas.microsoft.com/office/drawing/2014/main" id="{F63CD892-DE58-B84F-BBA6-8901A259068F}"/>
              </a:ext>
            </a:extLst>
          </p:cNvPr>
          <p:cNvPicPr>
            <a:picLocks noChangeAspect="1"/>
          </p:cNvPicPr>
          <p:nvPr/>
        </p:nvPicPr>
        <p:blipFill>
          <a:blip r:embed="rId5"/>
          <a:stretch>
            <a:fillRect/>
          </a:stretch>
        </p:blipFill>
        <p:spPr>
          <a:xfrm>
            <a:off x="5814363" y="3999120"/>
            <a:ext cx="343066" cy="516981"/>
          </a:xfrm>
          <a:prstGeom prst="rect">
            <a:avLst/>
          </a:prstGeom>
        </p:spPr>
      </p:pic>
      <p:pic>
        <p:nvPicPr>
          <p:cNvPr id="34" name="Imagen 33">
            <a:extLst>
              <a:ext uri="{FF2B5EF4-FFF2-40B4-BE49-F238E27FC236}">
                <a16:creationId xmlns:a16="http://schemas.microsoft.com/office/drawing/2014/main" id="{988E1C59-44B2-2B49-B16A-8ECF85AA241B}"/>
              </a:ext>
            </a:extLst>
          </p:cNvPr>
          <p:cNvPicPr>
            <a:picLocks noChangeAspect="1"/>
          </p:cNvPicPr>
          <p:nvPr/>
        </p:nvPicPr>
        <p:blipFill>
          <a:blip r:embed="rId5"/>
          <a:stretch>
            <a:fillRect/>
          </a:stretch>
        </p:blipFill>
        <p:spPr>
          <a:xfrm>
            <a:off x="2015664" y="3999120"/>
            <a:ext cx="343066" cy="516981"/>
          </a:xfrm>
          <a:prstGeom prst="rect">
            <a:avLst/>
          </a:prstGeom>
        </p:spPr>
      </p:pic>
      <p:sp>
        <p:nvSpPr>
          <p:cNvPr id="35" name="CuadroTexto 34">
            <a:extLst>
              <a:ext uri="{FF2B5EF4-FFF2-40B4-BE49-F238E27FC236}">
                <a16:creationId xmlns:a16="http://schemas.microsoft.com/office/drawing/2014/main" id="{60BD6BBF-677B-3F4E-B682-F55751314645}"/>
              </a:ext>
            </a:extLst>
          </p:cNvPr>
          <p:cNvSpPr txBox="1"/>
          <p:nvPr/>
        </p:nvSpPr>
        <p:spPr>
          <a:xfrm>
            <a:off x="658414" y="1985610"/>
            <a:ext cx="2976486" cy="1600438"/>
          </a:xfrm>
          <a:prstGeom prst="rect">
            <a:avLst/>
          </a:prstGeom>
          <a:noFill/>
        </p:spPr>
        <p:txBody>
          <a:bodyPr wrap="square" lIns="91440" tIns="45720" rIns="91440" bIns="45720" anchor="t">
            <a:spAutoFit/>
          </a:bodyPr>
          <a:lstStyle/>
          <a:p>
            <a:pPr marL="0" marR="0" lvl="0" indent="0" algn="just" defTabSz="457200" rtl="0" eaLnBrk="1" fontAlgn="auto" latinLnBrk="0" hangingPunct="1">
              <a:lnSpc>
                <a:spcPct val="100000"/>
              </a:lnSpc>
              <a:spcBef>
                <a:spcPts val="0"/>
              </a:spcBef>
              <a:spcAft>
                <a:spcPts val="0"/>
              </a:spcAft>
              <a:buClrTx/>
              <a:buSzTx/>
              <a:buFontTx/>
              <a:buNone/>
              <a:tabLst/>
              <a:defRPr/>
            </a:pPr>
            <a:r>
              <a:rPr kumimoji="0" lang="es-CO" sz="1400" b="0" i="0" u="none" strike="noStrike" kern="1200" cap="none" spc="0" normalizeH="0" baseline="0" noProof="0" dirty="0">
                <a:ln>
                  <a:noFill/>
                </a:ln>
                <a:solidFill>
                  <a:prstClr val="black">
                    <a:lumMod val="65000"/>
                    <a:lumOff val="35000"/>
                  </a:prstClr>
                </a:solidFill>
                <a:effectLst/>
                <a:uLnTx/>
                <a:uFillTx/>
                <a:latin typeface="Arial" panose="020B0604020202020204" pitchFamily="34" charset="0"/>
                <a:ea typeface="+mn-ea"/>
                <a:cs typeface="Arial" panose="020B0604020202020204" pitchFamily="34" charset="0"/>
              </a:rPr>
              <a:t>¿Cuándo los niños y niñas no han cursado el grado de transición y tienen 6 años o más, que requisitos deben cumplir para ser admitidos en los grados de educación básica? </a:t>
            </a:r>
          </a:p>
          <a:p>
            <a:pPr marL="0" marR="0" lvl="0" indent="0" algn="just" defTabSz="457200" rtl="0" eaLnBrk="1" fontAlgn="auto" latinLnBrk="0" hangingPunct="1">
              <a:lnSpc>
                <a:spcPct val="100000"/>
              </a:lnSpc>
              <a:spcBef>
                <a:spcPts val="0"/>
              </a:spcBef>
              <a:spcAft>
                <a:spcPts val="0"/>
              </a:spcAft>
              <a:buClrTx/>
              <a:buSzTx/>
              <a:buFontTx/>
              <a:buNone/>
              <a:tabLst/>
              <a:defRPr/>
            </a:pPr>
            <a:endParaRPr kumimoji="0" lang="es-CO" sz="1400" b="0" i="0" u="none" strike="noStrike" kern="1200" cap="none" spc="0" normalizeH="0" baseline="0" noProof="0" dirty="0">
              <a:ln>
                <a:noFill/>
              </a:ln>
              <a:solidFill>
                <a:prstClr val="black">
                  <a:lumMod val="65000"/>
                  <a:lumOff val="35000"/>
                </a:prstClr>
              </a:solidFill>
              <a:effectLst/>
              <a:uLnTx/>
              <a:uFillTx/>
              <a:latin typeface="Arial" panose="020B0604020202020204" pitchFamily="34" charset="0"/>
              <a:ea typeface="+mn-ea"/>
              <a:cs typeface="Arial" panose="020B0604020202020204" pitchFamily="34" charset="0"/>
            </a:endParaRPr>
          </a:p>
        </p:txBody>
      </p:sp>
      <p:sp>
        <p:nvSpPr>
          <p:cNvPr id="36" name="CuadroTexto 35">
            <a:extLst>
              <a:ext uri="{FF2B5EF4-FFF2-40B4-BE49-F238E27FC236}">
                <a16:creationId xmlns:a16="http://schemas.microsoft.com/office/drawing/2014/main" id="{D0945B45-5158-8047-996F-347697C047EB}"/>
              </a:ext>
            </a:extLst>
          </p:cNvPr>
          <p:cNvSpPr txBox="1"/>
          <p:nvPr/>
        </p:nvSpPr>
        <p:spPr>
          <a:xfrm>
            <a:off x="4541611" y="1974593"/>
            <a:ext cx="2976486" cy="1600438"/>
          </a:xfrm>
          <a:prstGeom prst="rect">
            <a:avLst/>
          </a:prstGeom>
          <a:noFill/>
        </p:spPr>
        <p:txBody>
          <a:bodyPr wrap="square" lIns="91440" tIns="45720" rIns="91440" bIns="45720" anchor="t">
            <a:spAutoFit/>
          </a:bodyPr>
          <a:lstStyle/>
          <a:p>
            <a:pPr marL="0" marR="0" lvl="0" indent="0" algn="just" defTabSz="457200" rtl="0" eaLnBrk="1" fontAlgn="auto" latinLnBrk="0" hangingPunct="1">
              <a:lnSpc>
                <a:spcPct val="100000"/>
              </a:lnSpc>
              <a:spcBef>
                <a:spcPts val="0"/>
              </a:spcBef>
              <a:spcAft>
                <a:spcPts val="0"/>
              </a:spcAft>
              <a:buClrTx/>
              <a:buSzTx/>
              <a:buFontTx/>
              <a:buNone/>
              <a:tabLst/>
              <a:defRPr/>
            </a:pPr>
            <a:r>
              <a:rPr kumimoji="0" lang="es-CO" sz="1400" b="0" i="0" u="none" strike="noStrike" kern="1200" cap="none" spc="0" normalizeH="0" baseline="0" noProof="0" dirty="0">
                <a:ln>
                  <a:noFill/>
                </a:ln>
                <a:solidFill>
                  <a:prstClr val="black">
                    <a:lumMod val="65000"/>
                    <a:lumOff val="35000"/>
                  </a:prstClr>
                </a:solidFill>
                <a:effectLst/>
                <a:uLnTx/>
                <a:uFillTx/>
                <a:latin typeface="Arial" panose="020B0604020202020204" pitchFamily="34" charset="0"/>
                <a:ea typeface="+mn-ea"/>
                <a:cs typeface="Arial" panose="020B0604020202020204" pitchFamily="34" charset="0"/>
              </a:rPr>
              <a:t>¿La edad mínima definida por la normatividad vigente para el ingreso al grado de transición los niños que cumplen los 5 años es hasta el 31 de marzo del presente año?</a:t>
            </a:r>
          </a:p>
          <a:p>
            <a:pPr marL="0" marR="0" lvl="0" indent="0" algn="just" defTabSz="457200" rtl="0" eaLnBrk="1" fontAlgn="auto" latinLnBrk="0" hangingPunct="1">
              <a:lnSpc>
                <a:spcPct val="100000"/>
              </a:lnSpc>
              <a:spcBef>
                <a:spcPts val="0"/>
              </a:spcBef>
              <a:spcAft>
                <a:spcPts val="0"/>
              </a:spcAft>
              <a:buClrTx/>
              <a:buSzTx/>
              <a:buFontTx/>
              <a:buNone/>
              <a:tabLst/>
              <a:defRPr/>
            </a:pPr>
            <a:endParaRPr kumimoji="0" lang="es-CO" sz="1400" b="0" i="0" u="none" strike="noStrike" kern="1200" cap="none" spc="0" normalizeH="0" baseline="0" noProof="0" dirty="0">
              <a:ln>
                <a:noFill/>
              </a:ln>
              <a:solidFill>
                <a:prstClr val="black">
                  <a:lumMod val="65000"/>
                  <a:lumOff val="35000"/>
                </a:prstClr>
              </a:solidFill>
              <a:effectLst/>
              <a:uLnTx/>
              <a:uFillTx/>
              <a:latin typeface="Arial" panose="020B0604020202020204" pitchFamily="34" charset="0"/>
              <a:ea typeface="+mn-ea"/>
              <a:cs typeface="Arial" panose="020B0604020202020204" pitchFamily="34" charset="0"/>
            </a:endParaRPr>
          </a:p>
        </p:txBody>
      </p:sp>
      <p:sp>
        <p:nvSpPr>
          <p:cNvPr id="42" name="CuadroTexto 41">
            <a:extLst>
              <a:ext uri="{FF2B5EF4-FFF2-40B4-BE49-F238E27FC236}">
                <a16:creationId xmlns:a16="http://schemas.microsoft.com/office/drawing/2014/main" id="{810231B0-7382-4441-B771-42C18DC69DE9}"/>
              </a:ext>
            </a:extLst>
          </p:cNvPr>
          <p:cNvSpPr txBox="1"/>
          <p:nvPr/>
        </p:nvSpPr>
        <p:spPr>
          <a:xfrm>
            <a:off x="8318122" y="2068309"/>
            <a:ext cx="2976486" cy="954107"/>
          </a:xfrm>
          <a:prstGeom prst="rect">
            <a:avLst/>
          </a:prstGeom>
          <a:noFill/>
        </p:spPr>
        <p:txBody>
          <a:bodyPr wrap="square" lIns="91440" tIns="45720" rIns="91440" bIns="45720" anchor="t">
            <a:spAutoFit/>
          </a:bodyPr>
          <a:lstStyle/>
          <a:p>
            <a:pPr marL="0" marR="0" lvl="0" indent="0" algn="just" defTabSz="457200" rtl="0" eaLnBrk="1" fontAlgn="auto" latinLnBrk="0" hangingPunct="1">
              <a:lnSpc>
                <a:spcPct val="100000"/>
              </a:lnSpc>
              <a:spcBef>
                <a:spcPts val="0"/>
              </a:spcBef>
              <a:spcAft>
                <a:spcPts val="0"/>
              </a:spcAft>
              <a:buClrTx/>
              <a:buSzTx/>
              <a:buFontTx/>
              <a:buNone/>
              <a:tabLst/>
              <a:defRPr/>
            </a:pPr>
            <a:r>
              <a:rPr kumimoji="0" lang="es-CO" sz="1400" b="0" i="0" u="none" strike="noStrike" kern="1200" cap="none" spc="0" normalizeH="0" baseline="0" noProof="0" dirty="0">
                <a:ln>
                  <a:noFill/>
                </a:ln>
                <a:solidFill>
                  <a:prstClr val="black">
                    <a:lumMod val="65000"/>
                    <a:lumOff val="35000"/>
                  </a:prstClr>
                </a:solidFill>
                <a:effectLst/>
                <a:uLnTx/>
                <a:uFillTx/>
                <a:latin typeface="Arial" panose="020B0604020202020204" pitchFamily="34" charset="0"/>
                <a:ea typeface="+mn-ea"/>
                <a:cs typeface="Arial" panose="020B0604020202020204" pitchFamily="34" charset="0"/>
              </a:rPr>
              <a:t>¿Los establecimientos educativos pueden realizar exámenes o pruebas para la admisión de niños y niñas a la educación inicial?</a:t>
            </a:r>
          </a:p>
        </p:txBody>
      </p:sp>
      <p:sp>
        <p:nvSpPr>
          <p:cNvPr id="43" name="CuadroTexto 42">
            <a:extLst>
              <a:ext uri="{FF2B5EF4-FFF2-40B4-BE49-F238E27FC236}">
                <a16:creationId xmlns:a16="http://schemas.microsoft.com/office/drawing/2014/main" id="{F5B3E771-5A78-6243-A0C1-8BF243ACBE64}"/>
              </a:ext>
            </a:extLst>
          </p:cNvPr>
          <p:cNvSpPr txBox="1"/>
          <p:nvPr/>
        </p:nvSpPr>
        <p:spPr>
          <a:xfrm>
            <a:off x="8362496" y="4688835"/>
            <a:ext cx="2976486" cy="1384995"/>
          </a:xfrm>
          <a:prstGeom prst="rect">
            <a:avLst/>
          </a:prstGeom>
          <a:noFill/>
        </p:spPr>
        <p:txBody>
          <a:bodyPr wrap="square" lIns="91440" tIns="45720" rIns="91440" bIns="45720" anchor="t">
            <a:spAutoFit/>
          </a:bodyPr>
          <a:lstStyle/>
          <a:p>
            <a:pPr marL="0" marR="0" lvl="0" indent="0" algn="just" defTabSz="457200" rtl="0" eaLnBrk="1" fontAlgn="auto" latinLnBrk="0" hangingPunct="1">
              <a:lnSpc>
                <a:spcPct val="100000"/>
              </a:lnSpc>
              <a:spcBef>
                <a:spcPts val="0"/>
              </a:spcBef>
              <a:spcAft>
                <a:spcPts val="0"/>
              </a:spcAft>
              <a:buClrTx/>
              <a:buSzTx/>
              <a:buFontTx/>
              <a:buNone/>
              <a:tabLst/>
              <a:defRPr/>
            </a:pPr>
            <a:r>
              <a:rPr kumimoji="0" lang="es-CO" sz="1200" b="0" i="0" u="none" strike="noStrike" kern="1200" cap="none" spc="0" normalizeH="0" baseline="0" noProof="0" dirty="0">
                <a:ln>
                  <a:noFill/>
                </a:ln>
                <a:solidFill>
                  <a:prstClr val="black">
                    <a:lumMod val="65000"/>
                    <a:lumOff val="35000"/>
                  </a:prstClr>
                </a:solidFill>
                <a:effectLst/>
                <a:uLnTx/>
                <a:uFillTx/>
                <a:latin typeface="Arial" panose="020B0604020202020204" pitchFamily="34" charset="0"/>
                <a:ea typeface="+mn-ea"/>
                <a:cs typeface="Arial" panose="020B0604020202020204" pitchFamily="34" charset="0"/>
              </a:rPr>
              <a:t>En virtud de la expedición del Decreto 1411 de 2022 ¿En cabeza de qué entidades estaría la función de inspección, vigilancia y control de la Educación Inicial, según los diferentes rangos de edades?.</a:t>
            </a:r>
          </a:p>
          <a:p>
            <a:pPr marL="0" marR="0" lvl="0" indent="0" algn="just" defTabSz="457200" rtl="0" eaLnBrk="1" fontAlgn="auto" latinLnBrk="0" hangingPunct="1">
              <a:lnSpc>
                <a:spcPct val="100000"/>
              </a:lnSpc>
              <a:spcBef>
                <a:spcPts val="0"/>
              </a:spcBef>
              <a:spcAft>
                <a:spcPts val="0"/>
              </a:spcAft>
              <a:buClrTx/>
              <a:buSzTx/>
              <a:buFontTx/>
              <a:buNone/>
              <a:tabLst/>
              <a:defRPr/>
            </a:pPr>
            <a:endParaRPr kumimoji="0" lang="es-CO" sz="1200" b="0" i="0" u="none" strike="noStrike" kern="1200" cap="none" spc="0" normalizeH="0" baseline="0" noProof="0" dirty="0">
              <a:ln>
                <a:noFill/>
              </a:ln>
              <a:solidFill>
                <a:prstClr val="black">
                  <a:lumMod val="65000"/>
                  <a:lumOff val="35000"/>
                </a:prstClr>
              </a:solidFill>
              <a:effectLst/>
              <a:uLnTx/>
              <a:uFillTx/>
              <a:latin typeface="Arial" panose="020B0604020202020204" pitchFamily="34" charset="0"/>
              <a:ea typeface="+mn-ea"/>
              <a:cs typeface="Arial" panose="020B0604020202020204" pitchFamily="34" charset="0"/>
            </a:endParaRPr>
          </a:p>
        </p:txBody>
      </p:sp>
      <p:sp>
        <p:nvSpPr>
          <p:cNvPr id="44" name="CuadroTexto 43">
            <a:extLst>
              <a:ext uri="{FF2B5EF4-FFF2-40B4-BE49-F238E27FC236}">
                <a16:creationId xmlns:a16="http://schemas.microsoft.com/office/drawing/2014/main" id="{209E612A-1921-D54D-8308-2CBE0241B5A7}"/>
              </a:ext>
            </a:extLst>
          </p:cNvPr>
          <p:cNvSpPr txBox="1"/>
          <p:nvPr/>
        </p:nvSpPr>
        <p:spPr>
          <a:xfrm>
            <a:off x="4519839" y="4761994"/>
            <a:ext cx="2976486" cy="954107"/>
          </a:xfrm>
          <a:prstGeom prst="rect">
            <a:avLst/>
          </a:prstGeom>
          <a:noFill/>
        </p:spPr>
        <p:txBody>
          <a:bodyPr wrap="square" lIns="91440" tIns="45720" rIns="91440" bIns="45720" anchor="t">
            <a:spAutoFit/>
          </a:bodyPr>
          <a:lstStyle/>
          <a:p>
            <a:pPr marL="0" marR="0" lvl="0" indent="0" algn="just" defTabSz="457200" rtl="0" eaLnBrk="1" fontAlgn="auto" latinLnBrk="0" hangingPunct="1">
              <a:lnSpc>
                <a:spcPct val="100000"/>
              </a:lnSpc>
              <a:spcBef>
                <a:spcPts val="0"/>
              </a:spcBef>
              <a:spcAft>
                <a:spcPts val="0"/>
              </a:spcAft>
              <a:buClrTx/>
              <a:buSzTx/>
              <a:buFontTx/>
              <a:buNone/>
              <a:tabLst/>
              <a:defRPr/>
            </a:pPr>
            <a:r>
              <a:rPr kumimoji="0" lang="es-CO" sz="1400" b="0" i="0" u="none" strike="noStrike" kern="1200" cap="none" spc="0" normalizeH="0" baseline="0" noProof="0" dirty="0">
                <a:ln>
                  <a:noFill/>
                </a:ln>
                <a:solidFill>
                  <a:prstClr val="black">
                    <a:lumMod val="65000"/>
                    <a:lumOff val="35000"/>
                  </a:prstClr>
                </a:solidFill>
                <a:effectLst/>
                <a:uLnTx/>
                <a:uFillTx/>
                <a:latin typeface="Arial" panose="020B0604020202020204" pitchFamily="34" charset="0"/>
                <a:ea typeface="+mn-ea"/>
                <a:cs typeface="Arial" panose="020B0604020202020204" pitchFamily="34" charset="0"/>
              </a:rPr>
              <a:t>¿Cuál es el procedimiento para la ampliación de los grados de jardín y prejardín en EE oficiales?</a:t>
            </a:r>
          </a:p>
          <a:p>
            <a:pPr marL="0" marR="0" lvl="0" indent="0" algn="just" defTabSz="457200" rtl="0" eaLnBrk="1" fontAlgn="auto" latinLnBrk="0" hangingPunct="1">
              <a:lnSpc>
                <a:spcPct val="100000"/>
              </a:lnSpc>
              <a:spcBef>
                <a:spcPts val="0"/>
              </a:spcBef>
              <a:spcAft>
                <a:spcPts val="0"/>
              </a:spcAft>
              <a:buClrTx/>
              <a:buSzTx/>
              <a:buFontTx/>
              <a:buNone/>
              <a:tabLst/>
              <a:defRPr/>
            </a:pPr>
            <a:endParaRPr kumimoji="0" lang="es-CO" sz="1400" b="0" i="0" u="none" strike="noStrike" kern="1200" cap="none" spc="0" normalizeH="0" baseline="0" noProof="0" dirty="0">
              <a:ln>
                <a:noFill/>
              </a:ln>
              <a:solidFill>
                <a:prstClr val="black">
                  <a:lumMod val="65000"/>
                  <a:lumOff val="35000"/>
                </a:prstClr>
              </a:solidFill>
              <a:effectLst/>
              <a:uLnTx/>
              <a:uFillTx/>
              <a:latin typeface="Arial" panose="020B0604020202020204" pitchFamily="34" charset="0"/>
              <a:ea typeface="+mn-ea"/>
              <a:cs typeface="Arial" panose="020B0604020202020204" pitchFamily="34" charset="0"/>
            </a:endParaRPr>
          </a:p>
        </p:txBody>
      </p:sp>
      <p:sp>
        <p:nvSpPr>
          <p:cNvPr id="45" name="CuadroTexto 44">
            <a:extLst>
              <a:ext uri="{FF2B5EF4-FFF2-40B4-BE49-F238E27FC236}">
                <a16:creationId xmlns:a16="http://schemas.microsoft.com/office/drawing/2014/main" id="{2FBD7B5B-C77D-8E4B-A9A8-ED31E2B7A8B1}"/>
              </a:ext>
            </a:extLst>
          </p:cNvPr>
          <p:cNvSpPr txBox="1"/>
          <p:nvPr/>
        </p:nvSpPr>
        <p:spPr>
          <a:xfrm>
            <a:off x="627946" y="4761994"/>
            <a:ext cx="2976486" cy="1169551"/>
          </a:xfrm>
          <a:prstGeom prst="rect">
            <a:avLst/>
          </a:prstGeom>
          <a:noFill/>
        </p:spPr>
        <p:txBody>
          <a:bodyPr wrap="square" lIns="91440" tIns="45720" rIns="91440" bIns="45720" anchor="t">
            <a:spAutoFit/>
          </a:bodyPr>
          <a:lstStyle/>
          <a:p>
            <a:pPr marL="0" marR="0" lvl="0" indent="0" algn="just" defTabSz="457200" rtl="0" eaLnBrk="1" fontAlgn="auto" latinLnBrk="0" hangingPunct="1">
              <a:lnSpc>
                <a:spcPct val="100000"/>
              </a:lnSpc>
              <a:spcBef>
                <a:spcPts val="0"/>
              </a:spcBef>
              <a:spcAft>
                <a:spcPts val="0"/>
              </a:spcAft>
              <a:buClrTx/>
              <a:buSzTx/>
              <a:buFontTx/>
              <a:buNone/>
              <a:tabLst/>
              <a:defRPr/>
            </a:pPr>
            <a:r>
              <a:rPr kumimoji="0" lang="es-CO" sz="1400" b="0" i="0" u="none" strike="noStrike" kern="1200" cap="none" spc="0" normalizeH="0" baseline="0" noProof="0" dirty="0">
                <a:ln>
                  <a:noFill/>
                </a:ln>
                <a:solidFill>
                  <a:prstClr val="black">
                    <a:lumMod val="65000"/>
                    <a:lumOff val="35000"/>
                  </a:prstClr>
                </a:solidFill>
                <a:effectLst/>
                <a:uLnTx/>
                <a:uFillTx/>
                <a:latin typeface="Arial" panose="020B0604020202020204" pitchFamily="34" charset="0"/>
                <a:ea typeface="+mn-ea"/>
                <a:cs typeface="Arial" panose="020B0604020202020204" pitchFamily="34" charset="0"/>
              </a:rPr>
              <a:t>¿La relación técnica número de niños por docente que plantea el decreto es de cumplimiento inmediato? </a:t>
            </a:r>
          </a:p>
          <a:p>
            <a:pPr marL="0" marR="0" lvl="0" indent="0" algn="just" defTabSz="457200" rtl="0" eaLnBrk="1" fontAlgn="auto" latinLnBrk="0" hangingPunct="1">
              <a:lnSpc>
                <a:spcPct val="100000"/>
              </a:lnSpc>
              <a:spcBef>
                <a:spcPts val="0"/>
              </a:spcBef>
              <a:spcAft>
                <a:spcPts val="0"/>
              </a:spcAft>
              <a:buClrTx/>
              <a:buSzTx/>
              <a:buFontTx/>
              <a:buNone/>
              <a:tabLst/>
              <a:defRPr/>
            </a:pPr>
            <a:endParaRPr kumimoji="0" lang="es-CO" sz="1400" b="0" i="0" u="none" strike="noStrike" kern="1200" cap="none" spc="0" normalizeH="0" baseline="0" noProof="0" dirty="0">
              <a:ln>
                <a:noFill/>
              </a:ln>
              <a:solidFill>
                <a:prstClr val="black">
                  <a:lumMod val="65000"/>
                  <a:lumOff val="35000"/>
                </a:prstClr>
              </a:solidFill>
              <a:effectLst/>
              <a:uLnTx/>
              <a:uFillTx/>
              <a:latin typeface="Arial" panose="020B0604020202020204" pitchFamily="34" charset="0"/>
              <a:ea typeface="+mn-ea"/>
              <a:cs typeface="Arial" panose="020B0604020202020204" pitchFamily="34" charset="0"/>
            </a:endParaRPr>
          </a:p>
        </p:txBody>
      </p:sp>
      <p:sp>
        <p:nvSpPr>
          <p:cNvPr id="5" name="Rectángulo 4">
            <a:extLst>
              <a:ext uri="{FF2B5EF4-FFF2-40B4-BE49-F238E27FC236}">
                <a16:creationId xmlns:a16="http://schemas.microsoft.com/office/drawing/2014/main" id="{AF860767-AC20-2E42-BC20-D2A186F621BB}"/>
              </a:ext>
            </a:extLst>
          </p:cNvPr>
          <p:cNvSpPr/>
          <p:nvPr/>
        </p:nvSpPr>
        <p:spPr>
          <a:xfrm>
            <a:off x="0" y="0"/>
            <a:ext cx="12192000" cy="6858000"/>
          </a:xfrm>
          <a:prstGeom prst="rect">
            <a:avLst/>
          </a:prstGeom>
          <a:solidFill>
            <a:schemeClr val="tx1">
              <a:alpha val="32941"/>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s-ES_tradnl"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nvGrpSpPr>
          <p:cNvPr id="46" name="Grupo 45">
            <a:extLst>
              <a:ext uri="{FF2B5EF4-FFF2-40B4-BE49-F238E27FC236}">
                <a16:creationId xmlns:a16="http://schemas.microsoft.com/office/drawing/2014/main" id="{E029642C-9ECC-5E41-B506-49B8C98AF355}"/>
              </a:ext>
            </a:extLst>
          </p:cNvPr>
          <p:cNvGrpSpPr/>
          <p:nvPr/>
        </p:nvGrpSpPr>
        <p:grpSpPr>
          <a:xfrm>
            <a:off x="3136983" y="1788234"/>
            <a:ext cx="5999605" cy="3283712"/>
            <a:chOff x="2722125" y="1986000"/>
            <a:chExt cx="5999605" cy="3283712"/>
          </a:xfrm>
        </p:grpSpPr>
        <p:pic>
          <p:nvPicPr>
            <p:cNvPr id="47" name="Imagen 46">
              <a:extLst>
                <a:ext uri="{FF2B5EF4-FFF2-40B4-BE49-F238E27FC236}">
                  <a16:creationId xmlns:a16="http://schemas.microsoft.com/office/drawing/2014/main" id="{6559C72B-6ABC-D04D-8059-CC36D2601DD6}"/>
                </a:ext>
              </a:extLst>
            </p:cNvPr>
            <p:cNvPicPr>
              <a:picLocks noChangeAspect="1"/>
            </p:cNvPicPr>
            <p:nvPr/>
          </p:nvPicPr>
          <p:blipFill>
            <a:blip r:embed="rId6"/>
            <a:stretch>
              <a:fillRect/>
            </a:stretch>
          </p:blipFill>
          <p:spPr>
            <a:xfrm>
              <a:off x="2722125" y="1986000"/>
              <a:ext cx="5999605" cy="3283712"/>
            </a:xfrm>
            <a:prstGeom prst="rect">
              <a:avLst/>
            </a:prstGeom>
          </p:spPr>
        </p:pic>
        <p:sp>
          <p:nvSpPr>
            <p:cNvPr id="48" name="CuadroTexto 47">
              <a:extLst>
                <a:ext uri="{FF2B5EF4-FFF2-40B4-BE49-F238E27FC236}">
                  <a16:creationId xmlns:a16="http://schemas.microsoft.com/office/drawing/2014/main" id="{42E6B3D8-131E-544E-885E-A7988A29D862}"/>
                </a:ext>
              </a:extLst>
            </p:cNvPr>
            <p:cNvSpPr txBox="1"/>
            <p:nvPr/>
          </p:nvSpPr>
          <p:spPr>
            <a:xfrm>
              <a:off x="3213481" y="2152641"/>
              <a:ext cx="5063525" cy="830997"/>
            </a:xfrm>
            <a:prstGeom prst="rect">
              <a:avLst/>
            </a:prstGeom>
            <a:noFill/>
          </p:spPr>
          <p:txBody>
            <a:bodyPr wrap="square" lIns="91440" tIns="45720" rIns="91440" bIns="45720" anchor="t">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s-MX" sz="1600" b="1" i="0" u="none" strike="noStrike" kern="1200" cap="none" spc="0" normalizeH="0" baseline="0" noProof="0" dirty="0">
                  <a:ln>
                    <a:noFill/>
                  </a:ln>
                  <a:solidFill>
                    <a:prstClr val="black">
                      <a:lumMod val="65000"/>
                      <a:lumOff val="35000"/>
                    </a:prstClr>
                  </a:solidFill>
                  <a:effectLst/>
                  <a:uLnTx/>
                  <a:uFillTx/>
                  <a:latin typeface="Arial"/>
                  <a:ea typeface="Calibri" panose="020F0502020204030204" pitchFamily="34" charset="0"/>
                  <a:cs typeface="Arial"/>
                </a:rPr>
                <a:t>¿Los establecimientos educativos pueden realizar exámenes o pruebas para la admisión de niños y niñas a la educación inicial?</a:t>
              </a:r>
            </a:p>
          </p:txBody>
        </p:sp>
        <p:sp>
          <p:nvSpPr>
            <p:cNvPr id="49" name="CuadroTexto 48">
              <a:extLst>
                <a:ext uri="{FF2B5EF4-FFF2-40B4-BE49-F238E27FC236}">
                  <a16:creationId xmlns:a16="http://schemas.microsoft.com/office/drawing/2014/main" id="{8DE184DB-2AA6-784A-87EF-1B3D713B6559}"/>
                </a:ext>
              </a:extLst>
            </p:cNvPr>
            <p:cNvSpPr txBox="1"/>
            <p:nvPr/>
          </p:nvSpPr>
          <p:spPr>
            <a:xfrm>
              <a:off x="3165273" y="3265086"/>
              <a:ext cx="5418346" cy="1569660"/>
            </a:xfrm>
            <a:prstGeom prst="rect">
              <a:avLst/>
            </a:prstGeom>
            <a:noFill/>
          </p:spPr>
          <p:txBody>
            <a:bodyPr wrap="square" lIns="91440" tIns="45720" rIns="91440" bIns="45720" anchor="t">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s-MX" sz="1600" b="0" i="0" u="none" strike="noStrike" kern="1200" cap="none" spc="0" normalizeH="0" baseline="0" noProof="0" dirty="0">
                  <a:ln>
                    <a:noFill/>
                  </a:ln>
                  <a:solidFill>
                    <a:prstClr val="black">
                      <a:lumMod val="65000"/>
                      <a:lumOff val="35000"/>
                    </a:prstClr>
                  </a:solidFill>
                  <a:effectLst/>
                  <a:uLnTx/>
                  <a:uFillTx/>
                  <a:latin typeface="Arial"/>
                  <a:ea typeface="Calibri" panose="020F0502020204030204" pitchFamily="34" charset="0"/>
                  <a:cs typeface="Arial"/>
                </a:rPr>
                <a:t>No. El decreto establece que el niño o la niña no estarán sujeto a ningún tipo de prueba de admisión o examen psicológico o de conocimientos, ni a consideraciones de raza, sexo, religión, condición física o mental o cualquier situación que afecte la equidad y limite su acceso, continuidad o permanencia en la educación inicial. </a:t>
              </a:r>
            </a:p>
          </p:txBody>
        </p:sp>
        <p:cxnSp>
          <p:nvCxnSpPr>
            <p:cNvPr id="50" name="Conector recto 49">
              <a:extLst>
                <a:ext uri="{FF2B5EF4-FFF2-40B4-BE49-F238E27FC236}">
                  <a16:creationId xmlns:a16="http://schemas.microsoft.com/office/drawing/2014/main" id="{630E138D-3961-EA48-A107-6F956F9D7278}"/>
                </a:ext>
              </a:extLst>
            </p:cNvPr>
            <p:cNvCxnSpPr>
              <a:cxnSpLocks/>
            </p:cNvCxnSpPr>
            <p:nvPr/>
          </p:nvCxnSpPr>
          <p:spPr>
            <a:xfrm>
              <a:off x="3213481" y="3016613"/>
              <a:ext cx="5063525" cy="0"/>
            </a:xfrm>
            <a:prstGeom prst="line">
              <a:avLst/>
            </a:prstGeom>
            <a:ln w="28575">
              <a:solidFill>
                <a:srgbClr val="7D5FFF"/>
              </a:solidFill>
            </a:ln>
          </p:spPr>
          <p:style>
            <a:lnRef idx="1">
              <a:schemeClr val="accent1"/>
            </a:lnRef>
            <a:fillRef idx="0">
              <a:schemeClr val="accent1"/>
            </a:fillRef>
            <a:effectRef idx="0">
              <a:schemeClr val="accent1"/>
            </a:effectRef>
            <a:fontRef idx="minor">
              <a:schemeClr val="tx1"/>
            </a:fontRef>
          </p:style>
        </p:cxnSp>
        <p:sp>
          <p:nvSpPr>
            <p:cNvPr id="51" name="Multiplicación 50">
              <a:hlinkClick r:id="rId7" action="ppaction://hlinksldjump"/>
              <a:extLst>
                <a:ext uri="{FF2B5EF4-FFF2-40B4-BE49-F238E27FC236}">
                  <a16:creationId xmlns:a16="http://schemas.microsoft.com/office/drawing/2014/main" id="{4EF5A792-4E15-AE40-BAA4-BA17A97B2CEB}"/>
                </a:ext>
              </a:extLst>
            </p:cNvPr>
            <p:cNvSpPr/>
            <p:nvPr/>
          </p:nvSpPr>
          <p:spPr>
            <a:xfrm>
              <a:off x="8159097" y="2035656"/>
              <a:ext cx="441198" cy="443717"/>
            </a:xfrm>
            <a:prstGeom prst="mathMultiply">
              <a:avLst>
                <a:gd name="adj1" fmla="val 7734"/>
              </a:avLst>
            </a:prstGeom>
            <a:solidFill>
              <a:srgbClr val="7D5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s-ES_tradnl"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grpSp>
    </p:spTree>
    <p:extLst>
      <p:ext uri="{BB962C8B-B14F-4D97-AF65-F5344CB8AC3E}">
        <p14:creationId xmlns:p14="http://schemas.microsoft.com/office/powerpoint/2010/main" val="2714090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Google Shape;893;p46">
            <a:extLst>
              <a:ext uri="{FF2B5EF4-FFF2-40B4-BE49-F238E27FC236}">
                <a16:creationId xmlns:a16="http://schemas.microsoft.com/office/drawing/2014/main" id="{5FC5B60C-B0EB-7F4B-B0FF-CB9064978D50}"/>
              </a:ext>
            </a:extLst>
          </p:cNvPr>
          <p:cNvSpPr/>
          <p:nvPr/>
        </p:nvSpPr>
        <p:spPr>
          <a:xfrm>
            <a:off x="110608" y="170255"/>
            <a:ext cx="892000" cy="892000"/>
          </a:xfrm>
          <a:prstGeom prst="ellipse">
            <a:avLst/>
          </a:prstGeom>
          <a:solidFill>
            <a:srgbClr val="7030A0"/>
          </a:solidFill>
          <a:ln>
            <a:noFill/>
          </a:ln>
        </p:spPr>
        <p:txBody>
          <a:bodyPr spcFirstLastPara="1" wrap="square" lIns="121900" tIns="121900" rIns="121900" bIns="121900" anchor="ctr" anchorCtr="0">
            <a:no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 name="Google Shape;907;p46">
            <a:extLst>
              <a:ext uri="{FF2B5EF4-FFF2-40B4-BE49-F238E27FC236}">
                <a16:creationId xmlns:a16="http://schemas.microsoft.com/office/drawing/2014/main" id="{233A6CBE-0C15-872A-271F-04C007BCDB10}"/>
              </a:ext>
            </a:extLst>
          </p:cNvPr>
          <p:cNvSpPr txBox="1">
            <a:spLocks/>
          </p:cNvSpPr>
          <p:nvPr/>
        </p:nvSpPr>
        <p:spPr>
          <a:xfrm>
            <a:off x="181946" y="147889"/>
            <a:ext cx="892000" cy="892000"/>
          </a:xfrm>
          <a:prstGeom prst="rect">
            <a:avLst/>
          </a:prstGeom>
        </p:spPr>
        <p:txBody>
          <a:bodyPr spcFirstLastPara="1" vert="horz" wrap="square" lIns="121900" tIns="121900" rIns="121900" bIns="121900" rtlCol="0" anchor="b" anchorCtr="0">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 sz="4400" b="0" i="0" u="none" strike="noStrike" kern="1200" cap="none" spc="0" normalizeH="0" baseline="0" noProof="0" dirty="0">
                <a:ln>
                  <a:noFill/>
                </a:ln>
                <a:solidFill>
                  <a:srgbClr val="E7E6E6"/>
                </a:solidFill>
                <a:effectLst/>
                <a:uLnTx/>
                <a:uFillTx/>
                <a:latin typeface="Arial" panose="020B0604020202020204" pitchFamily="34" charset="0"/>
                <a:ea typeface="+mj-ea"/>
                <a:cs typeface="Arial" panose="020B0604020202020204" pitchFamily="34" charset="0"/>
              </a:rPr>
              <a:t>07</a:t>
            </a:r>
          </a:p>
        </p:txBody>
      </p:sp>
      <p:sp>
        <p:nvSpPr>
          <p:cNvPr id="7" name="CuadroTexto 6">
            <a:extLst>
              <a:ext uri="{FF2B5EF4-FFF2-40B4-BE49-F238E27FC236}">
                <a16:creationId xmlns:a16="http://schemas.microsoft.com/office/drawing/2014/main" id="{FED34D25-15A5-2C22-B3DC-0BDA3821AE93}"/>
              </a:ext>
            </a:extLst>
          </p:cNvPr>
          <p:cNvSpPr txBox="1"/>
          <p:nvPr/>
        </p:nvSpPr>
        <p:spPr>
          <a:xfrm>
            <a:off x="1000724" y="258386"/>
            <a:ext cx="6875007" cy="461665"/>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s-CO" sz="2400" b="1" i="0" u="none" strike="noStrike" kern="1200" cap="none" spc="0" normalizeH="0" baseline="0" noProof="0" dirty="0">
                <a:ln>
                  <a:noFill/>
                </a:ln>
                <a:solidFill>
                  <a:srgbClr val="7030A0"/>
                </a:solidFill>
                <a:effectLst/>
                <a:uLnTx/>
                <a:uFillTx/>
                <a:latin typeface="Arial" panose="020B0604020202020204" pitchFamily="34" charset="0"/>
                <a:ea typeface="+mn-ea"/>
                <a:cs typeface="Arial" panose="020B0604020202020204" pitchFamily="34" charset="0"/>
              </a:rPr>
              <a:t>Decreto 1411 de 2022- Preguntas recurrentes:</a:t>
            </a:r>
          </a:p>
        </p:txBody>
      </p:sp>
      <p:pic>
        <p:nvPicPr>
          <p:cNvPr id="2" name="Imagen 1">
            <a:extLst>
              <a:ext uri="{FF2B5EF4-FFF2-40B4-BE49-F238E27FC236}">
                <a16:creationId xmlns:a16="http://schemas.microsoft.com/office/drawing/2014/main" id="{77BE9193-4BB0-A3E4-BD48-548A16BD2F56}"/>
              </a:ext>
            </a:extLst>
          </p:cNvPr>
          <p:cNvPicPr>
            <a:picLocks noChangeAspect="1"/>
          </p:cNvPicPr>
          <p:nvPr/>
        </p:nvPicPr>
        <p:blipFill>
          <a:blip r:embed="rId3"/>
          <a:stretch>
            <a:fillRect/>
          </a:stretch>
        </p:blipFill>
        <p:spPr>
          <a:xfrm>
            <a:off x="984746" y="124262"/>
            <a:ext cx="121931" cy="134124"/>
          </a:xfrm>
          <a:prstGeom prst="rect">
            <a:avLst/>
          </a:prstGeom>
        </p:spPr>
      </p:pic>
      <p:pic>
        <p:nvPicPr>
          <p:cNvPr id="16" name="Imagen 15">
            <a:extLst>
              <a:ext uri="{FF2B5EF4-FFF2-40B4-BE49-F238E27FC236}">
                <a16:creationId xmlns:a16="http://schemas.microsoft.com/office/drawing/2014/main" id="{0889A31C-C6B2-934D-9C6C-1559CDFA1365}"/>
              </a:ext>
            </a:extLst>
          </p:cNvPr>
          <p:cNvPicPr>
            <a:picLocks noChangeAspect="1"/>
          </p:cNvPicPr>
          <p:nvPr/>
        </p:nvPicPr>
        <p:blipFill>
          <a:blip r:embed="rId4"/>
          <a:stretch>
            <a:fillRect/>
          </a:stretch>
        </p:blipFill>
        <p:spPr>
          <a:xfrm>
            <a:off x="589265" y="1360715"/>
            <a:ext cx="3152321" cy="1965083"/>
          </a:xfrm>
          <a:prstGeom prst="rect">
            <a:avLst/>
          </a:prstGeom>
        </p:spPr>
      </p:pic>
      <p:pic>
        <p:nvPicPr>
          <p:cNvPr id="17" name="Imagen 16">
            <a:extLst>
              <a:ext uri="{FF2B5EF4-FFF2-40B4-BE49-F238E27FC236}">
                <a16:creationId xmlns:a16="http://schemas.microsoft.com/office/drawing/2014/main" id="{2698E675-65FF-8940-A798-C94110BEAD77}"/>
              </a:ext>
            </a:extLst>
          </p:cNvPr>
          <p:cNvPicPr>
            <a:picLocks noChangeAspect="1"/>
          </p:cNvPicPr>
          <p:nvPr/>
        </p:nvPicPr>
        <p:blipFill>
          <a:blip r:embed="rId4"/>
          <a:stretch>
            <a:fillRect/>
          </a:stretch>
        </p:blipFill>
        <p:spPr>
          <a:xfrm>
            <a:off x="589265" y="3966462"/>
            <a:ext cx="3152321" cy="1965083"/>
          </a:xfrm>
          <a:prstGeom prst="rect">
            <a:avLst/>
          </a:prstGeom>
        </p:spPr>
      </p:pic>
      <p:pic>
        <p:nvPicPr>
          <p:cNvPr id="18" name="Imagen 17">
            <a:extLst>
              <a:ext uri="{FF2B5EF4-FFF2-40B4-BE49-F238E27FC236}">
                <a16:creationId xmlns:a16="http://schemas.microsoft.com/office/drawing/2014/main" id="{965266A2-7E84-5E4B-A6C8-6F1E9D96D4D1}"/>
              </a:ext>
            </a:extLst>
          </p:cNvPr>
          <p:cNvPicPr>
            <a:picLocks noChangeAspect="1"/>
          </p:cNvPicPr>
          <p:nvPr/>
        </p:nvPicPr>
        <p:blipFill>
          <a:blip r:embed="rId4"/>
          <a:stretch>
            <a:fillRect/>
          </a:stretch>
        </p:blipFill>
        <p:spPr>
          <a:xfrm>
            <a:off x="4431922" y="1334882"/>
            <a:ext cx="3152321" cy="1965083"/>
          </a:xfrm>
          <a:prstGeom prst="rect">
            <a:avLst/>
          </a:prstGeom>
        </p:spPr>
      </p:pic>
      <p:pic>
        <p:nvPicPr>
          <p:cNvPr id="19" name="Imagen 18">
            <a:extLst>
              <a:ext uri="{FF2B5EF4-FFF2-40B4-BE49-F238E27FC236}">
                <a16:creationId xmlns:a16="http://schemas.microsoft.com/office/drawing/2014/main" id="{D9892D90-A2B8-F244-B671-3B1D6ECFC11E}"/>
              </a:ext>
            </a:extLst>
          </p:cNvPr>
          <p:cNvPicPr>
            <a:picLocks noChangeAspect="1"/>
          </p:cNvPicPr>
          <p:nvPr/>
        </p:nvPicPr>
        <p:blipFill>
          <a:blip r:embed="rId4"/>
          <a:stretch>
            <a:fillRect/>
          </a:stretch>
        </p:blipFill>
        <p:spPr>
          <a:xfrm>
            <a:off x="4431922" y="3940629"/>
            <a:ext cx="3152321" cy="1965083"/>
          </a:xfrm>
          <a:prstGeom prst="rect">
            <a:avLst/>
          </a:prstGeom>
        </p:spPr>
      </p:pic>
      <p:pic>
        <p:nvPicPr>
          <p:cNvPr id="20" name="Imagen 19">
            <a:extLst>
              <a:ext uri="{FF2B5EF4-FFF2-40B4-BE49-F238E27FC236}">
                <a16:creationId xmlns:a16="http://schemas.microsoft.com/office/drawing/2014/main" id="{547EC6FA-B615-FF4B-9927-6D447F868D8C}"/>
              </a:ext>
            </a:extLst>
          </p:cNvPr>
          <p:cNvPicPr>
            <a:picLocks noChangeAspect="1"/>
          </p:cNvPicPr>
          <p:nvPr/>
        </p:nvPicPr>
        <p:blipFill>
          <a:blip r:embed="rId4"/>
          <a:stretch>
            <a:fillRect/>
          </a:stretch>
        </p:blipFill>
        <p:spPr>
          <a:xfrm>
            <a:off x="8274579" y="1334882"/>
            <a:ext cx="3152321" cy="1965083"/>
          </a:xfrm>
          <a:prstGeom prst="rect">
            <a:avLst/>
          </a:prstGeom>
        </p:spPr>
      </p:pic>
      <p:pic>
        <p:nvPicPr>
          <p:cNvPr id="21" name="Imagen 20">
            <a:extLst>
              <a:ext uri="{FF2B5EF4-FFF2-40B4-BE49-F238E27FC236}">
                <a16:creationId xmlns:a16="http://schemas.microsoft.com/office/drawing/2014/main" id="{43AD8D1A-F5B9-7249-BB2C-8D1A71D6CD14}"/>
              </a:ext>
            </a:extLst>
          </p:cNvPr>
          <p:cNvPicPr>
            <a:picLocks noChangeAspect="1"/>
          </p:cNvPicPr>
          <p:nvPr/>
        </p:nvPicPr>
        <p:blipFill>
          <a:blip r:embed="rId4"/>
          <a:stretch>
            <a:fillRect/>
          </a:stretch>
        </p:blipFill>
        <p:spPr>
          <a:xfrm>
            <a:off x="8274579" y="3940629"/>
            <a:ext cx="3152321" cy="1965083"/>
          </a:xfrm>
          <a:prstGeom prst="rect">
            <a:avLst/>
          </a:prstGeom>
        </p:spPr>
      </p:pic>
      <p:sp>
        <p:nvSpPr>
          <p:cNvPr id="22" name="CuadroTexto 21">
            <a:extLst>
              <a:ext uri="{FF2B5EF4-FFF2-40B4-BE49-F238E27FC236}">
                <a16:creationId xmlns:a16="http://schemas.microsoft.com/office/drawing/2014/main" id="{E8FD9F95-5443-A741-B8BE-A3E1B9B939C4}"/>
              </a:ext>
            </a:extLst>
          </p:cNvPr>
          <p:cNvSpPr txBox="1"/>
          <p:nvPr/>
        </p:nvSpPr>
        <p:spPr>
          <a:xfrm>
            <a:off x="677182" y="1756138"/>
            <a:ext cx="2976486" cy="1569660"/>
          </a:xfrm>
          <a:prstGeom prst="rect">
            <a:avLst/>
          </a:prstGeom>
          <a:noFill/>
        </p:spPr>
        <p:txBody>
          <a:bodyPr wrap="square" lIns="91440" tIns="45720" rIns="91440" bIns="45720" anchor="t">
            <a:spAutoFit/>
          </a:bodyPr>
          <a:lstStyle/>
          <a:p>
            <a:pPr marL="0" marR="0" lvl="0" indent="0" algn="just" defTabSz="457200" rtl="0" eaLnBrk="1" fontAlgn="auto" latinLnBrk="0" hangingPunct="1">
              <a:lnSpc>
                <a:spcPct val="100000"/>
              </a:lnSpc>
              <a:spcBef>
                <a:spcPts val="0"/>
              </a:spcBef>
              <a:spcAft>
                <a:spcPts val="0"/>
              </a:spcAft>
              <a:buClrTx/>
              <a:buSzTx/>
              <a:buFontTx/>
              <a:buNone/>
              <a:tabLst/>
              <a:defRPr/>
            </a:pPr>
            <a:endParaRPr kumimoji="0" lang="es-CO" sz="1600" b="0" i="0" u="none" strike="noStrike" kern="1200" cap="none" spc="0" normalizeH="0" baseline="0" noProof="0" dirty="0">
              <a:ln>
                <a:noFill/>
              </a:ln>
              <a:solidFill>
                <a:prstClr val="black">
                  <a:lumMod val="65000"/>
                  <a:lumOff val="35000"/>
                </a:prstClr>
              </a:solidFill>
              <a:effectLst/>
              <a:uLnTx/>
              <a:uFillTx/>
              <a:latin typeface="Arial" panose="020B0604020202020204" pitchFamily="34" charset="0"/>
              <a:ea typeface="+mn-ea"/>
              <a:cs typeface="Arial" panose="020B0604020202020204" pitchFamily="34" charset="0"/>
            </a:endParaRPr>
          </a:p>
          <a:p>
            <a:pPr marL="0" marR="0" lvl="0" indent="0" algn="just" defTabSz="457200" rtl="0" eaLnBrk="1" fontAlgn="auto" latinLnBrk="0" hangingPunct="1">
              <a:lnSpc>
                <a:spcPct val="100000"/>
              </a:lnSpc>
              <a:spcBef>
                <a:spcPts val="0"/>
              </a:spcBef>
              <a:spcAft>
                <a:spcPts val="0"/>
              </a:spcAft>
              <a:buClrTx/>
              <a:buSzTx/>
              <a:buFontTx/>
              <a:buNone/>
              <a:tabLst/>
              <a:defRPr/>
            </a:pPr>
            <a:r>
              <a:rPr kumimoji="0" lang="es-MX" sz="1600" b="0" i="0" u="none" strike="noStrike" kern="1200" cap="none" spc="0" normalizeH="0" baseline="0" noProof="0" dirty="0">
                <a:ln>
                  <a:noFill/>
                </a:ln>
                <a:solidFill>
                  <a:prstClr val="black">
                    <a:lumMod val="65000"/>
                    <a:lumOff val="35000"/>
                  </a:prstClr>
                </a:solidFill>
                <a:effectLst/>
                <a:uLnTx/>
                <a:uFillTx/>
                <a:latin typeface="Arial"/>
                <a:ea typeface="Calibri" panose="020F0502020204030204" pitchFamily="34" charset="0"/>
                <a:cs typeface="Arial"/>
              </a:rPr>
              <a:t>¿Qué significa que la Educación Inicial sea parte del servicio educativo en los términos de artículo 2 de la Ley 115 de 1994 ? </a:t>
            </a:r>
            <a:endParaRPr kumimoji="0" lang="es-ES" sz="1600" b="0" i="0" u="none" strike="noStrike" kern="1200" cap="none" spc="0" normalizeH="0" baseline="0" noProof="0" dirty="0">
              <a:ln>
                <a:noFill/>
              </a:ln>
              <a:solidFill>
                <a:prstClr val="black">
                  <a:lumMod val="65000"/>
                  <a:lumOff val="35000"/>
                </a:prstClr>
              </a:solidFill>
              <a:effectLst/>
              <a:uLnTx/>
              <a:uFillTx/>
              <a:latin typeface="Arial" panose="020B0604020202020204" pitchFamily="34" charset="0"/>
              <a:ea typeface="Calibri" panose="020F0502020204030204" pitchFamily="34" charset="0"/>
              <a:cs typeface="Arial" panose="020B0604020202020204" pitchFamily="34" charset="0"/>
            </a:endParaRPr>
          </a:p>
        </p:txBody>
      </p:sp>
      <p:pic>
        <p:nvPicPr>
          <p:cNvPr id="24" name="Imagen 23">
            <a:extLst>
              <a:ext uri="{FF2B5EF4-FFF2-40B4-BE49-F238E27FC236}">
                <a16:creationId xmlns:a16="http://schemas.microsoft.com/office/drawing/2014/main" id="{4ABD3B82-8ECA-9E48-B177-935F260E8C82}"/>
              </a:ext>
            </a:extLst>
          </p:cNvPr>
          <p:cNvPicPr>
            <a:picLocks noChangeAspect="1"/>
          </p:cNvPicPr>
          <p:nvPr/>
        </p:nvPicPr>
        <p:blipFill>
          <a:blip r:embed="rId5"/>
          <a:stretch>
            <a:fillRect/>
          </a:stretch>
        </p:blipFill>
        <p:spPr>
          <a:xfrm>
            <a:off x="2015664" y="1393373"/>
            <a:ext cx="343066" cy="516981"/>
          </a:xfrm>
          <a:prstGeom prst="rect">
            <a:avLst/>
          </a:prstGeom>
        </p:spPr>
      </p:pic>
      <p:sp>
        <p:nvSpPr>
          <p:cNvPr id="25" name="CuadroTexto 24">
            <a:extLst>
              <a:ext uri="{FF2B5EF4-FFF2-40B4-BE49-F238E27FC236}">
                <a16:creationId xmlns:a16="http://schemas.microsoft.com/office/drawing/2014/main" id="{E34DC4F5-52EA-624E-9D0C-50CFDA6C069B}"/>
              </a:ext>
            </a:extLst>
          </p:cNvPr>
          <p:cNvSpPr txBox="1"/>
          <p:nvPr/>
        </p:nvSpPr>
        <p:spPr>
          <a:xfrm>
            <a:off x="4541611" y="2227142"/>
            <a:ext cx="2976486" cy="584775"/>
          </a:xfrm>
          <a:prstGeom prst="rect">
            <a:avLst/>
          </a:prstGeom>
          <a:noFill/>
        </p:spPr>
        <p:txBody>
          <a:bodyPr wrap="square" lIns="91440" tIns="45720" rIns="91440" bIns="45720" anchor="t">
            <a:spAutoFit/>
          </a:bodyPr>
          <a:lstStyle/>
          <a:p>
            <a:pPr marL="0" marR="0" lvl="0" indent="0" algn="just" defTabSz="457200" rtl="0" eaLnBrk="1" fontAlgn="auto" latinLnBrk="0" hangingPunct="1">
              <a:lnSpc>
                <a:spcPct val="100000"/>
              </a:lnSpc>
              <a:spcBef>
                <a:spcPts val="0"/>
              </a:spcBef>
              <a:spcAft>
                <a:spcPts val="0"/>
              </a:spcAft>
              <a:buClrTx/>
              <a:buSzTx/>
              <a:buFontTx/>
              <a:buNone/>
              <a:tabLst/>
              <a:defRPr/>
            </a:pPr>
            <a:r>
              <a:rPr kumimoji="0" lang="es-CO" sz="1600" b="0" i="0" u="none" strike="noStrike" kern="1200" cap="none" spc="0" normalizeH="0" baseline="0" noProof="0" dirty="0">
                <a:ln>
                  <a:noFill/>
                </a:ln>
                <a:solidFill>
                  <a:prstClr val="black">
                    <a:lumMod val="65000"/>
                    <a:lumOff val="35000"/>
                  </a:prstClr>
                </a:solidFill>
                <a:effectLst/>
                <a:uLnTx/>
                <a:uFillTx/>
                <a:latin typeface="Arial" panose="020B0604020202020204" pitchFamily="34" charset="0"/>
                <a:ea typeface="+mn-ea"/>
                <a:cs typeface="Arial" panose="020B0604020202020204" pitchFamily="34" charset="0"/>
              </a:rPr>
              <a:t>¿El Decreto 2247 de 1997 está vigente?</a:t>
            </a:r>
          </a:p>
        </p:txBody>
      </p:sp>
      <p:pic>
        <p:nvPicPr>
          <p:cNvPr id="26" name="Imagen 25">
            <a:extLst>
              <a:ext uri="{FF2B5EF4-FFF2-40B4-BE49-F238E27FC236}">
                <a16:creationId xmlns:a16="http://schemas.microsoft.com/office/drawing/2014/main" id="{141A9C94-B646-D949-BC71-F2149F679EC6}"/>
              </a:ext>
            </a:extLst>
          </p:cNvPr>
          <p:cNvPicPr>
            <a:picLocks noChangeAspect="1"/>
          </p:cNvPicPr>
          <p:nvPr/>
        </p:nvPicPr>
        <p:blipFill>
          <a:blip r:embed="rId5"/>
          <a:stretch>
            <a:fillRect/>
          </a:stretch>
        </p:blipFill>
        <p:spPr>
          <a:xfrm>
            <a:off x="5858321" y="1387718"/>
            <a:ext cx="343066" cy="516981"/>
          </a:xfrm>
          <a:prstGeom prst="rect">
            <a:avLst/>
          </a:prstGeom>
        </p:spPr>
      </p:pic>
      <p:sp>
        <p:nvSpPr>
          <p:cNvPr id="27" name="CuadroTexto 26">
            <a:extLst>
              <a:ext uri="{FF2B5EF4-FFF2-40B4-BE49-F238E27FC236}">
                <a16:creationId xmlns:a16="http://schemas.microsoft.com/office/drawing/2014/main" id="{0B7C3BB2-7479-6640-86E6-F6DCD7119354}"/>
              </a:ext>
            </a:extLst>
          </p:cNvPr>
          <p:cNvSpPr txBox="1"/>
          <p:nvPr/>
        </p:nvSpPr>
        <p:spPr>
          <a:xfrm>
            <a:off x="8362496" y="1985610"/>
            <a:ext cx="2976486" cy="1092607"/>
          </a:xfrm>
          <a:prstGeom prst="rect">
            <a:avLst/>
          </a:prstGeom>
          <a:noFill/>
        </p:spPr>
        <p:txBody>
          <a:bodyPr wrap="square" lIns="91440" tIns="45720" rIns="91440" bIns="45720" anchor="t">
            <a:spAutoFit/>
          </a:bodyPr>
          <a:lstStyle/>
          <a:p>
            <a:pPr marL="0" marR="0" lvl="0" indent="0" algn="just" defTabSz="457200" rtl="0" eaLnBrk="1" fontAlgn="auto" latinLnBrk="0" hangingPunct="1">
              <a:lnSpc>
                <a:spcPct val="100000"/>
              </a:lnSpc>
              <a:spcBef>
                <a:spcPts val="0"/>
              </a:spcBef>
              <a:spcAft>
                <a:spcPts val="0"/>
              </a:spcAft>
              <a:buClrTx/>
              <a:buSzTx/>
              <a:buFontTx/>
              <a:buNone/>
              <a:tabLst/>
              <a:defRPr/>
            </a:pPr>
            <a:r>
              <a:rPr kumimoji="0" lang="es-CO" sz="1300" b="0" i="0" u="none" strike="noStrike" kern="1200" cap="none" spc="0" normalizeH="0" baseline="0" noProof="0" dirty="0">
                <a:ln>
                  <a:noFill/>
                </a:ln>
                <a:solidFill>
                  <a:prstClr val="black">
                    <a:lumMod val="65000"/>
                    <a:lumOff val="35000"/>
                  </a:prstClr>
                </a:solidFill>
                <a:effectLst/>
                <a:uLnTx/>
                <a:uFillTx/>
                <a:latin typeface="Arial" panose="020B0604020202020204" pitchFamily="34" charset="0"/>
                <a:ea typeface="+mn-ea"/>
                <a:cs typeface="Arial" panose="020B0604020202020204" pitchFamily="34" charset="0"/>
              </a:rPr>
              <a:t>¿Qué deben hacer los prestadores no oficiales y  las entidades territoriales que tienen oferta, mientras el MEN expide los lineamientos para el reconocimiento formal?</a:t>
            </a:r>
          </a:p>
        </p:txBody>
      </p:sp>
      <p:pic>
        <p:nvPicPr>
          <p:cNvPr id="28" name="Imagen 27">
            <a:extLst>
              <a:ext uri="{FF2B5EF4-FFF2-40B4-BE49-F238E27FC236}">
                <a16:creationId xmlns:a16="http://schemas.microsoft.com/office/drawing/2014/main" id="{67252B16-D6ED-DF40-AE8E-DB4FF07B25AB}"/>
              </a:ext>
            </a:extLst>
          </p:cNvPr>
          <p:cNvPicPr>
            <a:picLocks noChangeAspect="1"/>
          </p:cNvPicPr>
          <p:nvPr/>
        </p:nvPicPr>
        <p:blipFill>
          <a:blip r:embed="rId5"/>
          <a:stretch>
            <a:fillRect/>
          </a:stretch>
        </p:blipFill>
        <p:spPr>
          <a:xfrm>
            <a:off x="9700978" y="1387718"/>
            <a:ext cx="343066" cy="516981"/>
          </a:xfrm>
          <a:prstGeom prst="rect">
            <a:avLst/>
          </a:prstGeom>
        </p:spPr>
      </p:pic>
      <p:sp>
        <p:nvSpPr>
          <p:cNvPr id="29" name="CuadroTexto 28">
            <a:extLst>
              <a:ext uri="{FF2B5EF4-FFF2-40B4-BE49-F238E27FC236}">
                <a16:creationId xmlns:a16="http://schemas.microsoft.com/office/drawing/2014/main" id="{B7527F22-998C-B74B-BDB6-3CCB1DCC192F}"/>
              </a:ext>
            </a:extLst>
          </p:cNvPr>
          <p:cNvSpPr txBox="1"/>
          <p:nvPr/>
        </p:nvSpPr>
        <p:spPr>
          <a:xfrm>
            <a:off x="8362496" y="4688835"/>
            <a:ext cx="2976486" cy="830997"/>
          </a:xfrm>
          <a:prstGeom prst="rect">
            <a:avLst/>
          </a:prstGeom>
          <a:noFill/>
        </p:spPr>
        <p:txBody>
          <a:bodyPr wrap="square" lIns="91440" tIns="45720" rIns="91440" bIns="45720" anchor="t">
            <a:spAutoFit/>
          </a:bodyPr>
          <a:lstStyle/>
          <a:p>
            <a:pPr marL="0" marR="0" lvl="0" indent="0" algn="just" defTabSz="457200" rtl="0" eaLnBrk="1" fontAlgn="auto" latinLnBrk="0" hangingPunct="1">
              <a:lnSpc>
                <a:spcPct val="100000"/>
              </a:lnSpc>
              <a:spcBef>
                <a:spcPts val="0"/>
              </a:spcBef>
              <a:spcAft>
                <a:spcPts val="0"/>
              </a:spcAft>
              <a:buClrTx/>
              <a:buSzTx/>
              <a:buFontTx/>
              <a:buNone/>
              <a:tabLst/>
              <a:defRPr/>
            </a:pPr>
            <a:r>
              <a:rPr kumimoji="0" lang="es-CO" sz="1600" b="0" i="0" u="none" strike="noStrike" kern="1200" cap="none" spc="0" normalizeH="0" baseline="0" noProof="0" dirty="0">
                <a:ln>
                  <a:noFill/>
                </a:ln>
                <a:solidFill>
                  <a:prstClr val="black">
                    <a:lumMod val="65000"/>
                    <a:lumOff val="35000"/>
                  </a:prstClr>
                </a:solidFill>
                <a:effectLst/>
                <a:uLnTx/>
                <a:uFillTx/>
                <a:latin typeface="Arial" panose="020B0604020202020204" pitchFamily="34" charset="0"/>
                <a:ea typeface="+mn-ea"/>
                <a:cs typeface="Arial" panose="020B0604020202020204" pitchFamily="34" charset="0"/>
              </a:rPr>
              <a:t>¿Se necesita cursar prejardín y jardín para entrar a transición?</a:t>
            </a:r>
          </a:p>
        </p:txBody>
      </p:sp>
      <p:pic>
        <p:nvPicPr>
          <p:cNvPr id="30" name="Imagen 29">
            <a:extLst>
              <a:ext uri="{FF2B5EF4-FFF2-40B4-BE49-F238E27FC236}">
                <a16:creationId xmlns:a16="http://schemas.microsoft.com/office/drawing/2014/main" id="{E9475F46-D9B3-2C48-BA84-006F58295B26}"/>
              </a:ext>
            </a:extLst>
          </p:cNvPr>
          <p:cNvPicPr>
            <a:picLocks noChangeAspect="1"/>
          </p:cNvPicPr>
          <p:nvPr/>
        </p:nvPicPr>
        <p:blipFill>
          <a:blip r:embed="rId5"/>
          <a:stretch>
            <a:fillRect/>
          </a:stretch>
        </p:blipFill>
        <p:spPr>
          <a:xfrm>
            <a:off x="9700978" y="3999120"/>
            <a:ext cx="343066" cy="516981"/>
          </a:xfrm>
          <a:prstGeom prst="rect">
            <a:avLst/>
          </a:prstGeom>
        </p:spPr>
      </p:pic>
      <p:sp>
        <p:nvSpPr>
          <p:cNvPr id="31" name="CuadroTexto 30">
            <a:extLst>
              <a:ext uri="{FF2B5EF4-FFF2-40B4-BE49-F238E27FC236}">
                <a16:creationId xmlns:a16="http://schemas.microsoft.com/office/drawing/2014/main" id="{F51EB349-15FF-F246-90E6-98CCDEFD8300}"/>
              </a:ext>
            </a:extLst>
          </p:cNvPr>
          <p:cNvSpPr txBox="1"/>
          <p:nvPr/>
        </p:nvSpPr>
        <p:spPr>
          <a:xfrm>
            <a:off x="4475881" y="4688835"/>
            <a:ext cx="2976486" cy="830997"/>
          </a:xfrm>
          <a:prstGeom prst="rect">
            <a:avLst/>
          </a:prstGeom>
          <a:noFill/>
        </p:spPr>
        <p:txBody>
          <a:bodyPr wrap="square" lIns="91440" tIns="45720" rIns="91440" bIns="45720" anchor="t">
            <a:spAutoFit/>
          </a:bodyPr>
          <a:lstStyle/>
          <a:p>
            <a:pPr marL="0" marR="0" lvl="0" indent="0" algn="just" defTabSz="457200" rtl="0" eaLnBrk="1" fontAlgn="auto" latinLnBrk="0" hangingPunct="1">
              <a:lnSpc>
                <a:spcPct val="100000"/>
              </a:lnSpc>
              <a:spcBef>
                <a:spcPts val="0"/>
              </a:spcBef>
              <a:spcAft>
                <a:spcPts val="0"/>
              </a:spcAft>
              <a:buClrTx/>
              <a:buSzTx/>
              <a:buFontTx/>
              <a:buNone/>
              <a:tabLst/>
              <a:defRPr/>
            </a:pPr>
            <a:r>
              <a:rPr kumimoji="0" lang="es-CO" sz="1600" b="0" i="0" u="none" strike="noStrike" kern="1200" cap="none" spc="0" normalizeH="0" baseline="0" noProof="0" dirty="0">
                <a:ln>
                  <a:noFill/>
                </a:ln>
                <a:solidFill>
                  <a:prstClr val="black">
                    <a:lumMod val="65000"/>
                    <a:lumOff val="35000"/>
                  </a:prstClr>
                </a:solidFill>
                <a:effectLst/>
                <a:uLnTx/>
                <a:uFillTx/>
                <a:latin typeface="Arial" panose="020B0604020202020204" pitchFamily="34" charset="0"/>
                <a:ea typeface="+mn-ea"/>
                <a:cs typeface="Arial" panose="020B0604020202020204" pitchFamily="34" charset="0"/>
              </a:rPr>
              <a:t>¿Se necesita licencia de funcionamiento para los grados de prejardín y jardín?</a:t>
            </a:r>
          </a:p>
        </p:txBody>
      </p:sp>
      <p:pic>
        <p:nvPicPr>
          <p:cNvPr id="32" name="Imagen 31">
            <a:extLst>
              <a:ext uri="{FF2B5EF4-FFF2-40B4-BE49-F238E27FC236}">
                <a16:creationId xmlns:a16="http://schemas.microsoft.com/office/drawing/2014/main" id="{F63CD892-DE58-B84F-BBA6-8901A259068F}"/>
              </a:ext>
            </a:extLst>
          </p:cNvPr>
          <p:cNvPicPr>
            <a:picLocks noChangeAspect="1"/>
          </p:cNvPicPr>
          <p:nvPr/>
        </p:nvPicPr>
        <p:blipFill>
          <a:blip r:embed="rId5"/>
          <a:stretch>
            <a:fillRect/>
          </a:stretch>
        </p:blipFill>
        <p:spPr>
          <a:xfrm>
            <a:off x="5814363" y="3999120"/>
            <a:ext cx="343066" cy="516981"/>
          </a:xfrm>
          <a:prstGeom prst="rect">
            <a:avLst/>
          </a:prstGeom>
        </p:spPr>
      </p:pic>
      <p:sp>
        <p:nvSpPr>
          <p:cNvPr id="33" name="CuadroTexto 32">
            <a:extLst>
              <a:ext uri="{FF2B5EF4-FFF2-40B4-BE49-F238E27FC236}">
                <a16:creationId xmlns:a16="http://schemas.microsoft.com/office/drawing/2014/main" id="{D15F617B-0F93-3744-8610-F5F3C150460E}"/>
              </a:ext>
            </a:extLst>
          </p:cNvPr>
          <p:cNvSpPr txBox="1"/>
          <p:nvPr/>
        </p:nvSpPr>
        <p:spPr>
          <a:xfrm>
            <a:off x="658414" y="4516101"/>
            <a:ext cx="2976486" cy="1569660"/>
          </a:xfrm>
          <a:prstGeom prst="rect">
            <a:avLst/>
          </a:prstGeom>
          <a:noFill/>
        </p:spPr>
        <p:txBody>
          <a:bodyPr wrap="square" lIns="91440" tIns="45720" rIns="91440" bIns="45720" anchor="t">
            <a:spAutoFit/>
          </a:bodyPr>
          <a:lstStyle/>
          <a:p>
            <a:pPr marL="0" marR="0" lvl="0" indent="0" algn="just" defTabSz="457200" rtl="0" eaLnBrk="1" fontAlgn="auto" latinLnBrk="0" hangingPunct="1">
              <a:lnSpc>
                <a:spcPct val="100000"/>
              </a:lnSpc>
              <a:spcBef>
                <a:spcPts val="0"/>
              </a:spcBef>
              <a:spcAft>
                <a:spcPts val="0"/>
              </a:spcAft>
              <a:buClrTx/>
              <a:buSzTx/>
              <a:buFontTx/>
              <a:buNone/>
              <a:tabLst/>
              <a:defRPr/>
            </a:pPr>
            <a:r>
              <a:rPr kumimoji="0" lang="es-CO" sz="1200" b="0" i="0" u="none" strike="noStrike" kern="1200" cap="none" spc="0" normalizeH="0" baseline="0" noProof="0" dirty="0">
                <a:ln>
                  <a:noFill/>
                </a:ln>
                <a:solidFill>
                  <a:prstClr val="black">
                    <a:lumMod val="65000"/>
                    <a:lumOff val="35000"/>
                  </a:prstClr>
                </a:solidFill>
                <a:effectLst/>
                <a:uLnTx/>
                <a:uFillTx/>
                <a:latin typeface="Arial" panose="020B0604020202020204" pitchFamily="34" charset="0"/>
                <a:ea typeface="+mn-ea"/>
                <a:cs typeface="Arial" panose="020B0604020202020204" pitchFamily="34" charset="0"/>
              </a:rPr>
              <a:t>¿Qué debo hacer si tengo un establecimiento educativo tipo colegio donde ofrezco hasta la educación media (con licencia de funcionamiento y código DANE) y quiero ampliar la atención al primer ciclo de la educación inicial (sala cuna, párvulos entre otras definiciones)?</a:t>
            </a:r>
          </a:p>
          <a:p>
            <a:pPr marL="0" marR="0" lvl="0" indent="0" algn="just" defTabSz="457200" rtl="0" eaLnBrk="1" fontAlgn="auto" latinLnBrk="0" hangingPunct="1">
              <a:lnSpc>
                <a:spcPct val="100000"/>
              </a:lnSpc>
              <a:spcBef>
                <a:spcPts val="0"/>
              </a:spcBef>
              <a:spcAft>
                <a:spcPts val="0"/>
              </a:spcAft>
              <a:buClrTx/>
              <a:buSzTx/>
              <a:buFontTx/>
              <a:buNone/>
              <a:tabLst/>
              <a:defRPr/>
            </a:pPr>
            <a:endParaRPr kumimoji="0" lang="es-CO" sz="1200" b="0" i="0" u="none" strike="noStrike" kern="1200" cap="none" spc="0" normalizeH="0" baseline="0" noProof="0" dirty="0">
              <a:ln>
                <a:noFill/>
              </a:ln>
              <a:solidFill>
                <a:prstClr val="black">
                  <a:lumMod val="65000"/>
                  <a:lumOff val="35000"/>
                </a:prstClr>
              </a:solidFill>
              <a:effectLst/>
              <a:uLnTx/>
              <a:uFillTx/>
              <a:latin typeface="Arial" panose="020B0604020202020204" pitchFamily="34" charset="0"/>
              <a:ea typeface="+mn-ea"/>
              <a:cs typeface="Arial" panose="020B0604020202020204" pitchFamily="34" charset="0"/>
            </a:endParaRPr>
          </a:p>
        </p:txBody>
      </p:sp>
      <p:pic>
        <p:nvPicPr>
          <p:cNvPr id="34" name="Imagen 33">
            <a:extLst>
              <a:ext uri="{FF2B5EF4-FFF2-40B4-BE49-F238E27FC236}">
                <a16:creationId xmlns:a16="http://schemas.microsoft.com/office/drawing/2014/main" id="{988E1C59-44B2-2B49-B16A-8ECF85AA241B}"/>
              </a:ext>
            </a:extLst>
          </p:cNvPr>
          <p:cNvPicPr>
            <a:picLocks noChangeAspect="1"/>
          </p:cNvPicPr>
          <p:nvPr/>
        </p:nvPicPr>
        <p:blipFill>
          <a:blip r:embed="rId5"/>
          <a:stretch>
            <a:fillRect/>
          </a:stretch>
        </p:blipFill>
        <p:spPr>
          <a:xfrm>
            <a:off x="2015664" y="3999120"/>
            <a:ext cx="343066" cy="516981"/>
          </a:xfrm>
          <a:prstGeom prst="rect">
            <a:avLst/>
          </a:prstGeom>
        </p:spPr>
      </p:pic>
      <p:sp>
        <p:nvSpPr>
          <p:cNvPr id="5" name="Rectángulo 4">
            <a:extLst>
              <a:ext uri="{FF2B5EF4-FFF2-40B4-BE49-F238E27FC236}">
                <a16:creationId xmlns:a16="http://schemas.microsoft.com/office/drawing/2014/main" id="{AF860767-AC20-2E42-BC20-D2A186F621BB}"/>
              </a:ext>
            </a:extLst>
          </p:cNvPr>
          <p:cNvSpPr/>
          <p:nvPr/>
        </p:nvSpPr>
        <p:spPr>
          <a:xfrm>
            <a:off x="0" y="0"/>
            <a:ext cx="12192000" cy="6858000"/>
          </a:xfrm>
          <a:prstGeom prst="rect">
            <a:avLst/>
          </a:prstGeom>
          <a:solidFill>
            <a:schemeClr val="tx1">
              <a:alpha val="32941"/>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s-ES_tradnl"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8" name="Imagen 7">
            <a:extLst>
              <a:ext uri="{FF2B5EF4-FFF2-40B4-BE49-F238E27FC236}">
                <a16:creationId xmlns:a16="http://schemas.microsoft.com/office/drawing/2014/main" id="{D6DE0BED-7EBF-0B4F-96DC-9A89290944D2}"/>
              </a:ext>
            </a:extLst>
          </p:cNvPr>
          <p:cNvPicPr>
            <a:picLocks noChangeAspect="1"/>
          </p:cNvPicPr>
          <p:nvPr/>
        </p:nvPicPr>
        <p:blipFill>
          <a:blip r:embed="rId6"/>
          <a:stretch>
            <a:fillRect/>
          </a:stretch>
        </p:blipFill>
        <p:spPr>
          <a:xfrm>
            <a:off x="709518" y="1060840"/>
            <a:ext cx="10552756" cy="5262673"/>
          </a:xfrm>
          <a:prstGeom prst="rect">
            <a:avLst/>
          </a:prstGeom>
        </p:spPr>
      </p:pic>
      <p:sp>
        <p:nvSpPr>
          <p:cNvPr id="35" name="CuadroTexto 34">
            <a:extLst>
              <a:ext uri="{FF2B5EF4-FFF2-40B4-BE49-F238E27FC236}">
                <a16:creationId xmlns:a16="http://schemas.microsoft.com/office/drawing/2014/main" id="{5E64542F-0635-3A45-A01A-E6B3CD4DB7ED}"/>
              </a:ext>
            </a:extLst>
          </p:cNvPr>
          <p:cNvSpPr txBox="1"/>
          <p:nvPr/>
        </p:nvSpPr>
        <p:spPr>
          <a:xfrm>
            <a:off x="1923585" y="1362507"/>
            <a:ext cx="8932257" cy="523220"/>
          </a:xfrm>
          <a:prstGeom prst="rect">
            <a:avLst/>
          </a:prstGeom>
          <a:noFill/>
        </p:spPr>
        <p:txBody>
          <a:bodyPr wrap="square" lIns="91440" tIns="45720" rIns="91440" bIns="45720" anchor="t">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s-MX" sz="1400" b="1" i="0" u="none" strike="noStrike" kern="1200" cap="none" spc="0" normalizeH="0" baseline="0" noProof="0" dirty="0">
                <a:ln>
                  <a:noFill/>
                </a:ln>
                <a:solidFill>
                  <a:prstClr val="black">
                    <a:lumMod val="65000"/>
                    <a:lumOff val="35000"/>
                  </a:prstClr>
                </a:solidFill>
                <a:effectLst/>
                <a:uLnTx/>
                <a:uFillTx/>
                <a:latin typeface="Arial"/>
                <a:ea typeface="Calibri" panose="020F0502020204030204" pitchFamily="34" charset="0"/>
                <a:cs typeface="Arial"/>
              </a:rPr>
              <a:t>¿La relación técnica número de niños por docente que plantea el decreto es de cumplimiento inmediato? </a:t>
            </a:r>
          </a:p>
        </p:txBody>
      </p:sp>
      <p:sp>
        <p:nvSpPr>
          <p:cNvPr id="36" name="CuadroTexto 35">
            <a:extLst>
              <a:ext uri="{FF2B5EF4-FFF2-40B4-BE49-F238E27FC236}">
                <a16:creationId xmlns:a16="http://schemas.microsoft.com/office/drawing/2014/main" id="{B6B69340-DC69-4148-870B-B12395B3A77B}"/>
              </a:ext>
            </a:extLst>
          </p:cNvPr>
          <p:cNvSpPr txBox="1"/>
          <p:nvPr/>
        </p:nvSpPr>
        <p:spPr>
          <a:xfrm>
            <a:off x="1774652" y="2173647"/>
            <a:ext cx="9022542" cy="3600986"/>
          </a:xfrm>
          <a:prstGeom prst="rect">
            <a:avLst/>
          </a:prstGeom>
          <a:noFill/>
        </p:spPr>
        <p:txBody>
          <a:bodyPr wrap="square" lIns="91440" tIns="45720" rIns="91440" bIns="45720" anchor="t">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s-MX" sz="1200" b="0" i="0" u="none" strike="noStrike" kern="1200" cap="none" spc="0" normalizeH="0" baseline="0" noProof="0" dirty="0">
                <a:ln>
                  <a:noFill/>
                </a:ln>
                <a:solidFill>
                  <a:prstClr val="black">
                    <a:lumMod val="65000"/>
                    <a:lumOff val="35000"/>
                  </a:prstClr>
                </a:solidFill>
                <a:effectLst/>
                <a:uLnTx/>
                <a:uFillTx/>
                <a:latin typeface="Arial"/>
                <a:ea typeface="Calibri" panose="020F0502020204030204" pitchFamily="34" charset="0"/>
                <a:cs typeface="Arial"/>
              </a:rPr>
              <a:t>El decreto plantea que esta se cumplirá progresivamente: Prejardín y Jardín será de máximo 20 niñas y niños en zonas urbanas y 15 en zonas rurales por docente. Transición 20 y 25 niñas y niños máximo por docente en zonas urbanas, y entre 15 y 18 niños y niñas máximo por docente en zonas rurales. Esta aplicación está condicionada a dos cosas en ese orden: </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s-MX" sz="1200" b="0" i="0" u="none" strike="noStrike" kern="1200" cap="none" spc="0" normalizeH="0" baseline="0" noProof="0" dirty="0">
              <a:ln>
                <a:noFill/>
              </a:ln>
              <a:solidFill>
                <a:prstClr val="black">
                  <a:lumMod val="65000"/>
                  <a:lumOff val="35000"/>
                </a:prstClr>
              </a:solidFill>
              <a:effectLst/>
              <a:uLnTx/>
              <a:uFillTx/>
              <a:latin typeface="Arial"/>
              <a:ea typeface="Calibri" panose="020F0502020204030204" pitchFamily="34" charset="0"/>
              <a:cs typeface="Arial"/>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s-MX" sz="1200" b="0" i="0" u="none" strike="noStrike" kern="1200" cap="none" spc="0" normalizeH="0" baseline="0" noProof="0" dirty="0">
                <a:ln>
                  <a:noFill/>
                </a:ln>
                <a:solidFill>
                  <a:prstClr val="black">
                    <a:lumMod val="65000"/>
                    <a:lumOff val="35000"/>
                  </a:prstClr>
                </a:solidFill>
                <a:effectLst/>
                <a:uLnTx/>
                <a:uFillTx/>
                <a:latin typeface="Arial"/>
                <a:ea typeface="Calibri" panose="020F0502020204030204" pitchFamily="34" charset="0"/>
                <a:cs typeface="Arial"/>
              </a:rPr>
              <a:t>1) Para empezar su viabilización, las Entidades Territoriales Certificadas en Educación deberán realizar un estudio de la planta docente de sus establecimientos educativos oficiales para revisar si cuentan con excedentes de personal (docentes) para asignación, en su caso, en el grado de transición. Este estudio debe ser realizado en acompañamiento de la Subdirección de Recursos Humanos del Sector del Ministerio de Educación Nacional. Así mismo, deberán revisar el perfil de los docentes, ambientes pedagógicos, infraestructura, entre otros elementos que garanticen el servicio en condiciones de calidad.</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s-MX" sz="1200" b="0" i="0" u="none" strike="noStrike" kern="1200" cap="none" spc="0" normalizeH="0" baseline="0" noProof="0" dirty="0">
              <a:ln>
                <a:noFill/>
              </a:ln>
              <a:solidFill>
                <a:prstClr val="black">
                  <a:lumMod val="65000"/>
                  <a:lumOff val="35000"/>
                </a:prstClr>
              </a:solidFill>
              <a:effectLst/>
              <a:uLnTx/>
              <a:uFillTx/>
              <a:latin typeface="Arial"/>
              <a:ea typeface="Calibri" panose="020F0502020204030204" pitchFamily="34" charset="0"/>
              <a:cs typeface="Arial"/>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s-MX" sz="1200" b="0" i="0" u="none" strike="noStrike" kern="1200" cap="none" spc="0" normalizeH="0" baseline="0" noProof="0" dirty="0">
                <a:ln>
                  <a:noFill/>
                </a:ln>
                <a:solidFill>
                  <a:prstClr val="black">
                    <a:lumMod val="65000"/>
                    <a:lumOff val="35000"/>
                  </a:prstClr>
                </a:solidFill>
                <a:effectLst/>
                <a:uLnTx/>
                <a:uFillTx/>
                <a:latin typeface="Arial"/>
                <a:ea typeface="Calibri" panose="020F0502020204030204" pitchFamily="34" charset="0"/>
                <a:cs typeface="Arial"/>
              </a:rPr>
              <a:t>2) Posteriormente, para la incorporación de nuevos docentes a la planta de personal, el parágrafo dispone que esta será también progresiva de acuerdo con los estudios viabilizados técnica y financieramente por el Ministerio de Educación Nacional.</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s-MX" sz="1200" b="0" i="0" u="none" strike="noStrike" kern="1200" cap="none" spc="0" normalizeH="0" baseline="0" noProof="0" dirty="0">
              <a:ln>
                <a:noFill/>
              </a:ln>
              <a:solidFill>
                <a:prstClr val="black">
                  <a:lumMod val="65000"/>
                  <a:lumOff val="35000"/>
                </a:prstClr>
              </a:solidFill>
              <a:effectLst/>
              <a:uLnTx/>
              <a:uFillTx/>
              <a:latin typeface="Arial"/>
              <a:ea typeface="Calibri" panose="020F0502020204030204" pitchFamily="34" charset="0"/>
              <a:cs typeface="Arial"/>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s-MX" sz="1200" b="0" i="0" u="none" strike="noStrike" kern="1200" cap="none" spc="0" normalizeH="0" baseline="0" noProof="0" dirty="0">
                <a:ln>
                  <a:noFill/>
                </a:ln>
                <a:solidFill>
                  <a:prstClr val="black">
                    <a:lumMod val="65000"/>
                    <a:lumOff val="35000"/>
                  </a:prstClr>
                </a:solidFill>
                <a:effectLst/>
                <a:uLnTx/>
                <a:uFillTx/>
                <a:latin typeface="Arial"/>
                <a:ea typeface="Calibri" panose="020F0502020204030204" pitchFamily="34" charset="0"/>
                <a:cs typeface="Arial"/>
              </a:rPr>
              <a:t>En esa medida se concluye que estas disposiciones no son de cumplimiento inmediato por cuanto tienen una naturaleza de progresivo, y que deben mediar análisis técnicos y financieros por parte Entidades Territoriales Certificadas en Educación y por parte del MEN. </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s-MX" sz="1200" b="0" i="0" u="none" strike="noStrike" kern="1200" cap="none" spc="0" normalizeH="0" baseline="0" noProof="0" dirty="0">
              <a:ln>
                <a:noFill/>
              </a:ln>
              <a:solidFill>
                <a:prstClr val="black">
                  <a:lumMod val="65000"/>
                  <a:lumOff val="35000"/>
                </a:prstClr>
              </a:solidFill>
              <a:effectLst/>
              <a:uLnTx/>
              <a:uFillTx/>
              <a:latin typeface="Arial"/>
              <a:ea typeface="Calibri" panose="020F0502020204030204" pitchFamily="34" charset="0"/>
              <a:cs typeface="Arial"/>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s-MX" sz="1200" b="0" i="0" u="none" strike="noStrike" kern="1200" cap="none" spc="0" normalizeH="0" baseline="0" noProof="0" dirty="0">
                <a:ln>
                  <a:noFill/>
                </a:ln>
                <a:solidFill>
                  <a:prstClr val="black">
                    <a:lumMod val="65000"/>
                    <a:lumOff val="35000"/>
                  </a:prstClr>
                </a:solidFill>
                <a:effectLst/>
                <a:uLnTx/>
                <a:uFillTx/>
                <a:latin typeface="Arial"/>
                <a:ea typeface="Calibri" panose="020F0502020204030204" pitchFamily="34" charset="0"/>
                <a:cs typeface="Arial"/>
              </a:rPr>
              <a:t>Si la entidad territorial cuenta con recursos propios para el cumplimiento de las relaciones técnicas NN/Docente, podrá avanzar en </a:t>
            </a:r>
            <a:r>
              <a:rPr lang="es-MX" sz="1200" dirty="0">
                <a:solidFill>
                  <a:prstClr val="black">
                    <a:lumMod val="65000"/>
                    <a:lumOff val="35000"/>
                  </a:prstClr>
                </a:solidFill>
                <a:latin typeface="Arial"/>
                <a:ea typeface="Calibri" panose="020F0502020204030204" pitchFamily="34" charset="0"/>
                <a:cs typeface="Arial"/>
              </a:rPr>
              <a:t>su</a:t>
            </a:r>
            <a:r>
              <a:rPr kumimoji="0" lang="es-MX" sz="1200" b="0" i="0" u="none" strike="noStrike" kern="1200" cap="none" spc="0" normalizeH="0" baseline="0" noProof="0" dirty="0">
                <a:ln>
                  <a:noFill/>
                </a:ln>
                <a:solidFill>
                  <a:prstClr val="black">
                    <a:lumMod val="65000"/>
                    <a:lumOff val="35000"/>
                  </a:prstClr>
                </a:solidFill>
                <a:effectLst/>
                <a:uLnTx/>
                <a:uFillTx/>
                <a:latin typeface="Arial"/>
                <a:ea typeface="Calibri" panose="020F0502020204030204" pitchFamily="34" charset="0"/>
                <a:cs typeface="Arial"/>
              </a:rPr>
              <a:t> implementación.</a:t>
            </a:r>
          </a:p>
        </p:txBody>
      </p:sp>
      <p:cxnSp>
        <p:nvCxnSpPr>
          <p:cNvPr id="10" name="Conector recto 9">
            <a:extLst>
              <a:ext uri="{FF2B5EF4-FFF2-40B4-BE49-F238E27FC236}">
                <a16:creationId xmlns:a16="http://schemas.microsoft.com/office/drawing/2014/main" id="{CA194C4A-9922-8F46-9507-B9D54957CE2C}"/>
              </a:ext>
            </a:extLst>
          </p:cNvPr>
          <p:cNvCxnSpPr>
            <a:cxnSpLocks/>
          </p:cNvCxnSpPr>
          <p:nvPr/>
        </p:nvCxnSpPr>
        <p:spPr>
          <a:xfrm>
            <a:off x="1663275" y="1984974"/>
            <a:ext cx="9133919" cy="0"/>
          </a:xfrm>
          <a:prstGeom prst="line">
            <a:avLst/>
          </a:prstGeom>
          <a:ln w="28575">
            <a:solidFill>
              <a:srgbClr val="7D5FFF"/>
            </a:solidFill>
          </a:ln>
        </p:spPr>
        <p:style>
          <a:lnRef idx="1">
            <a:schemeClr val="accent1"/>
          </a:lnRef>
          <a:fillRef idx="0">
            <a:schemeClr val="accent1"/>
          </a:fillRef>
          <a:effectRef idx="0">
            <a:schemeClr val="accent1"/>
          </a:effectRef>
          <a:fontRef idx="minor">
            <a:schemeClr val="tx1"/>
          </a:fontRef>
        </p:style>
      </p:cxnSp>
      <p:sp>
        <p:nvSpPr>
          <p:cNvPr id="12" name="Multiplicación 11">
            <a:hlinkClick r:id="rId7" action="ppaction://hlinksldjump"/>
            <a:extLst>
              <a:ext uri="{FF2B5EF4-FFF2-40B4-BE49-F238E27FC236}">
                <a16:creationId xmlns:a16="http://schemas.microsoft.com/office/drawing/2014/main" id="{87079F05-87BD-5E49-8B19-2C42B8EAA3CD}"/>
              </a:ext>
            </a:extLst>
          </p:cNvPr>
          <p:cNvSpPr/>
          <p:nvPr/>
        </p:nvSpPr>
        <p:spPr>
          <a:xfrm>
            <a:off x="10576595" y="1113023"/>
            <a:ext cx="441198" cy="443717"/>
          </a:xfrm>
          <a:prstGeom prst="mathMultiply">
            <a:avLst>
              <a:gd name="adj1" fmla="val 7734"/>
            </a:avLst>
          </a:prstGeom>
          <a:solidFill>
            <a:srgbClr val="7D5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s-ES_tradnl"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7987275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Google Shape;893;p46">
            <a:extLst>
              <a:ext uri="{FF2B5EF4-FFF2-40B4-BE49-F238E27FC236}">
                <a16:creationId xmlns:a16="http://schemas.microsoft.com/office/drawing/2014/main" id="{5FC5B60C-B0EB-7F4B-B0FF-CB9064978D50}"/>
              </a:ext>
            </a:extLst>
          </p:cNvPr>
          <p:cNvSpPr/>
          <p:nvPr/>
        </p:nvSpPr>
        <p:spPr>
          <a:xfrm>
            <a:off x="110608" y="170255"/>
            <a:ext cx="892000" cy="892000"/>
          </a:xfrm>
          <a:prstGeom prst="ellipse">
            <a:avLst/>
          </a:prstGeom>
          <a:solidFill>
            <a:srgbClr val="7030A0"/>
          </a:solidFill>
          <a:ln>
            <a:noFill/>
          </a:ln>
        </p:spPr>
        <p:txBody>
          <a:bodyPr spcFirstLastPara="1" wrap="square" lIns="121900" tIns="121900" rIns="121900" bIns="121900" anchor="ctr" anchorCtr="0">
            <a:no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 name="Google Shape;907;p46">
            <a:extLst>
              <a:ext uri="{FF2B5EF4-FFF2-40B4-BE49-F238E27FC236}">
                <a16:creationId xmlns:a16="http://schemas.microsoft.com/office/drawing/2014/main" id="{233A6CBE-0C15-872A-271F-04C007BCDB10}"/>
              </a:ext>
            </a:extLst>
          </p:cNvPr>
          <p:cNvSpPr txBox="1">
            <a:spLocks/>
          </p:cNvSpPr>
          <p:nvPr/>
        </p:nvSpPr>
        <p:spPr>
          <a:xfrm>
            <a:off x="181946" y="147889"/>
            <a:ext cx="892000" cy="892000"/>
          </a:xfrm>
          <a:prstGeom prst="rect">
            <a:avLst/>
          </a:prstGeom>
        </p:spPr>
        <p:txBody>
          <a:bodyPr spcFirstLastPara="1" vert="horz" wrap="square" lIns="121900" tIns="121900" rIns="121900" bIns="121900" rtlCol="0" anchor="b" anchorCtr="0">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 sz="4400" b="0" i="0" u="none" strike="noStrike" kern="1200" cap="none" spc="0" normalizeH="0" baseline="0" noProof="0" dirty="0">
                <a:ln>
                  <a:noFill/>
                </a:ln>
                <a:solidFill>
                  <a:srgbClr val="E7E6E6"/>
                </a:solidFill>
                <a:effectLst/>
                <a:uLnTx/>
                <a:uFillTx/>
                <a:latin typeface="Arial" panose="020B0604020202020204" pitchFamily="34" charset="0"/>
                <a:ea typeface="+mj-ea"/>
                <a:cs typeface="Arial" panose="020B0604020202020204" pitchFamily="34" charset="0"/>
              </a:rPr>
              <a:t>07</a:t>
            </a:r>
          </a:p>
        </p:txBody>
      </p:sp>
      <p:sp>
        <p:nvSpPr>
          <p:cNvPr id="7" name="CuadroTexto 6">
            <a:extLst>
              <a:ext uri="{FF2B5EF4-FFF2-40B4-BE49-F238E27FC236}">
                <a16:creationId xmlns:a16="http://schemas.microsoft.com/office/drawing/2014/main" id="{FED34D25-15A5-2C22-B3DC-0BDA3821AE93}"/>
              </a:ext>
            </a:extLst>
          </p:cNvPr>
          <p:cNvSpPr txBox="1"/>
          <p:nvPr/>
        </p:nvSpPr>
        <p:spPr>
          <a:xfrm>
            <a:off x="1000724" y="258386"/>
            <a:ext cx="6875007" cy="461665"/>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s-CO" sz="2400" b="1" i="0" u="none" strike="noStrike" kern="1200" cap="none" spc="0" normalizeH="0" baseline="0" noProof="0" dirty="0">
                <a:ln>
                  <a:noFill/>
                </a:ln>
                <a:solidFill>
                  <a:srgbClr val="7030A0"/>
                </a:solidFill>
                <a:effectLst/>
                <a:uLnTx/>
                <a:uFillTx/>
                <a:latin typeface="Arial" panose="020B0604020202020204" pitchFamily="34" charset="0"/>
                <a:ea typeface="+mn-ea"/>
                <a:cs typeface="Arial" panose="020B0604020202020204" pitchFamily="34" charset="0"/>
              </a:rPr>
              <a:t>Decreto 1411 de 2022- Preguntas recurrentes:</a:t>
            </a:r>
          </a:p>
        </p:txBody>
      </p:sp>
      <p:pic>
        <p:nvPicPr>
          <p:cNvPr id="2" name="Imagen 1">
            <a:extLst>
              <a:ext uri="{FF2B5EF4-FFF2-40B4-BE49-F238E27FC236}">
                <a16:creationId xmlns:a16="http://schemas.microsoft.com/office/drawing/2014/main" id="{77BE9193-4BB0-A3E4-BD48-548A16BD2F56}"/>
              </a:ext>
            </a:extLst>
          </p:cNvPr>
          <p:cNvPicPr>
            <a:picLocks noChangeAspect="1"/>
          </p:cNvPicPr>
          <p:nvPr/>
        </p:nvPicPr>
        <p:blipFill>
          <a:blip r:embed="rId3"/>
          <a:stretch>
            <a:fillRect/>
          </a:stretch>
        </p:blipFill>
        <p:spPr>
          <a:xfrm>
            <a:off x="984746" y="124262"/>
            <a:ext cx="121931" cy="134124"/>
          </a:xfrm>
          <a:prstGeom prst="rect">
            <a:avLst/>
          </a:prstGeom>
        </p:spPr>
      </p:pic>
      <p:pic>
        <p:nvPicPr>
          <p:cNvPr id="16" name="Imagen 15">
            <a:extLst>
              <a:ext uri="{FF2B5EF4-FFF2-40B4-BE49-F238E27FC236}">
                <a16:creationId xmlns:a16="http://schemas.microsoft.com/office/drawing/2014/main" id="{0889A31C-C6B2-934D-9C6C-1559CDFA1365}"/>
              </a:ext>
            </a:extLst>
          </p:cNvPr>
          <p:cNvPicPr>
            <a:picLocks noChangeAspect="1"/>
          </p:cNvPicPr>
          <p:nvPr/>
        </p:nvPicPr>
        <p:blipFill>
          <a:blip r:embed="rId4"/>
          <a:stretch>
            <a:fillRect/>
          </a:stretch>
        </p:blipFill>
        <p:spPr>
          <a:xfrm>
            <a:off x="589265" y="1360715"/>
            <a:ext cx="3152321" cy="1965083"/>
          </a:xfrm>
          <a:prstGeom prst="rect">
            <a:avLst/>
          </a:prstGeom>
        </p:spPr>
      </p:pic>
      <p:pic>
        <p:nvPicPr>
          <p:cNvPr id="17" name="Imagen 16">
            <a:extLst>
              <a:ext uri="{FF2B5EF4-FFF2-40B4-BE49-F238E27FC236}">
                <a16:creationId xmlns:a16="http://schemas.microsoft.com/office/drawing/2014/main" id="{2698E675-65FF-8940-A798-C94110BEAD77}"/>
              </a:ext>
            </a:extLst>
          </p:cNvPr>
          <p:cNvPicPr>
            <a:picLocks noChangeAspect="1"/>
          </p:cNvPicPr>
          <p:nvPr/>
        </p:nvPicPr>
        <p:blipFill>
          <a:blip r:embed="rId4"/>
          <a:stretch>
            <a:fillRect/>
          </a:stretch>
        </p:blipFill>
        <p:spPr>
          <a:xfrm>
            <a:off x="589265" y="3966462"/>
            <a:ext cx="3152321" cy="1965083"/>
          </a:xfrm>
          <a:prstGeom prst="rect">
            <a:avLst/>
          </a:prstGeom>
        </p:spPr>
      </p:pic>
      <p:pic>
        <p:nvPicPr>
          <p:cNvPr id="18" name="Imagen 17">
            <a:extLst>
              <a:ext uri="{FF2B5EF4-FFF2-40B4-BE49-F238E27FC236}">
                <a16:creationId xmlns:a16="http://schemas.microsoft.com/office/drawing/2014/main" id="{965266A2-7E84-5E4B-A6C8-6F1E9D96D4D1}"/>
              </a:ext>
            </a:extLst>
          </p:cNvPr>
          <p:cNvPicPr>
            <a:picLocks noChangeAspect="1"/>
          </p:cNvPicPr>
          <p:nvPr/>
        </p:nvPicPr>
        <p:blipFill>
          <a:blip r:embed="rId4"/>
          <a:stretch>
            <a:fillRect/>
          </a:stretch>
        </p:blipFill>
        <p:spPr>
          <a:xfrm>
            <a:off x="4431922" y="1334882"/>
            <a:ext cx="3152321" cy="1965083"/>
          </a:xfrm>
          <a:prstGeom prst="rect">
            <a:avLst/>
          </a:prstGeom>
        </p:spPr>
      </p:pic>
      <p:pic>
        <p:nvPicPr>
          <p:cNvPr id="19" name="Imagen 18">
            <a:extLst>
              <a:ext uri="{FF2B5EF4-FFF2-40B4-BE49-F238E27FC236}">
                <a16:creationId xmlns:a16="http://schemas.microsoft.com/office/drawing/2014/main" id="{D9892D90-A2B8-F244-B671-3B1D6ECFC11E}"/>
              </a:ext>
            </a:extLst>
          </p:cNvPr>
          <p:cNvPicPr>
            <a:picLocks noChangeAspect="1"/>
          </p:cNvPicPr>
          <p:nvPr/>
        </p:nvPicPr>
        <p:blipFill>
          <a:blip r:embed="rId4"/>
          <a:stretch>
            <a:fillRect/>
          </a:stretch>
        </p:blipFill>
        <p:spPr>
          <a:xfrm>
            <a:off x="4431922" y="3940629"/>
            <a:ext cx="3152321" cy="1965083"/>
          </a:xfrm>
          <a:prstGeom prst="rect">
            <a:avLst/>
          </a:prstGeom>
        </p:spPr>
      </p:pic>
      <p:pic>
        <p:nvPicPr>
          <p:cNvPr id="20" name="Imagen 19">
            <a:extLst>
              <a:ext uri="{FF2B5EF4-FFF2-40B4-BE49-F238E27FC236}">
                <a16:creationId xmlns:a16="http://schemas.microsoft.com/office/drawing/2014/main" id="{547EC6FA-B615-FF4B-9927-6D447F868D8C}"/>
              </a:ext>
            </a:extLst>
          </p:cNvPr>
          <p:cNvPicPr>
            <a:picLocks noChangeAspect="1"/>
          </p:cNvPicPr>
          <p:nvPr/>
        </p:nvPicPr>
        <p:blipFill>
          <a:blip r:embed="rId4"/>
          <a:stretch>
            <a:fillRect/>
          </a:stretch>
        </p:blipFill>
        <p:spPr>
          <a:xfrm>
            <a:off x="8274579" y="1334882"/>
            <a:ext cx="3152321" cy="1965083"/>
          </a:xfrm>
          <a:prstGeom prst="rect">
            <a:avLst/>
          </a:prstGeom>
        </p:spPr>
      </p:pic>
      <p:pic>
        <p:nvPicPr>
          <p:cNvPr id="21" name="Imagen 20">
            <a:extLst>
              <a:ext uri="{FF2B5EF4-FFF2-40B4-BE49-F238E27FC236}">
                <a16:creationId xmlns:a16="http://schemas.microsoft.com/office/drawing/2014/main" id="{43AD8D1A-F5B9-7249-BB2C-8D1A71D6CD14}"/>
              </a:ext>
            </a:extLst>
          </p:cNvPr>
          <p:cNvPicPr>
            <a:picLocks noChangeAspect="1"/>
          </p:cNvPicPr>
          <p:nvPr/>
        </p:nvPicPr>
        <p:blipFill>
          <a:blip r:embed="rId4"/>
          <a:stretch>
            <a:fillRect/>
          </a:stretch>
        </p:blipFill>
        <p:spPr>
          <a:xfrm>
            <a:off x="8274579" y="3940629"/>
            <a:ext cx="3152321" cy="1965083"/>
          </a:xfrm>
          <a:prstGeom prst="rect">
            <a:avLst/>
          </a:prstGeom>
        </p:spPr>
      </p:pic>
      <p:sp>
        <p:nvSpPr>
          <p:cNvPr id="22" name="CuadroTexto 21">
            <a:extLst>
              <a:ext uri="{FF2B5EF4-FFF2-40B4-BE49-F238E27FC236}">
                <a16:creationId xmlns:a16="http://schemas.microsoft.com/office/drawing/2014/main" id="{E8FD9F95-5443-A741-B8BE-A3E1B9B939C4}"/>
              </a:ext>
            </a:extLst>
          </p:cNvPr>
          <p:cNvSpPr txBox="1"/>
          <p:nvPr/>
        </p:nvSpPr>
        <p:spPr>
          <a:xfrm>
            <a:off x="677182" y="1756138"/>
            <a:ext cx="2976486" cy="1569660"/>
          </a:xfrm>
          <a:prstGeom prst="rect">
            <a:avLst/>
          </a:prstGeom>
          <a:noFill/>
        </p:spPr>
        <p:txBody>
          <a:bodyPr wrap="square" lIns="91440" tIns="45720" rIns="91440" bIns="45720" anchor="t">
            <a:spAutoFit/>
          </a:bodyPr>
          <a:lstStyle/>
          <a:p>
            <a:pPr marL="0" marR="0" lvl="0" indent="0" algn="just" defTabSz="457200" rtl="0" eaLnBrk="1" fontAlgn="auto" latinLnBrk="0" hangingPunct="1">
              <a:lnSpc>
                <a:spcPct val="100000"/>
              </a:lnSpc>
              <a:spcBef>
                <a:spcPts val="0"/>
              </a:spcBef>
              <a:spcAft>
                <a:spcPts val="0"/>
              </a:spcAft>
              <a:buClrTx/>
              <a:buSzTx/>
              <a:buFontTx/>
              <a:buNone/>
              <a:tabLst/>
              <a:defRPr/>
            </a:pPr>
            <a:endParaRPr kumimoji="0" lang="es-CO" sz="1600" b="0" i="0" u="none" strike="noStrike" kern="1200" cap="none" spc="0" normalizeH="0" baseline="0" noProof="0" dirty="0">
              <a:ln>
                <a:noFill/>
              </a:ln>
              <a:solidFill>
                <a:prstClr val="black">
                  <a:lumMod val="65000"/>
                  <a:lumOff val="35000"/>
                </a:prstClr>
              </a:solidFill>
              <a:effectLst/>
              <a:uLnTx/>
              <a:uFillTx/>
              <a:latin typeface="Arial" panose="020B0604020202020204" pitchFamily="34" charset="0"/>
              <a:ea typeface="+mn-ea"/>
              <a:cs typeface="Arial" panose="020B0604020202020204" pitchFamily="34" charset="0"/>
            </a:endParaRPr>
          </a:p>
          <a:p>
            <a:pPr marL="0" marR="0" lvl="0" indent="0" algn="just" defTabSz="457200" rtl="0" eaLnBrk="1" fontAlgn="auto" latinLnBrk="0" hangingPunct="1">
              <a:lnSpc>
                <a:spcPct val="100000"/>
              </a:lnSpc>
              <a:spcBef>
                <a:spcPts val="0"/>
              </a:spcBef>
              <a:spcAft>
                <a:spcPts val="0"/>
              </a:spcAft>
              <a:buClrTx/>
              <a:buSzTx/>
              <a:buFontTx/>
              <a:buNone/>
              <a:tabLst/>
              <a:defRPr/>
            </a:pPr>
            <a:r>
              <a:rPr kumimoji="0" lang="es-MX" sz="1600" b="0" i="0" u="none" strike="noStrike" kern="1200" cap="none" spc="0" normalizeH="0" baseline="0" noProof="0" dirty="0">
                <a:ln>
                  <a:noFill/>
                </a:ln>
                <a:solidFill>
                  <a:prstClr val="black">
                    <a:lumMod val="65000"/>
                    <a:lumOff val="35000"/>
                  </a:prstClr>
                </a:solidFill>
                <a:effectLst/>
                <a:uLnTx/>
                <a:uFillTx/>
                <a:latin typeface="Arial"/>
                <a:ea typeface="Calibri" panose="020F0502020204030204" pitchFamily="34" charset="0"/>
                <a:cs typeface="Arial"/>
              </a:rPr>
              <a:t>¿Qué significa que la Educación Inicial sea parte del servicio educativo en los términos de artículo 2 de la Ley 115 de 1994 ? </a:t>
            </a:r>
            <a:endParaRPr kumimoji="0" lang="es-ES" sz="1600" b="0" i="0" u="none" strike="noStrike" kern="1200" cap="none" spc="0" normalizeH="0" baseline="0" noProof="0" dirty="0">
              <a:ln>
                <a:noFill/>
              </a:ln>
              <a:solidFill>
                <a:prstClr val="black">
                  <a:lumMod val="65000"/>
                  <a:lumOff val="35000"/>
                </a:prstClr>
              </a:solidFill>
              <a:effectLst/>
              <a:uLnTx/>
              <a:uFillTx/>
              <a:latin typeface="Arial" panose="020B0604020202020204" pitchFamily="34" charset="0"/>
              <a:ea typeface="Calibri" panose="020F0502020204030204" pitchFamily="34" charset="0"/>
              <a:cs typeface="Arial" panose="020B0604020202020204" pitchFamily="34" charset="0"/>
            </a:endParaRPr>
          </a:p>
        </p:txBody>
      </p:sp>
      <p:pic>
        <p:nvPicPr>
          <p:cNvPr id="24" name="Imagen 23">
            <a:extLst>
              <a:ext uri="{FF2B5EF4-FFF2-40B4-BE49-F238E27FC236}">
                <a16:creationId xmlns:a16="http://schemas.microsoft.com/office/drawing/2014/main" id="{4ABD3B82-8ECA-9E48-B177-935F260E8C82}"/>
              </a:ext>
            </a:extLst>
          </p:cNvPr>
          <p:cNvPicPr>
            <a:picLocks noChangeAspect="1"/>
          </p:cNvPicPr>
          <p:nvPr/>
        </p:nvPicPr>
        <p:blipFill>
          <a:blip r:embed="rId5"/>
          <a:stretch>
            <a:fillRect/>
          </a:stretch>
        </p:blipFill>
        <p:spPr>
          <a:xfrm>
            <a:off x="2015664" y="1393373"/>
            <a:ext cx="343066" cy="516981"/>
          </a:xfrm>
          <a:prstGeom prst="rect">
            <a:avLst/>
          </a:prstGeom>
        </p:spPr>
      </p:pic>
      <p:sp>
        <p:nvSpPr>
          <p:cNvPr id="25" name="CuadroTexto 24">
            <a:extLst>
              <a:ext uri="{FF2B5EF4-FFF2-40B4-BE49-F238E27FC236}">
                <a16:creationId xmlns:a16="http://schemas.microsoft.com/office/drawing/2014/main" id="{E34DC4F5-52EA-624E-9D0C-50CFDA6C069B}"/>
              </a:ext>
            </a:extLst>
          </p:cNvPr>
          <p:cNvSpPr txBox="1"/>
          <p:nvPr/>
        </p:nvSpPr>
        <p:spPr>
          <a:xfrm>
            <a:off x="4541611" y="2227142"/>
            <a:ext cx="2976486" cy="584775"/>
          </a:xfrm>
          <a:prstGeom prst="rect">
            <a:avLst/>
          </a:prstGeom>
          <a:noFill/>
        </p:spPr>
        <p:txBody>
          <a:bodyPr wrap="square" lIns="91440" tIns="45720" rIns="91440" bIns="45720" anchor="t">
            <a:spAutoFit/>
          </a:bodyPr>
          <a:lstStyle/>
          <a:p>
            <a:pPr marL="0" marR="0" lvl="0" indent="0" algn="just" defTabSz="457200" rtl="0" eaLnBrk="1" fontAlgn="auto" latinLnBrk="0" hangingPunct="1">
              <a:lnSpc>
                <a:spcPct val="100000"/>
              </a:lnSpc>
              <a:spcBef>
                <a:spcPts val="0"/>
              </a:spcBef>
              <a:spcAft>
                <a:spcPts val="0"/>
              </a:spcAft>
              <a:buClrTx/>
              <a:buSzTx/>
              <a:buFontTx/>
              <a:buNone/>
              <a:tabLst/>
              <a:defRPr/>
            </a:pPr>
            <a:r>
              <a:rPr kumimoji="0" lang="es-CO" sz="1600" b="0" i="0" u="none" strike="noStrike" kern="1200" cap="none" spc="0" normalizeH="0" baseline="0" noProof="0" dirty="0">
                <a:ln>
                  <a:noFill/>
                </a:ln>
                <a:solidFill>
                  <a:prstClr val="black">
                    <a:lumMod val="65000"/>
                    <a:lumOff val="35000"/>
                  </a:prstClr>
                </a:solidFill>
                <a:effectLst/>
                <a:uLnTx/>
                <a:uFillTx/>
                <a:latin typeface="Arial" panose="020B0604020202020204" pitchFamily="34" charset="0"/>
                <a:ea typeface="+mn-ea"/>
                <a:cs typeface="Arial" panose="020B0604020202020204" pitchFamily="34" charset="0"/>
              </a:rPr>
              <a:t>¿El Decreto 2247 de 1997 está vigente?</a:t>
            </a:r>
          </a:p>
        </p:txBody>
      </p:sp>
      <p:pic>
        <p:nvPicPr>
          <p:cNvPr id="26" name="Imagen 25">
            <a:extLst>
              <a:ext uri="{FF2B5EF4-FFF2-40B4-BE49-F238E27FC236}">
                <a16:creationId xmlns:a16="http://schemas.microsoft.com/office/drawing/2014/main" id="{141A9C94-B646-D949-BC71-F2149F679EC6}"/>
              </a:ext>
            </a:extLst>
          </p:cNvPr>
          <p:cNvPicPr>
            <a:picLocks noChangeAspect="1"/>
          </p:cNvPicPr>
          <p:nvPr/>
        </p:nvPicPr>
        <p:blipFill>
          <a:blip r:embed="rId5"/>
          <a:stretch>
            <a:fillRect/>
          </a:stretch>
        </p:blipFill>
        <p:spPr>
          <a:xfrm>
            <a:off x="5858321" y="1387718"/>
            <a:ext cx="343066" cy="516981"/>
          </a:xfrm>
          <a:prstGeom prst="rect">
            <a:avLst/>
          </a:prstGeom>
        </p:spPr>
      </p:pic>
      <p:sp>
        <p:nvSpPr>
          <p:cNvPr id="27" name="CuadroTexto 26">
            <a:extLst>
              <a:ext uri="{FF2B5EF4-FFF2-40B4-BE49-F238E27FC236}">
                <a16:creationId xmlns:a16="http://schemas.microsoft.com/office/drawing/2014/main" id="{0B7C3BB2-7479-6640-86E6-F6DCD7119354}"/>
              </a:ext>
            </a:extLst>
          </p:cNvPr>
          <p:cNvSpPr txBox="1"/>
          <p:nvPr/>
        </p:nvSpPr>
        <p:spPr>
          <a:xfrm>
            <a:off x="8362496" y="1985610"/>
            <a:ext cx="2976486" cy="1092607"/>
          </a:xfrm>
          <a:prstGeom prst="rect">
            <a:avLst/>
          </a:prstGeom>
          <a:noFill/>
        </p:spPr>
        <p:txBody>
          <a:bodyPr wrap="square" lIns="91440" tIns="45720" rIns="91440" bIns="45720" anchor="t">
            <a:spAutoFit/>
          </a:bodyPr>
          <a:lstStyle/>
          <a:p>
            <a:pPr marL="0" marR="0" lvl="0" indent="0" algn="just" defTabSz="457200" rtl="0" eaLnBrk="1" fontAlgn="auto" latinLnBrk="0" hangingPunct="1">
              <a:lnSpc>
                <a:spcPct val="100000"/>
              </a:lnSpc>
              <a:spcBef>
                <a:spcPts val="0"/>
              </a:spcBef>
              <a:spcAft>
                <a:spcPts val="0"/>
              </a:spcAft>
              <a:buClrTx/>
              <a:buSzTx/>
              <a:buFontTx/>
              <a:buNone/>
              <a:tabLst/>
              <a:defRPr/>
            </a:pPr>
            <a:r>
              <a:rPr kumimoji="0" lang="es-CO" sz="1300" b="0" i="0" u="none" strike="noStrike" kern="1200" cap="none" spc="0" normalizeH="0" baseline="0" noProof="0" dirty="0">
                <a:ln>
                  <a:noFill/>
                </a:ln>
                <a:solidFill>
                  <a:prstClr val="black">
                    <a:lumMod val="65000"/>
                    <a:lumOff val="35000"/>
                  </a:prstClr>
                </a:solidFill>
                <a:effectLst/>
                <a:uLnTx/>
                <a:uFillTx/>
                <a:latin typeface="Arial" panose="020B0604020202020204" pitchFamily="34" charset="0"/>
                <a:ea typeface="+mn-ea"/>
                <a:cs typeface="Arial" panose="020B0604020202020204" pitchFamily="34" charset="0"/>
              </a:rPr>
              <a:t>¿Qué deben hacer los prestadores no oficiales y  las entidades territoriales que tienen oferta, mientras el MEN expide los lineamientos para el reconocimiento formal?</a:t>
            </a:r>
          </a:p>
        </p:txBody>
      </p:sp>
      <p:pic>
        <p:nvPicPr>
          <p:cNvPr id="28" name="Imagen 27">
            <a:extLst>
              <a:ext uri="{FF2B5EF4-FFF2-40B4-BE49-F238E27FC236}">
                <a16:creationId xmlns:a16="http://schemas.microsoft.com/office/drawing/2014/main" id="{67252B16-D6ED-DF40-AE8E-DB4FF07B25AB}"/>
              </a:ext>
            </a:extLst>
          </p:cNvPr>
          <p:cNvPicPr>
            <a:picLocks noChangeAspect="1"/>
          </p:cNvPicPr>
          <p:nvPr/>
        </p:nvPicPr>
        <p:blipFill>
          <a:blip r:embed="rId5"/>
          <a:stretch>
            <a:fillRect/>
          </a:stretch>
        </p:blipFill>
        <p:spPr>
          <a:xfrm>
            <a:off x="9700978" y="1387718"/>
            <a:ext cx="343066" cy="516981"/>
          </a:xfrm>
          <a:prstGeom prst="rect">
            <a:avLst/>
          </a:prstGeom>
        </p:spPr>
      </p:pic>
      <p:sp>
        <p:nvSpPr>
          <p:cNvPr id="29" name="CuadroTexto 28">
            <a:extLst>
              <a:ext uri="{FF2B5EF4-FFF2-40B4-BE49-F238E27FC236}">
                <a16:creationId xmlns:a16="http://schemas.microsoft.com/office/drawing/2014/main" id="{B7527F22-998C-B74B-BDB6-3CCB1DCC192F}"/>
              </a:ext>
            </a:extLst>
          </p:cNvPr>
          <p:cNvSpPr txBox="1"/>
          <p:nvPr/>
        </p:nvSpPr>
        <p:spPr>
          <a:xfrm>
            <a:off x="8362496" y="4688835"/>
            <a:ext cx="2976486" cy="830997"/>
          </a:xfrm>
          <a:prstGeom prst="rect">
            <a:avLst/>
          </a:prstGeom>
          <a:noFill/>
        </p:spPr>
        <p:txBody>
          <a:bodyPr wrap="square" lIns="91440" tIns="45720" rIns="91440" bIns="45720" anchor="t">
            <a:spAutoFit/>
          </a:bodyPr>
          <a:lstStyle/>
          <a:p>
            <a:pPr marL="0" marR="0" lvl="0" indent="0" algn="just" defTabSz="457200" rtl="0" eaLnBrk="1" fontAlgn="auto" latinLnBrk="0" hangingPunct="1">
              <a:lnSpc>
                <a:spcPct val="100000"/>
              </a:lnSpc>
              <a:spcBef>
                <a:spcPts val="0"/>
              </a:spcBef>
              <a:spcAft>
                <a:spcPts val="0"/>
              </a:spcAft>
              <a:buClrTx/>
              <a:buSzTx/>
              <a:buFontTx/>
              <a:buNone/>
              <a:tabLst/>
              <a:defRPr/>
            </a:pPr>
            <a:r>
              <a:rPr kumimoji="0" lang="es-CO" sz="1600" b="0" i="0" u="none" strike="noStrike" kern="1200" cap="none" spc="0" normalizeH="0" baseline="0" noProof="0" dirty="0">
                <a:ln>
                  <a:noFill/>
                </a:ln>
                <a:solidFill>
                  <a:prstClr val="black">
                    <a:lumMod val="65000"/>
                    <a:lumOff val="35000"/>
                  </a:prstClr>
                </a:solidFill>
                <a:effectLst/>
                <a:uLnTx/>
                <a:uFillTx/>
                <a:latin typeface="Arial" panose="020B0604020202020204" pitchFamily="34" charset="0"/>
                <a:ea typeface="+mn-ea"/>
                <a:cs typeface="Arial" panose="020B0604020202020204" pitchFamily="34" charset="0"/>
              </a:rPr>
              <a:t>¿Se necesita cursar prejardín y jardín para entrar a transición?</a:t>
            </a:r>
          </a:p>
        </p:txBody>
      </p:sp>
      <p:pic>
        <p:nvPicPr>
          <p:cNvPr id="30" name="Imagen 29">
            <a:extLst>
              <a:ext uri="{FF2B5EF4-FFF2-40B4-BE49-F238E27FC236}">
                <a16:creationId xmlns:a16="http://schemas.microsoft.com/office/drawing/2014/main" id="{E9475F46-D9B3-2C48-BA84-006F58295B26}"/>
              </a:ext>
            </a:extLst>
          </p:cNvPr>
          <p:cNvPicPr>
            <a:picLocks noChangeAspect="1"/>
          </p:cNvPicPr>
          <p:nvPr/>
        </p:nvPicPr>
        <p:blipFill>
          <a:blip r:embed="rId5"/>
          <a:stretch>
            <a:fillRect/>
          </a:stretch>
        </p:blipFill>
        <p:spPr>
          <a:xfrm>
            <a:off x="9700978" y="3999120"/>
            <a:ext cx="343066" cy="516981"/>
          </a:xfrm>
          <a:prstGeom prst="rect">
            <a:avLst/>
          </a:prstGeom>
        </p:spPr>
      </p:pic>
      <p:sp>
        <p:nvSpPr>
          <p:cNvPr id="31" name="CuadroTexto 30">
            <a:extLst>
              <a:ext uri="{FF2B5EF4-FFF2-40B4-BE49-F238E27FC236}">
                <a16:creationId xmlns:a16="http://schemas.microsoft.com/office/drawing/2014/main" id="{F51EB349-15FF-F246-90E6-98CCDEFD8300}"/>
              </a:ext>
            </a:extLst>
          </p:cNvPr>
          <p:cNvSpPr txBox="1"/>
          <p:nvPr/>
        </p:nvSpPr>
        <p:spPr>
          <a:xfrm>
            <a:off x="4475881" y="4688835"/>
            <a:ext cx="2976486" cy="830997"/>
          </a:xfrm>
          <a:prstGeom prst="rect">
            <a:avLst/>
          </a:prstGeom>
          <a:noFill/>
        </p:spPr>
        <p:txBody>
          <a:bodyPr wrap="square" lIns="91440" tIns="45720" rIns="91440" bIns="45720" anchor="t">
            <a:spAutoFit/>
          </a:bodyPr>
          <a:lstStyle/>
          <a:p>
            <a:pPr marL="0" marR="0" lvl="0" indent="0" algn="just" defTabSz="457200" rtl="0" eaLnBrk="1" fontAlgn="auto" latinLnBrk="0" hangingPunct="1">
              <a:lnSpc>
                <a:spcPct val="100000"/>
              </a:lnSpc>
              <a:spcBef>
                <a:spcPts val="0"/>
              </a:spcBef>
              <a:spcAft>
                <a:spcPts val="0"/>
              </a:spcAft>
              <a:buClrTx/>
              <a:buSzTx/>
              <a:buFontTx/>
              <a:buNone/>
              <a:tabLst/>
              <a:defRPr/>
            </a:pPr>
            <a:r>
              <a:rPr kumimoji="0" lang="es-CO" sz="1600" b="0" i="0" u="none" strike="noStrike" kern="1200" cap="none" spc="0" normalizeH="0" baseline="0" noProof="0" dirty="0">
                <a:ln>
                  <a:noFill/>
                </a:ln>
                <a:solidFill>
                  <a:prstClr val="black">
                    <a:lumMod val="65000"/>
                    <a:lumOff val="35000"/>
                  </a:prstClr>
                </a:solidFill>
                <a:effectLst/>
                <a:uLnTx/>
                <a:uFillTx/>
                <a:latin typeface="Arial" panose="020B0604020202020204" pitchFamily="34" charset="0"/>
                <a:ea typeface="+mn-ea"/>
                <a:cs typeface="Arial" panose="020B0604020202020204" pitchFamily="34" charset="0"/>
              </a:rPr>
              <a:t>¿Se necesita licencia de funcionamiento para los grados de prejardín y jardín?</a:t>
            </a:r>
          </a:p>
        </p:txBody>
      </p:sp>
      <p:pic>
        <p:nvPicPr>
          <p:cNvPr id="32" name="Imagen 31">
            <a:extLst>
              <a:ext uri="{FF2B5EF4-FFF2-40B4-BE49-F238E27FC236}">
                <a16:creationId xmlns:a16="http://schemas.microsoft.com/office/drawing/2014/main" id="{F63CD892-DE58-B84F-BBA6-8901A259068F}"/>
              </a:ext>
            </a:extLst>
          </p:cNvPr>
          <p:cNvPicPr>
            <a:picLocks noChangeAspect="1"/>
          </p:cNvPicPr>
          <p:nvPr/>
        </p:nvPicPr>
        <p:blipFill>
          <a:blip r:embed="rId5"/>
          <a:stretch>
            <a:fillRect/>
          </a:stretch>
        </p:blipFill>
        <p:spPr>
          <a:xfrm>
            <a:off x="5814363" y="3999120"/>
            <a:ext cx="343066" cy="516981"/>
          </a:xfrm>
          <a:prstGeom prst="rect">
            <a:avLst/>
          </a:prstGeom>
        </p:spPr>
      </p:pic>
      <p:sp>
        <p:nvSpPr>
          <p:cNvPr id="33" name="CuadroTexto 32">
            <a:extLst>
              <a:ext uri="{FF2B5EF4-FFF2-40B4-BE49-F238E27FC236}">
                <a16:creationId xmlns:a16="http://schemas.microsoft.com/office/drawing/2014/main" id="{D15F617B-0F93-3744-8610-F5F3C150460E}"/>
              </a:ext>
            </a:extLst>
          </p:cNvPr>
          <p:cNvSpPr txBox="1"/>
          <p:nvPr/>
        </p:nvSpPr>
        <p:spPr>
          <a:xfrm>
            <a:off x="658414" y="4516101"/>
            <a:ext cx="2976486" cy="1569660"/>
          </a:xfrm>
          <a:prstGeom prst="rect">
            <a:avLst/>
          </a:prstGeom>
          <a:noFill/>
        </p:spPr>
        <p:txBody>
          <a:bodyPr wrap="square" lIns="91440" tIns="45720" rIns="91440" bIns="45720" anchor="t">
            <a:spAutoFit/>
          </a:bodyPr>
          <a:lstStyle/>
          <a:p>
            <a:pPr marL="0" marR="0" lvl="0" indent="0" algn="just" defTabSz="457200" rtl="0" eaLnBrk="1" fontAlgn="auto" latinLnBrk="0" hangingPunct="1">
              <a:lnSpc>
                <a:spcPct val="100000"/>
              </a:lnSpc>
              <a:spcBef>
                <a:spcPts val="0"/>
              </a:spcBef>
              <a:spcAft>
                <a:spcPts val="0"/>
              </a:spcAft>
              <a:buClrTx/>
              <a:buSzTx/>
              <a:buFontTx/>
              <a:buNone/>
              <a:tabLst/>
              <a:defRPr/>
            </a:pPr>
            <a:r>
              <a:rPr kumimoji="0" lang="es-CO" sz="1200" b="0" i="0" u="none" strike="noStrike" kern="1200" cap="none" spc="0" normalizeH="0" baseline="0" noProof="0" dirty="0">
                <a:ln>
                  <a:noFill/>
                </a:ln>
                <a:solidFill>
                  <a:prstClr val="black">
                    <a:lumMod val="65000"/>
                    <a:lumOff val="35000"/>
                  </a:prstClr>
                </a:solidFill>
                <a:effectLst/>
                <a:uLnTx/>
                <a:uFillTx/>
                <a:latin typeface="Arial" panose="020B0604020202020204" pitchFamily="34" charset="0"/>
                <a:ea typeface="+mn-ea"/>
                <a:cs typeface="Arial" panose="020B0604020202020204" pitchFamily="34" charset="0"/>
              </a:rPr>
              <a:t>¿Qué debo hacer si tengo un establecimiento educativo tipo colegio donde ofrezco hasta la educación media (con licencia de funcionamiento y código DANE) y quiero ampliar la atención al primer ciclo de la educación inicial (sala cuna, párvulos entre otras definiciones)?</a:t>
            </a:r>
          </a:p>
          <a:p>
            <a:pPr marL="0" marR="0" lvl="0" indent="0" algn="just" defTabSz="457200" rtl="0" eaLnBrk="1" fontAlgn="auto" latinLnBrk="0" hangingPunct="1">
              <a:lnSpc>
                <a:spcPct val="100000"/>
              </a:lnSpc>
              <a:spcBef>
                <a:spcPts val="0"/>
              </a:spcBef>
              <a:spcAft>
                <a:spcPts val="0"/>
              </a:spcAft>
              <a:buClrTx/>
              <a:buSzTx/>
              <a:buFontTx/>
              <a:buNone/>
              <a:tabLst/>
              <a:defRPr/>
            </a:pPr>
            <a:endParaRPr kumimoji="0" lang="es-CO" sz="1200" b="0" i="0" u="none" strike="noStrike" kern="1200" cap="none" spc="0" normalizeH="0" baseline="0" noProof="0" dirty="0">
              <a:ln>
                <a:noFill/>
              </a:ln>
              <a:solidFill>
                <a:prstClr val="black">
                  <a:lumMod val="65000"/>
                  <a:lumOff val="35000"/>
                </a:prstClr>
              </a:solidFill>
              <a:effectLst/>
              <a:uLnTx/>
              <a:uFillTx/>
              <a:latin typeface="Arial" panose="020B0604020202020204" pitchFamily="34" charset="0"/>
              <a:ea typeface="+mn-ea"/>
              <a:cs typeface="Arial" panose="020B0604020202020204" pitchFamily="34" charset="0"/>
            </a:endParaRPr>
          </a:p>
        </p:txBody>
      </p:sp>
      <p:pic>
        <p:nvPicPr>
          <p:cNvPr id="34" name="Imagen 33">
            <a:extLst>
              <a:ext uri="{FF2B5EF4-FFF2-40B4-BE49-F238E27FC236}">
                <a16:creationId xmlns:a16="http://schemas.microsoft.com/office/drawing/2014/main" id="{988E1C59-44B2-2B49-B16A-8ECF85AA241B}"/>
              </a:ext>
            </a:extLst>
          </p:cNvPr>
          <p:cNvPicPr>
            <a:picLocks noChangeAspect="1"/>
          </p:cNvPicPr>
          <p:nvPr/>
        </p:nvPicPr>
        <p:blipFill>
          <a:blip r:embed="rId5"/>
          <a:stretch>
            <a:fillRect/>
          </a:stretch>
        </p:blipFill>
        <p:spPr>
          <a:xfrm>
            <a:off x="2015664" y="3999120"/>
            <a:ext cx="343066" cy="516981"/>
          </a:xfrm>
          <a:prstGeom prst="rect">
            <a:avLst/>
          </a:prstGeom>
        </p:spPr>
      </p:pic>
      <p:sp>
        <p:nvSpPr>
          <p:cNvPr id="5" name="Rectángulo 4">
            <a:extLst>
              <a:ext uri="{FF2B5EF4-FFF2-40B4-BE49-F238E27FC236}">
                <a16:creationId xmlns:a16="http://schemas.microsoft.com/office/drawing/2014/main" id="{AF860767-AC20-2E42-BC20-D2A186F621BB}"/>
              </a:ext>
            </a:extLst>
          </p:cNvPr>
          <p:cNvSpPr/>
          <p:nvPr/>
        </p:nvSpPr>
        <p:spPr>
          <a:xfrm>
            <a:off x="0" y="0"/>
            <a:ext cx="12192000" cy="6858000"/>
          </a:xfrm>
          <a:prstGeom prst="rect">
            <a:avLst/>
          </a:prstGeom>
          <a:solidFill>
            <a:schemeClr val="tx1">
              <a:alpha val="32941"/>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s-ES_tradnl"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8" name="Imagen 7">
            <a:extLst>
              <a:ext uri="{FF2B5EF4-FFF2-40B4-BE49-F238E27FC236}">
                <a16:creationId xmlns:a16="http://schemas.microsoft.com/office/drawing/2014/main" id="{D6DE0BED-7EBF-0B4F-96DC-9A89290944D2}"/>
              </a:ext>
            </a:extLst>
          </p:cNvPr>
          <p:cNvPicPr>
            <a:picLocks noChangeAspect="1"/>
          </p:cNvPicPr>
          <p:nvPr/>
        </p:nvPicPr>
        <p:blipFill>
          <a:blip r:embed="rId6"/>
          <a:stretch>
            <a:fillRect/>
          </a:stretch>
        </p:blipFill>
        <p:spPr>
          <a:xfrm>
            <a:off x="709518" y="1060840"/>
            <a:ext cx="10552756" cy="5262673"/>
          </a:xfrm>
          <a:prstGeom prst="rect">
            <a:avLst/>
          </a:prstGeom>
        </p:spPr>
      </p:pic>
      <p:sp>
        <p:nvSpPr>
          <p:cNvPr id="35" name="CuadroTexto 34">
            <a:extLst>
              <a:ext uri="{FF2B5EF4-FFF2-40B4-BE49-F238E27FC236}">
                <a16:creationId xmlns:a16="http://schemas.microsoft.com/office/drawing/2014/main" id="{5E64542F-0635-3A45-A01A-E6B3CD4DB7ED}"/>
              </a:ext>
            </a:extLst>
          </p:cNvPr>
          <p:cNvSpPr txBox="1"/>
          <p:nvPr/>
        </p:nvSpPr>
        <p:spPr>
          <a:xfrm>
            <a:off x="1780401" y="1435681"/>
            <a:ext cx="8932257" cy="307777"/>
          </a:xfrm>
          <a:prstGeom prst="rect">
            <a:avLst/>
          </a:prstGeom>
          <a:noFill/>
        </p:spPr>
        <p:txBody>
          <a:bodyPr wrap="square" lIns="91440" tIns="45720" rIns="91440" bIns="45720" anchor="t">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s-MX" sz="1400" b="1" i="0" u="none" strike="noStrike" kern="1200" cap="none" spc="0" normalizeH="0" baseline="0" noProof="0" dirty="0">
                <a:ln>
                  <a:noFill/>
                </a:ln>
                <a:solidFill>
                  <a:prstClr val="black">
                    <a:lumMod val="65000"/>
                    <a:lumOff val="35000"/>
                  </a:prstClr>
                </a:solidFill>
                <a:effectLst/>
                <a:uLnTx/>
                <a:uFillTx/>
                <a:latin typeface="Arial"/>
                <a:ea typeface="Calibri" panose="020F0502020204030204" pitchFamily="34" charset="0"/>
                <a:cs typeface="Arial"/>
              </a:rPr>
              <a:t>¿Cuál es el procedimiento para la ampliación de los grados de jardín y prejardín en EE oficiales?</a:t>
            </a:r>
          </a:p>
        </p:txBody>
      </p:sp>
      <p:sp>
        <p:nvSpPr>
          <p:cNvPr id="36" name="CuadroTexto 35">
            <a:extLst>
              <a:ext uri="{FF2B5EF4-FFF2-40B4-BE49-F238E27FC236}">
                <a16:creationId xmlns:a16="http://schemas.microsoft.com/office/drawing/2014/main" id="{B6B69340-DC69-4148-870B-B12395B3A77B}"/>
              </a:ext>
            </a:extLst>
          </p:cNvPr>
          <p:cNvSpPr txBox="1"/>
          <p:nvPr/>
        </p:nvSpPr>
        <p:spPr>
          <a:xfrm>
            <a:off x="1690116" y="2102954"/>
            <a:ext cx="9022542" cy="4154984"/>
          </a:xfrm>
          <a:prstGeom prst="rect">
            <a:avLst/>
          </a:prstGeom>
          <a:noFill/>
        </p:spPr>
        <p:txBody>
          <a:bodyPr wrap="square" lIns="91440" tIns="45720" rIns="91440" bIns="45720" anchor="t">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s-MX" sz="1200" b="0" i="0" u="none" strike="noStrike" kern="1200" cap="none" spc="0" normalizeH="0" baseline="0" noProof="0" dirty="0">
                <a:ln>
                  <a:noFill/>
                </a:ln>
                <a:solidFill>
                  <a:prstClr val="black">
                    <a:lumMod val="65000"/>
                    <a:lumOff val="35000"/>
                  </a:prstClr>
                </a:solidFill>
                <a:effectLst/>
                <a:uLnTx/>
                <a:uFillTx/>
                <a:latin typeface="Arial"/>
                <a:ea typeface="Calibri" panose="020F0502020204030204" pitchFamily="34" charset="0"/>
                <a:cs typeface="Arial"/>
              </a:rPr>
              <a:t>La ampliación de los grados de jardín y prejardín es progresiva y gradual, se podrá dar en orden, es decir, descendentemente, primero se debe garantizar cobertura en transición. </a:t>
            </a:r>
            <a:r>
              <a:rPr lang="es-MX" sz="1200" dirty="0">
                <a:solidFill>
                  <a:prstClr val="black">
                    <a:lumMod val="65000"/>
                    <a:lumOff val="35000"/>
                  </a:prstClr>
                </a:solidFill>
                <a:latin typeface="Arial"/>
                <a:ea typeface="Calibri" panose="020F0502020204030204" pitchFamily="34" charset="0"/>
                <a:cs typeface="Arial"/>
              </a:rPr>
              <a:t>S</a:t>
            </a:r>
            <a:r>
              <a:rPr kumimoji="0" lang="es-MX" sz="1200" b="0" i="0" u="none" strike="noStrike" kern="1200" cap="none" spc="0" normalizeH="0" baseline="0" noProof="0" dirty="0">
                <a:ln>
                  <a:noFill/>
                </a:ln>
                <a:solidFill>
                  <a:prstClr val="black">
                    <a:lumMod val="65000"/>
                    <a:lumOff val="35000"/>
                  </a:prstClr>
                </a:solidFill>
                <a:effectLst/>
                <a:uLnTx/>
                <a:uFillTx/>
                <a:latin typeface="Arial"/>
                <a:ea typeface="Calibri" panose="020F0502020204030204" pitchFamily="34" charset="0"/>
                <a:cs typeface="Arial"/>
              </a:rPr>
              <a:t>i ya se cuenta con esta exigencia, se puede continuar con el grado de jardín y luego contemplar la ampliación de atención en prejardín. No puede ser simultánea.</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s-MX" sz="1200" b="0" i="0" u="none" strike="noStrike" kern="1200" cap="none" spc="0" normalizeH="0" baseline="0" noProof="0" dirty="0">
              <a:ln>
                <a:noFill/>
              </a:ln>
              <a:solidFill>
                <a:prstClr val="black">
                  <a:lumMod val="65000"/>
                  <a:lumOff val="35000"/>
                </a:prstClr>
              </a:solidFill>
              <a:effectLst/>
              <a:uLnTx/>
              <a:uFillTx/>
              <a:latin typeface="Arial"/>
              <a:ea typeface="Calibri" panose="020F0502020204030204" pitchFamily="34" charset="0"/>
              <a:cs typeface="Arial"/>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s-MX" sz="1200" b="0" i="0" u="none" strike="noStrike" kern="1200" cap="none" spc="0" normalizeH="0" baseline="0" noProof="0" dirty="0">
                <a:ln>
                  <a:noFill/>
                </a:ln>
                <a:solidFill>
                  <a:prstClr val="black">
                    <a:lumMod val="65000"/>
                    <a:lumOff val="35000"/>
                  </a:prstClr>
                </a:solidFill>
                <a:effectLst/>
                <a:uLnTx/>
                <a:uFillTx/>
                <a:latin typeface="Arial"/>
                <a:ea typeface="Calibri" panose="020F0502020204030204" pitchFamily="34" charset="0"/>
                <a:cs typeface="Arial"/>
              </a:rPr>
              <a:t>Para ello se debe tener en cuenta :</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s-MX" sz="1200" b="0" i="0" u="none" strike="noStrike" kern="1200" cap="none" spc="0" normalizeH="0" baseline="0" noProof="0" dirty="0">
              <a:ln>
                <a:noFill/>
              </a:ln>
              <a:solidFill>
                <a:prstClr val="black">
                  <a:lumMod val="65000"/>
                  <a:lumOff val="35000"/>
                </a:prstClr>
              </a:solidFill>
              <a:effectLst/>
              <a:uLnTx/>
              <a:uFillTx/>
              <a:latin typeface="Arial"/>
              <a:ea typeface="Calibri" panose="020F0502020204030204" pitchFamily="34" charset="0"/>
              <a:cs typeface="Arial"/>
            </a:endParaRPr>
          </a:p>
          <a:p>
            <a:pPr marL="539750" marR="0" lvl="0" indent="-265113" algn="l" defTabSz="457200" rtl="0" eaLnBrk="1" fontAlgn="auto" latinLnBrk="0" hangingPunct="1">
              <a:lnSpc>
                <a:spcPct val="100000"/>
              </a:lnSpc>
              <a:spcBef>
                <a:spcPts val="0"/>
              </a:spcBef>
              <a:spcAft>
                <a:spcPts val="0"/>
              </a:spcAft>
              <a:buClrTx/>
              <a:buSzTx/>
              <a:buFont typeface="+mj-lt"/>
              <a:buAutoNum type="arabicPeriod"/>
              <a:tabLst/>
              <a:defRPr/>
            </a:pPr>
            <a:r>
              <a:rPr kumimoji="0" lang="es-MX" sz="1200" b="0" i="0" u="none" strike="noStrike" kern="1200" cap="none" spc="0" normalizeH="0" baseline="0" noProof="0" dirty="0">
                <a:ln>
                  <a:noFill/>
                </a:ln>
                <a:solidFill>
                  <a:prstClr val="black">
                    <a:lumMod val="65000"/>
                    <a:lumOff val="35000"/>
                  </a:prstClr>
                </a:solidFill>
                <a:effectLst/>
                <a:uLnTx/>
                <a:uFillTx/>
                <a:latin typeface="Arial"/>
                <a:ea typeface="Calibri" panose="020F0502020204030204" pitchFamily="34" charset="0"/>
                <a:cs typeface="Arial"/>
              </a:rPr>
              <a:t>El cumplimiento de las coberturas dispuestas en el artículo 18 de la Ley 115 de 1994. 80% de la cobertura en el grado de transición y al menos del ochenta por ciento 80% de la educación básica. Esta ampliación debe estar de acuerdo con la programación que determinen las entidades territoriales en sus respectivos planes de desarrollo. </a:t>
            </a:r>
          </a:p>
          <a:p>
            <a:pPr marL="539750" marR="0" lvl="0" indent="-265113" algn="l" defTabSz="457200" rtl="0" eaLnBrk="1" fontAlgn="auto" latinLnBrk="0" hangingPunct="1">
              <a:lnSpc>
                <a:spcPct val="100000"/>
              </a:lnSpc>
              <a:spcBef>
                <a:spcPts val="0"/>
              </a:spcBef>
              <a:spcAft>
                <a:spcPts val="0"/>
              </a:spcAft>
              <a:buClrTx/>
              <a:buSzTx/>
              <a:buFont typeface="+mj-lt"/>
              <a:buAutoNum type="arabicPeriod"/>
              <a:tabLst/>
              <a:defRPr/>
            </a:pPr>
            <a:endParaRPr kumimoji="0" lang="es-MX" sz="1200" b="0" i="0" u="none" strike="noStrike" kern="1200" cap="none" spc="0" normalizeH="0" baseline="0" noProof="0" dirty="0">
              <a:ln>
                <a:noFill/>
              </a:ln>
              <a:solidFill>
                <a:prstClr val="black">
                  <a:lumMod val="65000"/>
                  <a:lumOff val="35000"/>
                </a:prstClr>
              </a:solidFill>
              <a:effectLst/>
              <a:uLnTx/>
              <a:uFillTx/>
              <a:latin typeface="Arial"/>
              <a:ea typeface="Calibri" panose="020F0502020204030204" pitchFamily="34" charset="0"/>
              <a:cs typeface="Arial"/>
            </a:endParaRPr>
          </a:p>
          <a:p>
            <a:pPr marL="539750" marR="0" lvl="0" indent="-265113" algn="l" defTabSz="457200" rtl="0" eaLnBrk="1" fontAlgn="auto" latinLnBrk="0" hangingPunct="1">
              <a:lnSpc>
                <a:spcPct val="100000"/>
              </a:lnSpc>
              <a:spcBef>
                <a:spcPts val="0"/>
              </a:spcBef>
              <a:spcAft>
                <a:spcPts val="0"/>
              </a:spcAft>
              <a:buClrTx/>
              <a:buSzTx/>
              <a:buFont typeface="+mj-lt"/>
              <a:buAutoNum type="arabicPeriod"/>
              <a:tabLst/>
              <a:defRPr/>
            </a:pPr>
            <a:r>
              <a:rPr kumimoji="0" lang="es-MX" sz="1200" b="0" i="0" u="none" strike="noStrike" kern="1200" cap="none" spc="0" normalizeH="0" baseline="0" noProof="0" dirty="0">
                <a:ln>
                  <a:noFill/>
                </a:ln>
                <a:solidFill>
                  <a:prstClr val="black">
                    <a:lumMod val="65000"/>
                    <a:lumOff val="35000"/>
                  </a:prstClr>
                </a:solidFill>
                <a:effectLst/>
                <a:uLnTx/>
                <a:uFillTx/>
                <a:latin typeface="Arial"/>
                <a:ea typeface="Calibri" panose="020F0502020204030204" pitchFamily="34" charset="0"/>
                <a:cs typeface="Arial"/>
              </a:rPr>
              <a:t>Las Entidades Territoriales Certificadas en Educación deberán realizar un estudio de la planta docente de sus EE para revisar si cuentan con excedentes de personal (docentes) para asignación. Este estudio debe ser realizado en acompañamiento de la Subdirección de Recursos Humanos del Sector del MEN y revisar el perfil de los docentes.</a:t>
            </a:r>
          </a:p>
          <a:p>
            <a:pPr marL="539750" marR="0" lvl="0" indent="-265113" algn="l" defTabSz="457200" rtl="0" eaLnBrk="1" fontAlgn="auto" latinLnBrk="0" hangingPunct="1">
              <a:lnSpc>
                <a:spcPct val="100000"/>
              </a:lnSpc>
              <a:spcBef>
                <a:spcPts val="0"/>
              </a:spcBef>
              <a:spcAft>
                <a:spcPts val="0"/>
              </a:spcAft>
              <a:buClrTx/>
              <a:buSzTx/>
              <a:buFont typeface="+mj-lt"/>
              <a:buAutoNum type="arabicPeriod"/>
              <a:tabLst/>
              <a:defRPr/>
            </a:pPr>
            <a:endParaRPr kumimoji="0" lang="es-MX" sz="1200" b="0" i="0" u="none" strike="noStrike" kern="1200" cap="none" spc="0" normalizeH="0" baseline="0" noProof="0" dirty="0">
              <a:ln>
                <a:noFill/>
              </a:ln>
              <a:solidFill>
                <a:prstClr val="black">
                  <a:lumMod val="65000"/>
                  <a:lumOff val="35000"/>
                </a:prstClr>
              </a:solidFill>
              <a:effectLst/>
              <a:uLnTx/>
              <a:uFillTx/>
              <a:latin typeface="Arial"/>
              <a:ea typeface="Calibri" panose="020F0502020204030204" pitchFamily="34" charset="0"/>
              <a:cs typeface="Arial"/>
            </a:endParaRPr>
          </a:p>
          <a:p>
            <a:pPr marL="539750" marR="0" lvl="0" indent="-265113" algn="l" defTabSz="457200" rtl="0" eaLnBrk="1" fontAlgn="auto" latinLnBrk="0" hangingPunct="1">
              <a:lnSpc>
                <a:spcPct val="100000"/>
              </a:lnSpc>
              <a:spcBef>
                <a:spcPts val="0"/>
              </a:spcBef>
              <a:spcAft>
                <a:spcPts val="0"/>
              </a:spcAft>
              <a:buClrTx/>
              <a:buSzTx/>
              <a:buFont typeface="+mj-lt"/>
              <a:buAutoNum type="arabicPeriod"/>
              <a:tabLst/>
              <a:defRPr/>
            </a:pPr>
            <a:r>
              <a:rPr kumimoji="0" lang="es-MX" sz="1200" b="0" i="0" u="none" strike="noStrike" kern="1200" cap="none" spc="0" normalizeH="0" baseline="0" noProof="0" dirty="0">
                <a:ln>
                  <a:noFill/>
                </a:ln>
                <a:solidFill>
                  <a:prstClr val="black">
                    <a:lumMod val="65000"/>
                    <a:lumOff val="35000"/>
                  </a:prstClr>
                </a:solidFill>
                <a:effectLst/>
                <a:uLnTx/>
                <a:uFillTx/>
                <a:latin typeface="Arial"/>
                <a:ea typeface="Calibri" panose="020F0502020204030204" pitchFamily="34" charset="0"/>
                <a:cs typeface="Arial"/>
              </a:rPr>
              <a:t>También deberá tener en cuenta los lineamientos, orientaciones y referentes técnicos del Ministerio de Educación Nacional, lo cual se traduce en revisar condiciones técnicas, administrativas y/o de infraestructura que garanticen el servicio en condiciones de calidad, ambientes pedagógicos adecuados, entre otros.</a:t>
            </a:r>
          </a:p>
          <a:p>
            <a:pPr marL="539750" marR="0" lvl="0" indent="-265113" algn="l" defTabSz="457200" rtl="0" eaLnBrk="1" fontAlgn="auto" latinLnBrk="0" hangingPunct="1">
              <a:lnSpc>
                <a:spcPct val="100000"/>
              </a:lnSpc>
              <a:spcBef>
                <a:spcPts val="0"/>
              </a:spcBef>
              <a:spcAft>
                <a:spcPts val="0"/>
              </a:spcAft>
              <a:buClrTx/>
              <a:buSzTx/>
              <a:buFont typeface="+mj-lt"/>
              <a:buAutoNum type="arabicPeriod"/>
              <a:tabLst/>
              <a:defRPr/>
            </a:pPr>
            <a:endParaRPr kumimoji="0" lang="es-MX" sz="1200" b="0" i="0" u="none" strike="noStrike" kern="1200" cap="none" spc="0" normalizeH="0" baseline="0" noProof="0" dirty="0">
              <a:ln>
                <a:noFill/>
              </a:ln>
              <a:solidFill>
                <a:prstClr val="black">
                  <a:lumMod val="65000"/>
                  <a:lumOff val="35000"/>
                </a:prstClr>
              </a:solidFill>
              <a:effectLst/>
              <a:uLnTx/>
              <a:uFillTx/>
              <a:latin typeface="Arial"/>
              <a:ea typeface="Calibri" panose="020F0502020204030204" pitchFamily="34" charset="0"/>
              <a:cs typeface="Arial"/>
            </a:endParaRPr>
          </a:p>
          <a:p>
            <a:pPr marL="539750" marR="0" lvl="0" indent="-265113" algn="l" defTabSz="457200" rtl="0" eaLnBrk="1" fontAlgn="auto" latinLnBrk="0" hangingPunct="1">
              <a:lnSpc>
                <a:spcPct val="100000"/>
              </a:lnSpc>
              <a:spcBef>
                <a:spcPts val="0"/>
              </a:spcBef>
              <a:spcAft>
                <a:spcPts val="0"/>
              </a:spcAft>
              <a:buClrTx/>
              <a:buSzTx/>
              <a:buFont typeface="+mj-lt"/>
              <a:buAutoNum type="arabicPeriod"/>
              <a:tabLst/>
              <a:defRPr/>
            </a:pPr>
            <a:r>
              <a:rPr kumimoji="0" lang="es-MX" sz="1200" b="0" i="0" u="none" strike="noStrike" kern="1200" cap="none" spc="0" normalizeH="0" baseline="0" noProof="0" dirty="0">
                <a:ln>
                  <a:noFill/>
                </a:ln>
                <a:solidFill>
                  <a:prstClr val="black">
                    <a:lumMod val="65000"/>
                    <a:lumOff val="35000"/>
                  </a:prstClr>
                </a:solidFill>
                <a:effectLst/>
                <a:uLnTx/>
                <a:uFillTx/>
                <a:latin typeface="Arial"/>
                <a:ea typeface="Calibri" panose="020F0502020204030204" pitchFamily="34" charset="0"/>
                <a:cs typeface="Arial"/>
              </a:rPr>
              <a:t>Posteriormente, para la incorporación de nuevos docentes a la planta de personal, está será también progresiva de acuerdo con los estudios viabilizados técnica y financieramente por el MEN.</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s-MX" sz="1200" b="0" i="0" u="none" strike="noStrike" kern="1200" cap="none" spc="0" normalizeH="0" baseline="0" noProof="0" dirty="0">
              <a:ln>
                <a:noFill/>
              </a:ln>
              <a:solidFill>
                <a:prstClr val="black">
                  <a:lumMod val="65000"/>
                  <a:lumOff val="35000"/>
                </a:prstClr>
              </a:solidFill>
              <a:effectLst/>
              <a:uLnTx/>
              <a:uFillTx/>
              <a:latin typeface="Arial"/>
              <a:ea typeface="Calibri" panose="020F0502020204030204" pitchFamily="34" charset="0"/>
              <a:cs typeface="Arial"/>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s-MX" sz="1200" b="0" i="0" u="none" strike="noStrike" kern="1200" cap="none" spc="0" normalizeH="0" baseline="0" noProof="0" dirty="0">
                <a:ln>
                  <a:noFill/>
                </a:ln>
                <a:solidFill>
                  <a:prstClr val="black">
                    <a:lumMod val="65000"/>
                    <a:lumOff val="35000"/>
                  </a:prstClr>
                </a:solidFill>
                <a:effectLst/>
                <a:uLnTx/>
                <a:uFillTx/>
                <a:latin typeface="Arial"/>
                <a:ea typeface="Calibri" panose="020F0502020204030204" pitchFamily="34" charset="0"/>
                <a:cs typeface="Arial"/>
              </a:rPr>
              <a:t>Si la entidad territorial cuenta con recursos propios para la ampliación de grados, podrá hacerlo.</a:t>
            </a:r>
          </a:p>
        </p:txBody>
      </p:sp>
      <p:cxnSp>
        <p:nvCxnSpPr>
          <p:cNvPr id="10" name="Conector recto 9">
            <a:extLst>
              <a:ext uri="{FF2B5EF4-FFF2-40B4-BE49-F238E27FC236}">
                <a16:creationId xmlns:a16="http://schemas.microsoft.com/office/drawing/2014/main" id="{CA194C4A-9922-8F46-9507-B9D54957CE2C}"/>
              </a:ext>
            </a:extLst>
          </p:cNvPr>
          <p:cNvCxnSpPr>
            <a:cxnSpLocks/>
          </p:cNvCxnSpPr>
          <p:nvPr/>
        </p:nvCxnSpPr>
        <p:spPr>
          <a:xfrm>
            <a:off x="1663275" y="1984974"/>
            <a:ext cx="9133919" cy="0"/>
          </a:xfrm>
          <a:prstGeom prst="line">
            <a:avLst/>
          </a:prstGeom>
          <a:ln w="28575">
            <a:solidFill>
              <a:srgbClr val="7D5FFF"/>
            </a:solidFill>
          </a:ln>
        </p:spPr>
        <p:style>
          <a:lnRef idx="1">
            <a:schemeClr val="accent1"/>
          </a:lnRef>
          <a:fillRef idx="0">
            <a:schemeClr val="accent1"/>
          </a:fillRef>
          <a:effectRef idx="0">
            <a:schemeClr val="accent1"/>
          </a:effectRef>
          <a:fontRef idx="minor">
            <a:schemeClr val="tx1"/>
          </a:fontRef>
        </p:style>
      </p:cxnSp>
      <p:sp>
        <p:nvSpPr>
          <p:cNvPr id="12" name="Multiplicación 11">
            <a:hlinkClick r:id="rId7" action="ppaction://hlinksldjump"/>
            <a:extLst>
              <a:ext uri="{FF2B5EF4-FFF2-40B4-BE49-F238E27FC236}">
                <a16:creationId xmlns:a16="http://schemas.microsoft.com/office/drawing/2014/main" id="{87079F05-87BD-5E49-8B19-2C42B8EAA3CD}"/>
              </a:ext>
            </a:extLst>
          </p:cNvPr>
          <p:cNvSpPr/>
          <p:nvPr/>
        </p:nvSpPr>
        <p:spPr>
          <a:xfrm>
            <a:off x="10576595" y="1113023"/>
            <a:ext cx="441198" cy="443717"/>
          </a:xfrm>
          <a:prstGeom prst="mathMultiply">
            <a:avLst>
              <a:gd name="adj1" fmla="val 7734"/>
            </a:avLst>
          </a:prstGeom>
          <a:solidFill>
            <a:srgbClr val="7D5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s-ES_tradnl"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4466223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Google Shape;893;p46">
            <a:extLst>
              <a:ext uri="{FF2B5EF4-FFF2-40B4-BE49-F238E27FC236}">
                <a16:creationId xmlns:a16="http://schemas.microsoft.com/office/drawing/2014/main" id="{5FC5B60C-B0EB-7F4B-B0FF-CB9064978D50}"/>
              </a:ext>
            </a:extLst>
          </p:cNvPr>
          <p:cNvSpPr/>
          <p:nvPr/>
        </p:nvSpPr>
        <p:spPr>
          <a:xfrm>
            <a:off x="110608" y="170255"/>
            <a:ext cx="892000" cy="892000"/>
          </a:xfrm>
          <a:prstGeom prst="ellipse">
            <a:avLst/>
          </a:prstGeom>
          <a:solidFill>
            <a:srgbClr val="7030A0"/>
          </a:solidFill>
          <a:ln>
            <a:noFill/>
          </a:ln>
        </p:spPr>
        <p:txBody>
          <a:bodyPr spcFirstLastPara="1" wrap="square" lIns="121900" tIns="121900" rIns="121900" bIns="121900" anchor="ctr" anchorCtr="0">
            <a:no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 name="Google Shape;907;p46">
            <a:extLst>
              <a:ext uri="{FF2B5EF4-FFF2-40B4-BE49-F238E27FC236}">
                <a16:creationId xmlns:a16="http://schemas.microsoft.com/office/drawing/2014/main" id="{233A6CBE-0C15-872A-271F-04C007BCDB10}"/>
              </a:ext>
            </a:extLst>
          </p:cNvPr>
          <p:cNvSpPr txBox="1">
            <a:spLocks/>
          </p:cNvSpPr>
          <p:nvPr/>
        </p:nvSpPr>
        <p:spPr>
          <a:xfrm>
            <a:off x="181946" y="147889"/>
            <a:ext cx="892000" cy="892000"/>
          </a:xfrm>
          <a:prstGeom prst="rect">
            <a:avLst/>
          </a:prstGeom>
        </p:spPr>
        <p:txBody>
          <a:bodyPr spcFirstLastPara="1" vert="horz" wrap="square" lIns="121900" tIns="121900" rIns="121900" bIns="121900" rtlCol="0" anchor="b" anchorCtr="0">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 sz="4400" b="0" i="0" u="none" strike="noStrike" kern="1200" cap="none" spc="0" normalizeH="0" baseline="0" noProof="0" dirty="0">
                <a:ln>
                  <a:noFill/>
                </a:ln>
                <a:solidFill>
                  <a:srgbClr val="E7E6E6"/>
                </a:solidFill>
                <a:effectLst/>
                <a:uLnTx/>
                <a:uFillTx/>
                <a:latin typeface="Arial" panose="020B0604020202020204" pitchFamily="34" charset="0"/>
                <a:ea typeface="+mj-ea"/>
                <a:cs typeface="Arial" panose="020B0604020202020204" pitchFamily="34" charset="0"/>
              </a:rPr>
              <a:t>07</a:t>
            </a:r>
          </a:p>
        </p:txBody>
      </p:sp>
      <p:sp>
        <p:nvSpPr>
          <p:cNvPr id="7" name="CuadroTexto 6">
            <a:extLst>
              <a:ext uri="{FF2B5EF4-FFF2-40B4-BE49-F238E27FC236}">
                <a16:creationId xmlns:a16="http://schemas.microsoft.com/office/drawing/2014/main" id="{FED34D25-15A5-2C22-B3DC-0BDA3821AE93}"/>
              </a:ext>
            </a:extLst>
          </p:cNvPr>
          <p:cNvSpPr txBox="1"/>
          <p:nvPr/>
        </p:nvSpPr>
        <p:spPr>
          <a:xfrm>
            <a:off x="1000724" y="258386"/>
            <a:ext cx="6875007" cy="461665"/>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s-CO" sz="2400" b="1" i="0" u="none" strike="noStrike" kern="1200" cap="none" spc="0" normalizeH="0" baseline="0" noProof="0" dirty="0">
                <a:ln>
                  <a:noFill/>
                </a:ln>
                <a:solidFill>
                  <a:srgbClr val="7030A0"/>
                </a:solidFill>
                <a:effectLst/>
                <a:uLnTx/>
                <a:uFillTx/>
                <a:latin typeface="Arial" panose="020B0604020202020204" pitchFamily="34" charset="0"/>
                <a:ea typeface="+mn-ea"/>
                <a:cs typeface="Arial" panose="020B0604020202020204" pitchFamily="34" charset="0"/>
              </a:rPr>
              <a:t>Decreto 1411 de 2022- Preguntas recurrentes:</a:t>
            </a:r>
          </a:p>
        </p:txBody>
      </p:sp>
      <p:pic>
        <p:nvPicPr>
          <p:cNvPr id="2" name="Imagen 1">
            <a:extLst>
              <a:ext uri="{FF2B5EF4-FFF2-40B4-BE49-F238E27FC236}">
                <a16:creationId xmlns:a16="http://schemas.microsoft.com/office/drawing/2014/main" id="{77BE9193-4BB0-A3E4-BD48-548A16BD2F56}"/>
              </a:ext>
            </a:extLst>
          </p:cNvPr>
          <p:cNvPicPr>
            <a:picLocks noChangeAspect="1"/>
          </p:cNvPicPr>
          <p:nvPr/>
        </p:nvPicPr>
        <p:blipFill>
          <a:blip r:embed="rId3"/>
          <a:stretch>
            <a:fillRect/>
          </a:stretch>
        </p:blipFill>
        <p:spPr>
          <a:xfrm>
            <a:off x="984746" y="124262"/>
            <a:ext cx="121931" cy="134124"/>
          </a:xfrm>
          <a:prstGeom prst="rect">
            <a:avLst/>
          </a:prstGeom>
        </p:spPr>
      </p:pic>
      <p:pic>
        <p:nvPicPr>
          <p:cNvPr id="16" name="Imagen 15">
            <a:extLst>
              <a:ext uri="{FF2B5EF4-FFF2-40B4-BE49-F238E27FC236}">
                <a16:creationId xmlns:a16="http://schemas.microsoft.com/office/drawing/2014/main" id="{0889A31C-C6B2-934D-9C6C-1559CDFA1365}"/>
              </a:ext>
            </a:extLst>
          </p:cNvPr>
          <p:cNvPicPr>
            <a:picLocks noChangeAspect="1"/>
          </p:cNvPicPr>
          <p:nvPr/>
        </p:nvPicPr>
        <p:blipFill>
          <a:blip r:embed="rId4"/>
          <a:stretch>
            <a:fillRect/>
          </a:stretch>
        </p:blipFill>
        <p:spPr>
          <a:xfrm>
            <a:off x="589265" y="1360715"/>
            <a:ext cx="3152321" cy="1965083"/>
          </a:xfrm>
          <a:prstGeom prst="rect">
            <a:avLst/>
          </a:prstGeom>
        </p:spPr>
      </p:pic>
      <p:pic>
        <p:nvPicPr>
          <p:cNvPr id="17" name="Imagen 16">
            <a:extLst>
              <a:ext uri="{FF2B5EF4-FFF2-40B4-BE49-F238E27FC236}">
                <a16:creationId xmlns:a16="http://schemas.microsoft.com/office/drawing/2014/main" id="{2698E675-65FF-8940-A798-C94110BEAD77}"/>
              </a:ext>
            </a:extLst>
          </p:cNvPr>
          <p:cNvPicPr>
            <a:picLocks noChangeAspect="1"/>
          </p:cNvPicPr>
          <p:nvPr/>
        </p:nvPicPr>
        <p:blipFill>
          <a:blip r:embed="rId4"/>
          <a:stretch>
            <a:fillRect/>
          </a:stretch>
        </p:blipFill>
        <p:spPr>
          <a:xfrm>
            <a:off x="589265" y="3966462"/>
            <a:ext cx="3152321" cy="1965083"/>
          </a:xfrm>
          <a:prstGeom prst="rect">
            <a:avLst/>
          </a:prstGeom>
        </p:spPr>
      </p:pic>
      <p:pic>
        <p:nvPicPr>
          <p:cNvPr id="18" name="Imagen 17">
            <a:extLst>
              <a:ext uri="{FF2B5EF4-FFF2-40B4-BE49-F238E27FC236}">
                <a16:creationId xmlns:a16="http://schemas.microsoft.com/office/drawing/2014/main" id="{965266A2-7E84-5E4B-A6C8-6F1E9D96D4D1}"/>
              </a:ext>
            </a:extLst>
          </p:cNvPr>
          <p:cNvPicPr>
            <a:picLocks noChangeAspect="1"/>
          </p:cNvPicPr>
          <p:nvPr/>
        </p:nvPicPr>
        <p:blipFill>
          <a:blip r:embed="rId4"/>
          <a:stretch>
            <a:fillRect/>
          </a:stretch>
        </p:blipFill>
        <p:spPr>
          <a:xfrm>
            <a:off x="4431922" y="1334882"/>
            <a:ext cx="3152321" cy="1965083"/>
          </a:xfrm>
          <a:prstGeom prst="rect">
            <a:avLst/>
          </a:prstGeom>
        </p:spPr>
      </p:pic>
      <p:pic>
        <p:nvPicPr>
          <p:cNvPr id="19" name="Imagen 18">
            <a:extLst>
              <a:ext uri="{FF2B5EF4-FFF2-40B4-BE49-F238E27FC236}">
                <a16:creationId xmlns:a16="http://schemas.microsoft.com/office/drawing/2014/main" id="{D9892D90-A2B8-F244-B671-3B1D6ECFC11E}"/>
              </a:ext>
            </a:extLst>
          </p:cNvPr>
          <p:cNvPicPr>
            <a:picLocks noChangeAspect="1"/>
          </p:cNvPicPr>
          <p:nvPr/>
        </p:nvPicPr>
        <p:blipFill>
          <a:blip r:embed="rId4"/>
          <a:stretch>
            <a:fillRect/>
          </a:stretch>
        </p:blipFill>
        <p:spPr>
          <a:xfrm>
            <a:off x="4431922" y="3940629"/>
            <a:ext cx="3152321" cy="1965083"/>
          </a:xfrm>
          <a:prstGeom prst="rect">
            <a:avLst/>
          </a:prstGeom>
        </p:spPr>
      </p:pic>
      <p:pic>
        <p:nvPicPr>
          <p:cNvPr id="20" name="Imagen 19">
            <a:extLst>
              <a:ext uri="{FF2B5EF4-FFF2-40B4-BE49-F238E27FC236}">
                <a16:creationId xmlns:a16="http://schemas.microsoft.com/office/drawing/2014/main" id="{547EC6FA-B615-FF4B-9927-6D447F868D8C}"/>
              </a:ext>
            </a:extLst>
          </p:cNvPr>
          <p:cNvPicPr>
            <a:picLocks noChangeAspect="1"/>
          </p:cNvPicPr>
          <p:nvPr/>
        </p:nvPicPr>
        <p:blipFill>
          <a:blip r:embed="rId4"/>
          <a:stretch>
            <a:fillRect/>
          </a:stretch>
        </p:blipFill>
        <p:spPr>
          <a:xfrm>
            <a:off x="8274579" y="1334882"/>
            <a:ext cx="3152321" cy="1965083"/>
          </a:xfrm>
          <a:prstGeom prst="rect">
            <a:avLst/>
          </a:prstGeom>
        </p:spPr>
      </p:pic>
      <p:pic>
        <p:nvPicPr>
          <p:cNvPr id="21" name="Imagen 20">
            <a:extLst>
              <a:ext uri="{FF2B5EF4-FFF2-40B4-BE49-F238E27FC236}">
                <a16:creationId xmlns:a16="http://schemas.microsoft.com/office/drawing/2014/main" id="{43AD8D1A-F5B9-7249-BB2C-8D1A71D6CD14}"/>
              </a:ext>
            </a:extLst>
          </p:cNvPr>
          <p:cNvPicPr>
            <a:picLocks noChangeAspect="1"/>
          </p:cNvPicPr>
          <p:nvPr/>
        </p:nvPicPr>
        <p:blipFill>
          <a:blip r:embed="rId4"/>
          <a:stretch>
            <a:fillRect/>
          </a:stretch>
        </p:blipFill>
        <p:spPr>
          <a:xfrm>
            <a:off x="8274579" y="3940629"/>
            <a:ext cx="3152321" cy="1965083"/>
          </a:xfrm>
          <a:prstGeom prst="rect">
            <a:avLst/>
          </a:prstGeom>
        </p:spPr>
      </p:pic>
      <p:sp>
        <p:nvSpPr>
          <p:cNvPr id="22" name="CuadroTexto 21">
            <a:extLst>
              <a:ext uri="{FF2B5EF4-FFF2-40B4-BE49-F238E27FC236}">
                <a16:creationId xmlns:a16="http://schemas.microsoft.com/office/drawing/2014/main" id="{E8FD9F95-5443-A741-B8BE-A3E1B9B939C4}"/>
              </a:ext>
            </a:extLst>
          </p:cNvPr>
          <p:cNvSpPr txBox="1"/>
          <p:nvPr/>
        </p:nvSpPr>
        <p:spPr>
          <a:xfrm>
            <a:off x="677182" y="1756138"/>
            <a:ext cx="2976486" cy="1569660"/>
          </a:xfrm>
          <a:prstGeom prst="rect">
            <a:avLst/>
          </a:prstGeom>
          <a:noFill/>
        </p:spPr>
        <p:txBody>
          <a:bodyPr wrap="square" lIns="91440" tIns="45720" rIns="91440" bIns="45720" anchor="t">
            <a:spAutoFit/>
          </a:bodyPr>
          <a:lstStyle/>
          <a:p>
            <a:pPr marL="0" marR="0" lvl="0" indent="0" algn="just" defTabSz="457200" rtl="0" eaLnBrk="1" fontAlgn="auto" latinLnBrk="0" hangingPunct="1">
              <a:lnSpc>
                <a:spcPct val="100000"/>
              </a:lnSpc>
              <a:spcBef>
                <a:spcPts val="0"/>
              </a:spcBef>
              <a:spcAft>
                <a:spcPts val="0"/>
              </a:spcAft>
              <a:buClrTx/>
              <a:buSzTx/>
              <a:buFontTx/>
              <a:buNone/>
              <a:tabLst/>
              <a:defRPr/>
            </a:pPr>
            <a:endParaRPr kumimoji="0" lang="es-CO" sz="1600" b="0" i="0" u="none" strike="noStrike" kern="1200" cap="none" spc="0" normalizeH="0" baseline="0" noProof="0" dirty="0">
              <a:ln>
                <a:noFill/>
              </a:ln>
              <a:solidFill>
                <a:prstClr val="black">
                  <a:lumMod val="65000"/>
                  <a:lumOff val="35000"/>
                </a:prstClr>
              </a:solidFill>
              <a:effectLst/>
              <a:uLnTx/>
              <a:uFillTx/>
              <a:latin typeface="Arial" panose="020B0604020202020204" pitchFamily="34" charset="0"/>
              <a:ea typeface="+mn-ea"/>
              <a:cs typeface="Arial" panose="020B0604020202020204" pitchFamily="34" charset="0"/>
            </a:endParaRPr>
          </a:p>
          <a:p>
            <a:pPr marL="0" marR="0" lvl="0" indent="0" algn="just" defTabSz="457200" rtl="0" eaLnBrk="1" fontAlgn="auto" latinLnBrk="0" hangingPunct="1">
              <a:lnSpc>
                <a:spcPct val="100000"/>
              </a:lnSpc>
              <a:spcBef>
                <a:spcPts val="0"/>
              </a:spcBef>
              <a:spcAft>
                <a:spcPts val="0"/>
              </a:spcAft>
              <a:buClrTx/>
              <a:buSzTx/>
              <a:buFontTx/>
              <a:buNone/>
              <a:tabLst/>
              <a:defRPr/>
            </a:pPr>
            <a:r>
              <a:rPr kumimoji="0" lang="es-MX" sz="1600" b="0" i="0" u="none" strike="noStrike" kern="1200" cap="none" spc="0" normalizeH="0" baseline="0" noProof="0" dirty="0">
                <a:ln>
                  <a:noFill/>
                </a:ln>
                <a:solidFill>
                  <a:prstClr val="black">
                    <a:lumMod val="65000"/>
                    <a:lumOff val="35000"/>
                  </a:prstClr>
                </a:solidFill>
                <a:effectLst/>
                <a:uLnTx/>
                <a:uFillTx/>
                <a:latin typeface="Arial"/>
                <a:ea typeface="Calibri" panose="020F0502020204030204" pitchFamily="34" charset="0"/>
                <a:cs typeface="Arial"/>
              </a:rPr>
              <a:t>¿Qué significa que la Educación Inicial sea parte del servicio educativo en los términos de artículo 2 de la Ley 115 de 1994 ? </a:t>
            </a:r>
            <a:endParaRPr kumimoji="0" lang="es-ES" sz="1600" b="0" i="0" u="none" strike="noStrike" kern="1200" cap="none" spc="0" normalizeH="0" baseline="0" noProof="0" dirty="0">
              <a:ln>
                <a:noFill/>
              </a:ln>
              <a:solidFill>
                <a:prstClr val="black">
                  <a:lumMod val="65000"/>
                  <a:lumOff val="35000"/>
                </a:prstClr>
              </a:solidFill>
              <a:effectLst/>
              <a:uLnTx/>
              <a:uFillTx/>
              <a:latin typeface="Arial" panose="020B0604020202020204" pitchFamily="34" charset="0"/>
              <a:ea typeface="Calibri" panose="020F0502020204030204" pitchFamily="34" charset="0"/>
              <a:cs typeface="Arial" panose="020B0604020202020204" pitchFamily="34" charset="0"/>
            </a:endParaRPr>
          </a:p>
        </p:txBody>
      </p:sp>
      <p:pic>
        <p:nvPicPr>
          <p:cNvPr id="24" name="Imagen 23">
            <a:extLst>
              <a:ext uri="{FF2B5EF4-FFF2-40B4-BE49-F238E27FC236}">
                <a16:creationId xmlns:a16="http://schemas.microsoft.com/office/drawing/2014/main" id="{4ABD3B82-8ECA-9E48-B177-935F260E8C82}"/>
              </a:ext>
            </a:extLst>
          </p:cNvPr>
          <p:cNvPicPr>
            <a:picLocks noChangeAspect="1"/>
          </p:cNvPicPr>
          <p:nvPr/>
        </p:nvPicPr>
        <p:blipFill>
          <a:blip r:embed="rId5"/>
          <a:stretch>
            <a:fillRect/>
          </a:stretch>
        </p:blipFill>
        <p:spPr>
          <a:xfrm>
            <a:off x="2015664" y="1393373"/>
            <a:ext cx="343066" cy="516981"/>
          </a:xfrm>
          <a:prstGeom prst="rect">
            <a:avLst/>
          </a:prstGeom>
        </p:spPr>
      </p:pic>
      <p:sp>
        <p:nvSpPr>
          <p:cNvPr id="25" name="CuadroTexto 24">
            <a:extLst>
              <a:ext uri="{FF2B5EF4-FFF2-40B4-BE49-F238E27FC236}">
                <a16:creationId xmlns:a16="http://schemas.microsoft.com/office/drawing/2014/main" id="{E34DC4F5-52EA-624E-9D0C-50CFDA6C069B}"/>
              </a:ext>
            </a:extLst>
          </p:cNvPr>
          <p:cNvSpPr txBox="1"/>
          <p:nvPr/>
        </p:nvSpPr>
        <p:spPr>
          <a:xfrm>
            <a:off x="4541611" y="2227142"/>
            <a:ext cx="2976486" cy="584775"/>
          </a:xfrm>
          <a:prstGeom prst="rect">
            <a:avLst/>
          </a:prstGeom>
          <a:noFill/>
        </p:spPr>
        <p:txBody>
          <a:bodyPr wrap="square" lIns="91440" tIns="45720" rIns="91440" bIns="45720" anchor="t">
            <a:spAutoFit/>
          </a:bodyPr>
          <a:lstStyle/>
          <a:p>
            <a:pPr marL="0" marR="0" lvl="0" indent="0" algn="just" defTabSz="457200" rtl="0" eaLnBrk="1" fontAlgn="auto" latinLnBrk="0" hangingPunct="1">
              <a:lnSpc>
                <a:spcPct val="100000"/>
              </a:lnSpc>
              <a:spcBef>
                <a:spcPts val="0"/>
              </a:spcBef>
              <a:spcAft>
                <a:spcPts val="0"/>
              </a:spcAft>
              <a:buClrTx/>
              <a:buSzTx/>
              <a:buFontTx/>
              <a:buNone/>
              <a:tabLst/>
              <a:defRPr/>
            </a:pPr>
            <a:r>
              <a:rPr kumimoji="0" lang="es-CO" sz="1600" b="0" i="0" u="none" strike="noStrike" kern="1200" cap="none" spc="0" normalizeH="0" baseline="0" noProof="0" dirty="0">
                <a:ln>
                  <a:noFill/>
                </a:ln>
                <a:solidFill>
                  <a:prstClr val="black">
                    <a:lumMod val="65000"/>
                    <a:lumOff val="35000"/>
                  </a:prstClr>
                </a:solidFill>
                <a:effectLst/>
                <a:uLnTx/>
                <a:uFillTx/>
                <a:latin typeface="Arial" panose="020B0604020202020204" pitchFamily="34" charset="0"/>
                <a:ea typeface="+mn-ea"/>
                <a:cs typeface="Arial" panose="020B0604020202020204" pitchFamily="34" charset="0"/>
              </a:rPr>
              <a:t>¿El Decreto 2247 de 1997 está vigente?</a:t>
            </a:r>
          </a:p>
        </p:txBody>
      </p:sp>
      <p:pic>
        <p:nvPicPr>
          <p:cNvPr id="26" name="Imagen 25">
            <a:extLst>
              <a:ext uri="{FF2B5EF4-FFF2-40B4-BE49-F238E27FC236}">
                <a16:creationId xmlns:a16="http://schemas.microsoft.com/office/drawing/2014/main" id="{141A9C94-B646-D949-BC71-F2149F679EC6}"/>
              </a:ext>
            </a:extLst>
          </p:cNvPr>
          <p:cNvPicPr>
            <a:picLocks noChangeAspect="1"/>
          </p:cNvPicPr>
          <p:nvPr/>
        </p:nvPicPr>
        <p:blipFill>
          <a:blip r:embed="rId5"/>
          <a:stretch>
            <a:fillRect/>
          </a:stretch>
        </p:blipFill>
        <p:spPr>
          <a:xfrm>
            <a:off x="5858321" y="1387718"/>
            <a:ext cx="343066" cy="516981"/>
          </a:xfrm>
          <a:prstGeom prst="rect">
            <a:avLst/>
          </a:prstGeom>
        </p:spPr>
      </p:pic>
      <p:sp>
        <p:nvSpPr>
          <p:cNvPr id="27" name="CuadroTexto 26">
            <a:extLst>
              <a:ext uri="{FF2B5EF4-FFF2-40B4-BE49-F238E27FC236}">
                <a16:creationId xmlns:a16="http://schemas.microsoft.com/office/drawing/2014/main" id="{0B7C3BB2-7479-6640-86E6-F6DCD7119354}"/>
              </a:ext>
            </a:extLst>
          </p:cNvPr>
          <p:cNvSpPr txBox="1"/>
          <p:nvPr/>
        </p:nvSpPr>
        <p:spPr>
          <a:xfrm>
            <a:off x="8362496" y="1985610"/>
            <a:ext cx="2976486" cy="1092607"/>
          </a:xfrm>
          <a:prstGeom prst="rect">
            <a:avLst/>
          </a:prstGeom>
          <a:noFill/>
        </p:spPr>
        <p:txBody>
          <a:bodyPr wrap="square" lIns="91440" tIns="45720" rIns="91440" bIns="45720" anchor="t">
            <a:spAutoFit/>
          </a:bodyPr>
          <a:lstStyle/>
          <a:p>
            <a:pPr marL="0" marR="0" lvl="0" indent="0" algn="just" defTabSz="457200" rtl="0" eaLnBrk="1" fontAlgn="auto" latinLnBrk="0" hangingPunct="1">
              <a:lnSpc>
                <a:spcPct val="100000"/>
              </a:lnSpc>
              <a:spcBef>
                <a:spcPts val="0"/>
              </a:spcBef>
              <a:spcAft>
                <a:spcPts val="0"/>
              </a:spcAft>
              <a:buClrTx/>
              <a:buSzTx/>
              <a:buFontTx/>
              <a:buNone/>
              <a:tabLst/>
              <a:defRPr/>
            </a:pPr>
            <a:r>
              <a:rPr kumimoji="0" lang="es-CO" sz="1300" b="0" i="0" u="none" strike="noStrike" kern="1200" cap="none" spc="0" normalizeH="0" baseline="0" noProof="0" dirty="0">
                <a:ln>
                  <a:noFill/>
                </a:ln>
                <a:solidFill>
                  <a:prstClr val="black">
                    <a:lumMod val="65000"/>
                    <a:lumOff val="35000"/>
                  </a:prstClr>
                </a:solidFill>
                <a:effectLst/>
                <a:uLnTx/>
                <a:uFillTx/>
                <a:latin typeface="Arial" panose="020B0604020202020204" pitchFamily="34" charset="0"/>
                <a:ea typeface="+mn-ea"/>
                <a:cs typeface="Arial" panose="020B0604020202020204" pitchFamily="34" charset="0"/>
              </a:rPr>
              <a:t>¿Qué deben hacer los prestadores no oficiales y  las entidades territoriales que tienen oferta, mientras el MEN expide los lineamientos para el reconocimiento formal?</a:t>
            </a:r>
          </a:p>
        </p:txBody>
      </p:sp>
      <p:pic>
        <p:nvPicPr>
          <p:cNvPr id="28" name="Imagen 27">
            <a:extLst>
              <a:ext uri="{FF2B5EF4-FFF2-40B4-BE49-F238E27FC236}">
                <a16:creationId xmlns:a16="http://schemas.microsoft.com/office/drawing/2014/main" id="{67252B16-D6ED-DF40-AE8E-DB4FF07B25AB}"/>
              </a:ext>
            </a:extLst>
          </p:cNvPr>
          <p:cNvPicPr>
            <a:picLocks noChangeAspect="1"/>
          </p:cNvPicPr>
          <p:nvPr/>
        </p:nvPicPr>
        <p:blipFill>
          <a:blip r:embed="rId5"/>
          <a:stretch>
            <a:fillRect/>
          </a:stretch>
        </p:blipFill>
        <p:spPr>
          <a:xfrm>
            <a:off x="9700978" y="1387718"/>
            <a:ext cx="343066" cy="516981"/>
          </a:xfrm>
          <a:prstGeom prst="rect">
            <a:avLst/>
          </a:prstGeom>
        </p:spPr>
      </p:pic>
      <p:sp>
        <p:nvSpPr>
          <p:cNvPr id="29" name="CuadroTexto 28">
            <a:extLst>
              <a:ext uri="{FF2B5EF4-FFF2-40B4-BE49-F238E27FC236}">
                <a16:creationId xmlns:a16="http://schemas.microsoft.com/office/drawing/2014/main" id="{B7527F22-998C-B74B-BDB6-3CCB1DCC192F}"/>
              </a:ext>
            </a:extLst>
          </p:cNvPr>
          <p:cNvSpPr txBox="1"/>
          <p:nvPr/>
        </p:nvSpPr>
        <p:spPr>
          <a:xfrm>
            <a:off x="8362496" y="4688835"/>
            <a:ext cx="2976486" cy="830997"/>
          </a:xfrm>
          <a:prstGeom prst="rect">
            <a:avLst/>
          </a:prstGeom>
          <a:noFill/>
        </p:spPr>
        <p:txBody>
          <a:bodyPr wrap="square" lIns="91440" tIns="45720" rIns="91440" bIns="45720" anchor="t">
            <a:spAutoFit/>
          </a:bodyPr>
          <a:lstStyle/>
          <a:p>
            <a:pPr marL="0" marR="0" lvl="0" indent="0" algn="just" defTabSz="457200" rtl="0" eaLnBrk="1" fontAlgn="auto" latinLnBrk="0" hangingPunct="1">
              <a:lnSpc>
                <a:spcPct val="100000"/>
              </a:lnSpc>
              <a:spcBef>
                <a:spcPts val="0"/>
              </a:spcBef>
              <a:spcAft>
                <a:spcPts val="0"/>
              </a:spcAft>
              <a:buClrTx/>
              <a:buSzTx/>
              <a:buFontTx/>
              <a:buNone/>
              <a:tabLst/>
              <a:defRPr/>
            </a:pPr>
            <a:r>
              <a:rPr kumimoji="0" lang="es-CO" sz="1600" b="0" i="0" u="none" strike="noStrike" kern="1200" cap="none" spc="0" normalizeH="0" baseline="0" noProof="0" dirty="0">
                <a:ln>
                  <a:noFill/>
                </a:ln>
                <a:solidFill>
                  <a:prstClr val="black">
                    <a:lumMod val="65000"/>
                    <a:lumOff val="35000"/>
                  </a:prstClr>
                </a:solidFill>
                <a:effectLst/>
                <a:uLnTx/>
                <a:uFillTx/>
                <a:latin typeface="Arial" panose="020B0604020202020204" pitchFamily="34" charset="0"/>
                <a:ea typeface="+mn-ea"/>
                <a:cs typeface="Arial" panose="020B0604020202020204" pitchFamily="34" charset="0"/>
              </a:rPr>
              <a:t>¿Se necesita cursar prejardín y jardín para entrar a transición?</a:t>
            </a:r>
          </a:p>
        </p:txBody>
      </p:sp>
      <p:pic>
        <p:nvPicPr>
          <p:cNvPr id="30" name="Imagen 29">
            <a:extLst>
              <a:ext uri="{FF2B5EF4-FFF2-40B4-BE49-F238E27FC236}">
                <a16:creationId xmlns:a16="http://schemas.microsoft.com/office/drawing/2014/main" id="{E9475F46-D9B3-2C48-BA84-006F58295B26}"/>
              </a:ext>
            </a:extLst>
          </p:cNvPr>
          <p:cNvPicPr>
            <a:picLocks noChangeAspect="1"/>
          </p:cNvPicPr>
          <p:nvPr/>
        </p:nvPicPr>
        <p:blipFill>
          <a:blip r:embed="rId5"/>
          <a:stretch>
            <a:fillRect/>
          </a:stretch>
        </p:blipFill>
        <p:spPr>
          <a:xfrm>
            <a:off x="9700978" y="3999120"/>
            <a:ext cx="343066" cy="516981"/>
          </a:xfrm>
          <a:prstGeom prst="rect">
            <a:avLst/>
          </a:prstGeom>
        </p:spPr>
      </p:pic>
      <p:sp>
        <p:nvSpPr>
          <p:cNvPr id="31" name="CuadroTexto 30">
            <a:extLst>
              <a:ext uri="{FF2B5EF4-FFF2-40B4-BE49-F238E27FC236}">
                <a16:creationId xmlns:a16="http://schemas.microsoft.com/office/drawing/2014/main" id="{F51EB349-15FF-F246-90E6-98CCDEFD8300}"/>
              </a:ext>
            </a:extLst>
          </p:cNvPr>
          <p:cNvSpPr txBox="1"/>
          <p:nvPr/>
        </p:nvSpPr>
        <p:spPr>
          <a:xfrm>
            <a:off x="4475881" y="4688835"/>
            <a:ext cx="2976486" cy="830997"/>
          </a:xfrm>
          <a:prstGeom prst="rect">
            <a:avLst/>
          </a:prstGeom>
          <a:noFill/>
        </p:spPr>
        <p:txBody>
          <a:bodyPr wrap="square" lIns="91440" tIns="45720" rIns="91440" bIns="45720" anchor="t">
            <a:spAutoFit/>
          </a:bodyPr>
          <a:lstStyle/>
          <a:p>
            <a:pPr marL="0" marR="0" lvl="0" indent="0" algn="just" defTabSz="457200" rtl="0" eaLnBrk="1" fontAlgn="auto" latinLnBrk="0" hangingPunct="1">
              <a:lnSpc>
                <a:spcPct val="100000"/>
              </a:lnSpc>
              <a:spcBef>
                <a:spcPts val="0"/>
              </a:spcBef>
              <a:spcAft>
                <a:spcPts val="0"/>
              </a:spcAft>
              <a:buClrTx/>
              <a:buSzTx/>
              <a:buFontTx/>
              <a:buNone/>
              <a:tabLst/>
              <a:defRPr/>
            </a:pPr>
            <a:r>
              <a:rPr kumimoji="0" lang="es-CO" sz="1600" b="0" i="0" u="none" strike="noStrike" kern="1200" cap="none" spc="0" normalizeH="0" baseline="0" noProof="0" dirty="0">
                <a:ln>
                  <a:noFill/>
                </a:ln>
                <a:solidFill>
                  <a:prstClr val="black">
                    <a:lumMod val="65000"/>
                    <a:lumOff val="35000"/>
                  </a:prstClr>
                </a:solidFill>
                <a:effectLst/>
                <a:uLnTx/>
                <a:uFillTx/>
                <a:latin typeface="Arial" panose="020B0604020202020204" pitchFamily="34" charset="0"/>
                <a:ea typeface="+mn-ea"/>
                <a:cs typeface="Arial" panose="020B0604020202020204" pitchFamily="34" charset="0"/>
              </a:rPr>
              <a:t>¿Se necesita licencia de funcionamiento para los grados de prejardín y jardín?</a:t>
            </a:r>
          </a:p>
        </p:txBody>
      </p:sp>
      <p:pic>
        <p:nvPicPr>
          <p:cNvPr id="32" name="Imagen 31">
            <a:extLst>
              <a:ext uri="{FF2B5EF4-FFF2-40B4-BE49-F238E27FC236}">
                <a16:creationId xmlns:a16="http://schemas.microsoft.com/office/drawing/2014/main" id="{F63CD892-DE58-B84F-BBA6-8901A259068F}"/>
              </a:ext>
            </a:extLst>
          </p:cNvPr>
          <p:cNvPicPr>
            <a:picLocks noChangeAspect="1"/>
          </p:cNvPicPr>
          <p:nvPr/>
        </p:nvPicPr>
        <p:blipFill>
          <a:blip r:embed="rId5"/>
          <a:stretch>
            <a:fillRect/>
          </a:stretch>
        </p:blipFill>
        <p:spPr>
          <a:xfrm>
            <a:off x="5814363" y="3999120"/>
            <a:ext cx="343066" cy="516981"/>
          </a:xfrm>
          <a:prstGeom prst="rect">
            <a:avLst/>
          </a:prstGeom>
        </p:spPr>
      </p:pic>
      <p:sp>
        <p:nvSpPr>
          <p:cNvPr id="33" name="CuadroTexto 32">
            <a:extLst>
              <a:ext uri="{FF2B5EF4-FFF2-40B4-BE49-F238E27FC236}">
                <a16:creationId xmlns:a16="http://schemas.microsoft.com/office/drawing/2014/main" id="{D15F617B-0F93-3744-8610-F5F3C150460E}"/>
              </a:ext>
            </a:extLst>
          </p:cNvPr>
          <p:cNvSpPr txBox="1"/>
          <p:nvPr/>
        </p:nvSpPr>
        <p:spPr>
          <a:xfrm>
            <a:off x="658414" y="4516101"/>
            <a:ext cx="2976486" cy="1569660"/>
          </a:xfrm>
          <a:prstGeom prst="rect">
            <a:avLst/>
          </a:prstGeom>
          <a:noFill/>
        </p:spPr>
        <p:txBody>
          <a:bodyPr wrap="square" lIns="91440" tIns="45720" rIns="91440" bIns="45720" anchor="t">
            <a:spAutoFit/>
          </a:bodyPr>
          <a:lstStyle/>
          <a:p>
            <a:pPr marL="0" marR="0" lvl="0" indent="0" algn="just" defTabSz="457200" rtl="0" eaLnBrk="1" fontAlgn="auto" latinLnBrk="0" hangingPunct="1">
              <a:lnSpc>
                <a:spcPct val="100000"/>
              </a:lnSpc>
              <a:spcBef>
                <a:spcPts val="0"/>
              </a:spcBef>
              <a:spcAft>
                <a:spcPts val="0"/>
              </a:spcAft>
              <a:buClrTx/>
              <a:buSzTx/>
              <a:buFontTx/>
              <a:buNone/>
              <a:tabLst/>
              <a:defRPr/>
            </a:pPr>
            <a:r>
              <a:rPr kumimoji="0" lang="es-CO" sz="1200" b="0" i="0" u="none" strike="noStrike" kern="1200" cap="none" spc="0" normalizeH="0" baseline="0" noProof="0" dirty="0">
                <a:ln>
                  <a:noFill/>
                </a:ln>
                <a:solidFill>
                  <a:prstClr val="black">
                    <a:lumMod val="65000"/>
                    <a:lumOff val="35000"/>
                  </a:prstClr>
                </a:solidFill>
                <a:effectLst/>
                <a:uLnTx/>
                <a:uFillTx/>
                <a:latin typeface="Arial" panose="020B0604020202020204" pitchFamily="34" charset="0"/>
                <a:ea typeface="+mn-ea"/>
                <a:cs typeface="Arial" panose="020B0604020202020204" pitchFamily="34" charset="0"/>
              </a:rPr>
              <a:t>¿Qué debo hacer si tengo un establecimiento educativo tipo colegio donde ofrezco hasta la educación media (con licencia de funcionamiento y código DANE) y quiero ampliar la atención al primer ciclo de la educación inicial (sala cuna, párvulos entre otras definiciones)?</a:t>
            </a:r>
          </a:p>
          <a:p>
            <a:pPr marL="0" marR="0" lvl="0" indent="0" algn="just" defTabSz="457200" rtl="0" eaLnBrk="1" fontAlgn="auto" latinLnBrk="0" hangingPunct="1">
              <a:lnSpc>
                <a:spcPct val="100000"/>
              </a:lnSpc>
              <a:spcBef>
                <a:spcPts val="0"/>
              </a:spcBef>
              <a:spcAft>
                <a:spcPts val="0"/>
              </a:spcAft>
              <a:buClrTx/>
              <a:buSzTx/>
              <a:buFontTx/>
              <a:buNone/>
              <a:tabLst/>
              <a:defRPr/>
            </a:pPr>
            <a:endParaRPr kumimoji="0" lang="es-CO" sz="1200" b="0" i="0" u="none" strike="noStrike" kern="1200" cap="none" spc="0" normalizeH="0" baseline="0" noProof="0" dirty="0">
              <a:ln>
                <a:noFill/>
              </a:ln>
              <a:solidFill>
                <a:prstClr val="black">
                  <a:lumMod val="65000"/>
                  <a:lumOff val="35000"/>
                </a:prstClr>
              </a:solidFill>
              <a:effectLst/>
              <a:uLnTx/>
              <a:uFillTx/>
              <a:latin typeface="Arial" panose="020B0604020202020204" pitchFamily="34" charset="0"/>
              <a:ea typeface="+mn-ea"/>
              <a:cs typeface="Arial" panose="020B0604020202020204" pitchFamily="34" charset="0"/>
            </a:endParaRPr>
          </a:p>
        </p:txBody>
      </p:sp>
      <p:pic>
        <p:nvPicPr>
          <p:cNvPr id="34" name="Imagen 33">
            <a:extLst>
              <a:ext uri="{FF2B5EF4-FFF2-40B4-BE49-F238E27FC236}">
                <a16:creationId xmlns:a16="http://schemas.microsoft.com/office/drawing/2014/main" id="{988E1C59-44B2-2B49-B16A-8ECF85AA241B}"/>
              </a:ext>
            </a:extLst>
          </p:cNvPr>
          <p:cNvPicPr>
            <a:picLocks noChangeAspect="1"/>
          </p:cNvPicPr>
          <p:nvPr/>
        </p:nvPicPr>
        <p:blipFill>
          <a:blip r:embed="rId5"/>
          <a:stretch>
            <a:fillRect/>
          </a:stretch>
        </p:blipFill>
        <p:spPr>
          <a:xfrm>
            <a:off x="2015664" y="3999120"/>
            <a:ext cx="343066" cy="516981"/>
          </a:xfrm>
          <a:prstGeom prst="rect">
            <a:avLst/>
          </a:prstGeom>
        </p:spPr>
      </p:pic>
      <p:sp>
        <p:nvSpPr>
          <p:cNvPr id="5" name="Rectángulo 4">
            <a:extLst>
              <a:ext uri="{FF2B5EF4-FFF2-40B4-BE49-F238E27FC236}">
                <a16:creationId xmlns:a16="http://schemas.microsoft.com/office/drawing/2014/main" id="{AF860767-AC20-2E42-BC20-D2A186F621BB}"/>
              </a:ext>
            </a:extLst>
          </p:cNvPr>
          <p:cNvSpPr/>
          <p:nvPr/>
        </p:nvSpPr>
        <p:spPr>
          <a:xfrm>
            <a:off x="0" y="0"/>
            <a:ext cx="12192000" cy="6858000"/>
          </a:xfrm>
          <a:prstGeom prst="rect">
            <a:avLst/>
          </a:prstGeom>
          <a:solidFill>
            <a:schemeClr val="tx1">
              <a:alpha val="32941"/>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s-ES_tradnl"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8" name="Imagen 7">
            <a:extLst>
              <a:ext uri="{FF2B5EF4-FFF2-40B4-BE49-F238E27FC236}">
                <a16:creationId xmlns:a16="http://schemas.microsoft.com/office/drawing/2014/main" id="{D6DE0BED-7EBF-0B4F-96DC-9A89290944D2}"/>
              </a:ext>
            </a:extLst>
          </p:cNvPr>
          <p:cNvPicPr>
            <a:picLocks noChangeAspect="1"/>
          </p:cNvPicPr>
          <p:nvPr/>
        </p:nvPicPr>
        <p:blipFill>
          <a:blip r:embed="rId6"/>
          <a:stretch>
            <a:fillRect/>
          </a:stretch>
        </p:blipFill>
        <p:spPr>
          <a:xfrm>
            <a:off x="709518" y="1060840"/>
            <a:ext cx="10552756" cy="5262673"/>
          </a:xfrm>
          <a:prstGeom prst="rect">
            <a:avLst/>
          </a:prstGeom>
        </p:spPr>
      </p:pic>
      <p:sp>
        <p:nvSpPr>
          <p:cNvPr id="35" name="CuadroTexto 34">
            <a:extLst>
              <a:ext uri="{FF2B5EF4-FFF2-40B4-BE49-F238E27FC236}">
                <a16:creationId xmlns:a16="http://schemas.microsoft.com/office/drawing/2014/main" id="{5E64542F-0635-3A45-A01A-E6B3CD4DB7ED}"/>
              </a:ext>
            </a:extLst>
          </p:cNvPr>
          <p:cNvSpPr txBox="1"/>
          <p:nvPr/>
        </p:nvSpPr>
        <p:spPr>
          <a:xfrm>
            <a:off x="1780401" y="1435681"/>
            <a:ext cx="8932257" cy="523220"/>
          </a:xfrm>
          <a:prstGeom prst="rect">
            <a:avLst/>
          </a:prstGeom>
          <a:noFill/>
        </p:spPr>
        <p:txBody>
          <a:bodyPr wrap="square" lIns="91440" tIns="45720" rIns="91440" bIns="45720" anchor="t">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s-MX" sz="1400" b="1" i="0" u="none" strike="noStrike" kern="1200" cap="none" spc="0" normalizeH="0" baseline="0" noProof="0" dirty="0">
                <a:ln>
                  <a:noFill/>
                </a:ln>
                <a:solidFill>
                  <a:prstClr val="black">
                    <a:lumMod val="65000"/>
                    <a:lumOff val="35000"/>
                  </a:prstClr>
                </a:solidFill>
                <a:effectLst/>
                <a:uLnTx/>
                <a:uFillTx/>
                <a:latin typeface="Arial"/>
                <a:ea typeface="Calibri" panose="020F0502020204030204" pitchFamily="34" charset="0"/>
                <a:cs typeface="Arial"/>
              </a:rPr>
              <a:t>En virtud de la expedición del Decreto 1411 de 2022, ¿en cabeza de qué entidades estaría la función de inspección, vigilancia y control de la Educación Inicial, según los diferentes rangos de edades?</a:t>
            </a:r>
          </a:p>
        </p:txBody>
      </p:sp>
      <p:sp>
        <p:nvSpPr>
          <p:cNvPr id="36" name="CuadroTexto 35">
            <a:extLst>
              <a:ext uri="{FF2B5EF4-FFF2-40B4-BE49-F238E27FC236}">
                <a16:creationId xmlns:a16="http://schemas.microsoft.com/office/drawing/2014/main" id="{B6B69340-DC69-4148-870B-B12395B3A77B}"/>
              </a:ext>
            </a:extLst>
          </p:cNvPr>
          <p:cNvSpPr txBox="1"/>
          <p:nvPr/>
        </p:nvSpPr>
        <p:spPr>
          <a:xfrm>
            <a:off x="1690116" y="2279358"/>
            <a:ext cx="9022542" cy="3785652"/>
          </a:xfrm>
          <a:prstGeom prst="rect">
            <a:avLst/>
          </a:prstGeom>
          <a:noFill/>
        </p:spPr>
        <p:txBody>
          <a:bodyPr wrap="square" lIns="91440" tIns="45720" rIns="91440" bIns="45720" anchor="t">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s-MX" sz="1200" b="0" i="0" u="none" strike="noStrike" kern="1200" cap="none" spc="0" normalizeH="0" baseline="0" noProof="0" dirty="0">
                <a:ln>
                  <a:noFill/>
                </a:ln>
                <a:solidFill>
                  <a:prstClr val="black">
                    <a:lumMod val="65000"/>
                    <a:lumOff val="35000"/>
                  </a:prstClr>
                </a:solidFill>
                <a:effectLst/>
                <a:uLnTx/>
                <a:uFillTx/>
                <a:latin typeface="Arial"/>
                <a:ea typeface="Calibri" panose="020F0502020204030204" pitchFamily="34" charset="0"/>
                <a:cs typeface="Arial"/>
              </a:rPr>
              <a:t>Más que los rangos de edad, que son una referencia para la organización de la oferta, es necesario identificar el alcance del servicio y el tipo de prestador de educación inicial para determinar el competente </a:t>
            </a:r>
            <a:r>
              <a:rPr lang="es-MX" sz="1200" dirty="0">
                <a:solidFill>
                  <a:prstClr val="black">
                    <a:lumMod val="65000"/>
                    <a:lumOff val="35000"/>
                  </a:prstClr>
                </a:solidFill>
                <a:latin typeface="Arial"/>
                <a:ea typeface="Calibri" panose="020F0502020204030204" pitchFamily="34" charset="0"/>
                <a:cs typeface="Arial"/>
              </a:rPr>
              <a:t>y</a:t>
            </a:r>
            <a:r>
              <a:rPr kumimoji="0" lang="es-MX" sz="1200" b="0" i="0" u="none" strike="noStrike" kern="1200" cap="none" spc="0" normalizeH="0" baseline="0" noProof="0" dirty="0">
                <a:ln>
                  <a:noFill/>
                </a:ln>
                <a:solidFill>
                  <a:prstClr val="black">
                    <a:lumMod val="65000"/>
                    <a:lumOff val="35000"/>
                  </a:prstClr>
                </a:solidFill>
                <a:effectLst/>
                <a:uLnTx/>
                <a:uFillTx/>
                <a:latin typeface="Arial"/>
                <a:ea typeface="Calibri" panose="020F0502020204030204" pitchFamily="34" charset="0"/>
                <a:cs typeface="Arial"/>
              </a:rPr>
              <a:t> adelantar las acciones de supervisión y/o inspección y vigilancia. </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s-MX" sz="1200" b="0" i="0" u="none" strike="noStrike" kern="1200" cap="none" spc="0" normalizeH="0" baseline="0" noProof="0" dirty="0">
              <a:ln>
                <a:noFill/>
              </a:ln>
              <a:solidFill>
                <a:prstClr val="black">
                  <a:lumMod val="65000"/>
                  <a:lumOff val="35000"/>
                </a:prstClr>
              </a:solidFill>
              <a:effectLst/>
              <a:uLnTx/>
              <a:uFillTx/>
              <a:latin typeface="Arial"/>
              <a:ea typeface="Calibri" panose="020F0502020204030204" pitchFamily="34" charset="0"/>
              <a:cs typeface="Arial"/>
            </a:endParaRPr>
          </a:p>
          <a:p>
            <a:pPr marL="623888" marR="0" lvl="0" indent="-265113" algn="l" defTabSz="457200" rtl="0" eaLnBrk="1" fontAlgn="auto" latinLnBrk="0" hangingPunct="1">
              <a:lnSpc>
                <a:spcPct val="100000"/>
              </a:lnSpc>
              <a:spcBef>
                <a:spcPts val="0"/>
              </a:spcBef>
              <a:spcAft>
                <a:spcPts val="0"/>
              </a:spcAft>
              <a:buClrTx/>
              <a:buSzTx/>
              <a:buFont typeface="+mj-lt"/>
              <a:buAutoNum type="arabicPeriod"/>
              <a:tabLst/>
              <a:defRPr/>
            </a:pPr>
            <a:r>
              <a:rPr kumimoji="0" lang="es-MX" sz="1200" b="0" i="0" u="none" strike="noStrike" kern="1200" cap="none" spc="0" normalizeH="0" baseline="0" noProof="0" dirty="0">
                <a:ln>
                  <a:noFill/>
                </a:ln>
                <a:solidFill>
                  <a:prstClr val="black">
                    <a:lumMod val="65000"/>
                    <a:lumOff val="35000"/>
                  </a:prstClr>
                </a:solidFill>
                <a:effectLst/>
                <a:uLnTx/>
                <a:uFillTx/>
                <a:latin typeface="Arial"/>
                <a:ea typeface="Calibri" panose="020F0502020204030204" pitchFamily="34" charset="0"/>
                <a:cs typeface="Arial"/>
              </a:rPr>
              <a:t>Si un prestador ofrece el nivel de preescolar con sus tres grados: prejardín, jardín y transición, o en su servicio ofrece el grado de transición, las competencias de Inspección y Vigilancia respecto de la educación formal están en cabeza de los gobernadores y alcaldes a través de las Secretarías de Educación Certificadas (artículos 6 y 7 de la Ley 715 de 2001 y artículo 11 del Decreto 3433 de 2008, compilado en el Decreto Único Reglamentario del Sector Educación (artículo 2.3.2.1.11). </a:t>
            </a:r>
          </a:p>
          <a:p>
            <a:pPr marL="623888" marR="0" lvl="0" indent="-265113" algn="l" defTabSz="457200" rtl="0" eaLnBrk="1" fontAlgn="auto" latinLnBrk="0" hangingPunct="1">
              <a:lnSpc>
                <a:spcPct val="100000"/>
              </a:lnSpc>
              <a:spcBef>
                <a:spcPts val="0"/>
              </a:spcBef>
              <a:spcAft>
                <a:spcPts val="0"/>
              </a:spcAft>
              <a:buClrTx/>
              <a:buSzTx/>
              <a:buFont typeface="+mj-lt"/>
              <a:buAutoNum type="arabicPeriod"/>
              <a:tabLst/>
              <a:defRPr/>
            </a:pPr>
            <a:endParaRPr kumimoji="0" lang="es-MX" sz="1200" b="0" i="0" u="none" strike="noStrike" kern="1200" cap="none" spc="0" normalizeH="0" baseline="0" noProof="0" dirty="0">
              <a:ln>
                <a:noFill/>
              </a:ln>
              <a:solidFill>
                <a:prstClr val="black">
                  <a:lumMod val="65000"/>
                  <a:lumOff val="35000"/>
                </a:prstClr>
              </a:solidFill>
              <a:effectLst/>
              <a:uLnTx/>
              <a:uFillTx/>
              <a:latin typeface="Arial"/>
              <a:ea typeface="Calibri" panose="020F0502020204030204" pitchFamily="34" charset="0"/>
              <a:cs typeface="Arial"/>
            </a:endParaRPr>
          </a:p>
          <a:p>
            <a:pPr marL="623888" marR="0" lvl="0" indent="-265113" algn="l" defTabSz="457200" rtl="0" eaLnBrk="1" fontAlgn="auto" latinLnBrk="0" hangingPunct="1">
              <a:lnSpc>
                <a:spcPct val="100000"/>
              </a:lnSpc>
              <a:spcBef>
                <a:spcPts val="0"/>
              </a:spcBef>
              <a:spcAft>
                <a:spcPts val="0"/>
              </a:spcAft>
              <a:buClrTx/>
              <a:buSzTx/>
              <a:buFont typeface="+mj-lt"/>
              <a:buAutoNum type="arabicPeriod"/>
              <a:tabLst/>
              <a:defRPr/>
            </a:pPr>
            <a:r>
              <a:rPr kumimoji="0" lang="es-MX" sz="1200" b="0" i="0" u="none" strike="noStrike" kern="1200" cap="none" spc="0" normalizeH="0" baseline="0" noProof="0" dirty="0">
                <a:ln>
                  <a:noFill/>
                </a:ln>
                <a:solidFill>
                  <a:prstClr val="black">
                    <a:lumMod val="65000"/>
                    <a:lumOff val="35000"/>
                  </a:prstClr>
                </a:solidFill>
                <a:effectLst/>
                <a:uLnTx/>
                <a:uFillTx/>
                <a:latin typeface="Arial"/>
                <a:ea typeface="Calibri" panose="020F0502020204030204" pitchFamily="34" charset="0"/>
                <a:cs typeface="Arial"/>
              </a:rPr>
              <a:t>Si es un oferente de los servicios en educación inicial que opera el Instituto Colombiano de Bienestar Familiar, el ICBF ejerce la supervisión de los servicios en el marco de su autonomía. </a:t>
            </a:r>
          </a:p>
          <a:p>
            <a:pPr marL="623888" marR="0" lvl="0" indent="-265113" algn="l" defTabSz="457200" rtl="0" eaLnBrk="1" fontAlgn="auto" latinLnBrk="0" hangingPunct="1">
              <a:lnSpc>
                <a:spcPct val="100000"/>
              </a:lnSpc>
              <a:spcBef>
                <a:spcPts val="0"/>
              </a:spcBef>
              <a:spcAft>
                <a:spcPts val="0"/>
              </a:spcAft>
              <a:buClrTx/>
              <a:buSzTx/>
              <a:buFont typeface="+mj-lt"/>
              <a:buAutoNum type="arabicPeriod"/>
              <a:tabLst/>
              <a:defRPr/>
            </a:pPr>
            <a:endParaRPr kumimoji="0" lang="es-MX" sz="1200" b="0" i="0" u="none" strike="noStrike" kern="1200" cap="none" spc="0" normalizeH="0" baseline="0" noProof="0" dirty="0">
              <a:ln>
                <a:noFill/>
              </a:ln>
              <a:solidFill>
                <a:prstClr val="black">
                  <a:lumMod val="65000"/>
                  <a:lumOff val="35000"/>
                </a:prstClr>
              </a:solidFill>
              <a:effectLst/>
              <a:uLnTx/>
              <a:uFillTx/>
              <a:latin typeface="Arial"/>
              <a:ea typeface="Calibri" panose="020F0502020204030204" pitchFamily="34" charset="0"/>
              <a:cs typeface="Arial"/>
            </a:endParaRPr>
          </a:p>
          <a:p>
            <a:pPr marL="623888" marR="0" lvl="0" indent="-265113" algn="l" defTabSz="457200" rtl="0" eaLnBrk="1" fontAlgn="auto" latinLnBrk="0" hangingPunct="1">
              <a:lnSpc>
                <a:spcPct val="100000"/>
              </a:lnSpc>
              <a:spcBef>
                <a:spcPts val="0"/>
              </a:spcBef>
              <a:spcAft>
                <a:spcPts val="0"/>
              </a:spcAft>
              <a:buClrTx/>
              <a:buSzTx/>
              <a:buFont typeface="+mj-lt"/>
              <a:buAutoNum type="arabicPeriod"/>
              <a:tabLst/>
              <a:defRPr/>
            </a:pPr>
            <a:r>
              <a:rPr kumimoji="0" lang="es-MX" sz="1200" b="0" i="0" u="none" strike="noStrike" kern="1200" cap="none" spc="0" normalizeH="0" baseline="0" noProof="0" dirty="0">
                <a:ln>
                  <a:noFill/>
                </a:ln>
                <a:solidFill>
                  <a:prstClr val="black">
                    <a:lumMod val="65000"/>
                    <a:lumOff val="35000"/>
                  </a:prstClr>
                </a:solidFill>
                <a:effectLst/>
                <a:uLnTx/>
                <a:uFillTx/>
                <a:latin typeface="Arial"/>
                <a:ea typeface="Calibri" panose="020F0502020204030204" pitchFamily="34" charset="0"/>
                <a:cs typeface="Arial"/>
              </a:rPr>
              <a:t>Si el oferente es una Entidad Territorial o un prestador no oficial (privado) que brinda educación inicial en el primer ciclo,, el ejercicio de las funciones de inspección y vigilancia para este servicio está en cabeza de </a:t>
            </a:r>
            <a:r>
              <a:rPr lang="es-MX" sz="1200" dirty="0">
                <a:solidFill>
                  <a:prstClr val="black">
                    <a:lumMod val="65000"/>
                    <a:lumOff val="35000"/>
                  </a:prstClr>
                </a:solidFill>
                <a:latin typeface="Arial"/>
                <a:ea typeface="Calibri" panose="020F0502020204030204" pitchFamily="34" charset="0"/>
                <a:cs typeface="Arial"/>
              </a:rPr>
              <a:t>g</a:t>
            </a:r>
            <a:r>
              <a:rPr kumimoji="0" lang="es-MX" sz="1200" b="0" i="0" u="none" strike="noStrike" kern="1200" cap="none" spc="0" normalizeH="0" baseline="0" noProof="0" dirty="0" err="1">
                <a:ln>
                  <a:noFill/>
                </a:ln>
                <a:solidFill>
                  <a:prstClr val="black">
                    <a:lumMod val="65000"/>
                    <a:lumOff val="35000"/>
                  </a:prstClr>
                </a:solidFill>
                <a:effectLst/>
                <a:uLnTx/>
                <a:uFillTx/>
                <a:latin typeface="Arial"/>
                <a:ea typeface="Calibri" panose="020F0502020204030204" pitchFamily="34" charset="0"/>
                <a:cs typeface="Arial"/>
              </a:rPr>
              <a:t>obernadores</a:t>
            </a:r>
            <a:r>
              <a:rPr kumimoji="0" lang="es-MX" sz="1200" b="0" i="0" u="none" strike="noStrike" kern="1200" cap="none" spc="0" normalizeH="0" baseline="0" noProof="0" dirty="0">
                <a:ln>
                  <a:noFill/>
                </a:ln>
                <a:solidFill>
                  <a:prstClr val="black">
                    <a:lumMod val="65000"/>
                    <a:lumOff val="35000"/>
                  </a:prstClr>
                </a:solidFill>
                <a:effectLst/>
                <a:uLnTx/>
                <a:uFillTx/>
                <a:latin typeface="Arial"/>
                <a:ea typeface="Calibri" panose="020F0502020204030204" pitchFamily="34" charset="0"/>
                <a:cs typeface="Arial"/>
              </a:rPr>
              <a:t> y alcaldes distritales y municipales, con la diferencia que el decreto establece que podrán definir si se mantienen estas competencias en la Secretaría Educación o en otra dependencia.</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s-MX" sz="1200" b="0" i="0" u="none" strike="noStrike" kern="1200" cap="none" spc="0" normalizeH="0" baseline="0" noProof="0" dirty="0">
              <a:ln>
                <a:noFill/>
              </a:ln>
              <a:solidFill>
                <a:prstClr val="black">
                  <a:lumMod val="65000"/>
                  <a:lumOff val="35000"/>
                </a:prstClr>
              </a:solidFill>
              <a:effectLst/>
              <a:uLnTx/>
              <a:uFillTx/>
              <a:latin typeface="Arial"/>
              <a:ea typeface="Calibri" panose="020F0502020204030204" pitchFamily="34" charset="0"/>
              <a:cs typeface="Arial"/>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s-MX" sz="1200" b="0" i="0" u="none" strike="noStrike" kern="1200" cap="none" spc="0" normalizeH="0" baseline="0" noProof="0" dirty="0">
                <a:ln>
                  <a:noFill/>
                </a:ln>
                <a:solidFill>
                  <a:prstClr val="black">
                    <a:lumMod val="65000"/>
                    <a:lumOff val="35000"/>
                  </a:prstClr>
                </a:solidFill>
                <a:effectLst/>
                <a:uLnTx/>
                <a:uFillTx/>
                <a:latin typeface="Arial"/>
                <a:ea typeface="Calibri" panose="020F0502020204030204" pitchFamily="34" charset="0"/>
                <a:cs typeface="Arial"/>
              </a:rPr>
              <a:t>En consideración a lo anterior se concluye que las competencias de inspección y vigilancia de la educación inicial en sus dos ciclos están en cabeza de los gobernadores y alcaldes distritales o municipales.</a:t>
            </a:r>
          </a:p>
        </p:txBody>
      </p:sp>
      <p:cxnSp>
        <p:nvCxnSpPr>
          <p:cNvPr id="10" name="Conector recto 9">
            <a:extLst>
              <a:ext uri="{FF2B5EF4-FFF2-40B4-BE49-F238E27FC236}">
                <a16:creationId xmlns:a16="http://schemas.microsoft.com/office/drawing/2014/main" id="{CA194C4A-9922-8F46-9507-B9D54957CE2C}"/>
              </a:ext>
            </a:extLst>
          </p:cNvPr>
          <p:cNvCxnSpPr>
            <a:cxnSpLocks/>
          </p:cNvCxnSpPr>
          <p:nvPr/>
        </p:nvCxnSpPr>
        <p:spPr>
          <a:xfrm>
            <a:off x="1663275" y="1984974"/>
            <a:ext cx="9133919" cy="0"/>
          </a:xfrm>
          <a:prstGeom prst="line">
            <a:avLst/>
          </a:prstGeom>
          <a:ln w="28575">
            <a:solidFill>
              <a:srgbClr val="7D5FFF"/>
            </a:solidFill>
          </a:ln>
        </p:spPr>
        <p:style>
          <a:lnRef idx="1">
            <a:schemeClr val="accent1"/>
          </a:lnRef>
          <a:fillRef idx="0">
            <a:schemeClr val="accent1"/>
          </a:fillRef>
          <a:effectRef idx="0">
            <a:schemeClr val="accent1"/>
          </a:effectRef>
          <a:fontRef idx="minor">
            <a:schemeClr val="tx1"/>
          </a:fontRef>
        </p:style>
      </p:cxnSp>
      <p:sp>
        <p:nvSpPr>
          <p:cNvPr id="12" name="Multiplicación 11">
            <a:hlinkClick r:id="rId7" action="ppaction://hlinksldjump"/>
            <a:extLst>
              <a:ext uri="{FF2B5EF4-FFF2-40B4-BE49-F238E27FC236}">
                <a16:creationId xmlns:a16="http://schemas.microsoft.com/office/drawing/2014/main" id="{87079F05-87BD-5E49-8B19-2C42B8EAA3CD}"/>
              </a:ext>
            </a:extLst>
          </p:cNvPr>
          <p:cNvSpPr/>
          <p:nvPr/>
        </p:nvSpPr>
        <p:spPr>
          <a:xfrm>
            <a:off x="10576595" y="1113023"/>
            <a:ext cx="441198" cy="443717"/>
          </a:xfrm>
          <a:prstGeom prst="mathMultiply">
            <a:avLst>
              <a:gd name="adj1" fmla="val 7734"/>
            </a:avLst>
          </a:prstGeom>
          <a:solidFill>
            <a:srgbClr val="7D5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s-ES_tradnl"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2038711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descr="Un grupo de niños posando para una foto&#10;&#10;Descripción generada automáticamente">
            <a:extLst>
              <a:ext uri="{FF2B5EF4-FFF2-40B4-BE49-F238E27FC236}">
                <a16:creationId xmlns:a16="http://schemas.microsoft.com/office/drawing/2014/main" id="{7BE8B955-3866-E236-37C4-891988635EF8}"/>
              </a:ext>
            </a:extLst>
          </p:cNvPr>
          <p:cNvPicPr>
            <a:picLocks noChangeAspect="1"/>
          </p:cNvPicPr>
          <p:nvPr/>
        </p:nvPicPr>
        <p:blipFill rotWithShape="1">
          <a:blip>
            <a:extLst>
              <a:ext uri="{28A0092B-C50C-407E-A947-70E740481C1C}">
                <a14:useLocalDpi xmlns:a14="http://schemas.microsoft.com/office/drawing/2010/main" val="0"/>
              </a:ext>
            </a:extLst>
          </a:blip>
          <a:srcRect/>
          <a:stretch/>
        </p:blipFill>
        <p:spPr>
          <a:xfrm>
            <a:off x="9525" y="941328"/>
            <a:ext cx="4826834" cy="5848592"/>
          </a:xfrm>
          <a:custGeom>
            <a:avLst/>
            <a:gdLst/>
            <a:ahLst/>
            <a:cxnLst/>
            <a:rect l="l" t="t" r="r" b="b"/>
            <a:pathLst>
              <a:path w="6116569" h="6879321">
                <a:moveTo>
                  <a:pt x="0" y="0"/>
                </a:moveTo>
                <a:lnTo>
                  <a:pt x="2935851" y="0"/>
                </a:lnTo>
                <a:cubicBezTo>
                  <a:pt x="3035710" y="10660"/>
                  <a:pt x="3138421" y="17767"/>
                  <a:pt x="3238280" y="31980"/>
                </a:cubicBezTo>
                <a:cubicBezTo>
                  <a:pt x="3817462" y="106602"/>
                  <a:pt x="3127009" y="277163"/>
                  <a:pt x="3660541" y="550772"/>
                </a:cubicBezTo>
                <a:cubicBezTo>
                  <a:pt x="3706191" y="575645"/>
                  <a:pt x="3757546" y="579199"/>
                  <a:pt x="3808902" y="589860"/>
                </a:cubicBezTo>
                <a:cubicBezTo>
                  <a:pt x="4008620" y="625393"/>
                  <a:pt x="4211192" y="618286"/>
                  <a:pt x="4413762" y="625393"/>
                </a:cubicBezTo>
                <a:cubicBezTo>
                  <a:pt x="4465118" y="628946"/>
                  <a:pt x="4525033" y="625393"/>
                  <a:pt x="4567830" y="721333"/>
                </a:cubicBezTo>
                <a:cubicBezTo>
                  <a:pt x="4425175" y="724888"/>
                  <a:pt x="4305344" y="731994"/>
                  <a:pt x="4171247" y="792401"/>
                </a:cubicBezTo>
                <a:cubicBezTo>
                  <a:pt x="4239722" y="859916"/>
                  <a:pt x="4322462" y="795955"/>
                  <a:pt x="4376671" y="842148"/>
                </a:cubicBezTo>
                <a:cubicBezTo>
                  <a:pt x="4428027" y="888342"/>
                  <a:pt x="4470824" y="891896"/>
                  <a:pt x="4527887" y="813722"/>
                </a:cubicBezTo>
                <a:cubicBezTo>
                  <a:pt x="4556417" y="774634"/>
                  <a:pt x="4604920" y="778187"/>
                  <a:pt x="4633452" y="799508"/>
                </a:cubicBezTo>
                <a:cubicBezTo>
                  <a:pt x="4781813" y="913216"/>
                  <a:pt x="4778960" y="909662"/>
                  <a:pt x="4947293" y="870576"/>
                </a:cubicBezTo>
                <a:cubicBezTo>
                  <a:pt x="5055712" y="845701"/>
                  <a:pt x="5166983" y="806615"/>
                  <a:pt x="5263988" y="820828"/>
                </a:cubicBezTo>
                <a:cubicBezTo>
                  <a:pt x="5275401" y="867022"/>
                  <a:pt x="5263988" y="888342"/>
                  <a:pt x="5249723" y="895449"/>
                </a:cubicBezTo>
                <a:cubicBezTo>
                  <a:pt x="5021475" y="1005604"/>
                  <a:pt x="4975825" y="1122864"/>
                  <a:pt x="4744723" y="1197485"/>
                </a:cubicBezTo>
                <a:cubicBezTo>
                  <a:pt x="4724751" y="1268552"/>
                  <a:pt x="4807491" y="1275660"/>
                  <a:pt x="4767548" y="1346727"/>
                </a:cubicBezTo>
                <a:cubicBezTo>
                  <a:pt x="4693367" y="1407134"/>
                  <a:pt x="4610627" y="1346727"/>
                  <a:pt x="4539299" y="1421348"/>
                </a:cubicBezTo>
                <a:cubicBezTo>
                  <a:pt x="4550712" y="1471094"/>
                  <a:pt x="4610627" y="1432008"/>
                  <a:pt x="4607773" y="1485309"/>
                </a:cubicBezTo>
                <a:cubicBezTo>
                  <a:pt x="4604920" y="1517288"/>
                  <a:pt x="4593508" y="1527948"/>
                  <a:pt x="4579242" y="1535055"/>
                </a:cubicBezTo>
                <a:cubicBezTo>
                  <a:pt x="4776107" y="1538608"/>
                  <a:pt x="5383820" y="1574142"/>
                  <a:pt x="5278255" y="1609676"/>
                </a:cubicBezTo>
                <a:cubicBezTo>
                  <a:pt x="5418057" y="1698511"/>
                  <a:pt x="5623481" y="1609676"/>
                  <a:pt x="5771843" y="1630997"/>
                </a:cubicBezTo>
                <a:cubicBezTo>
                  <a:pt x="5925911" y="1652316"/>
                  <a:pt x="6171278" y="1719830"/>
                  <a:pt x="6105656" y="1748257"/>
                </a:cubicBezTo>
                <a:cubicBezTo>
                  <a:pt x="6031475" y="1780238"/>
                  <a:pt x="5766136" y="2146235"/>
                  <a:pt x="5691955" y="2167555"/>
                </a:cubicBezTo>
                <a:cubicBezTo>
                  <a:pt x="5606362" y="2188875"/>
                  <a:pt x="5589243" y="2217302"/>
                  <a:pt x="5475118" y="2348776"/>
                </a:cubicBezTo>
                <a:cubicBezTo>
                  <a:pt x="5398085" y="2437610"/>
                  <a:pt x="5709074" y="2238623"/>
                  <a:pt x="5826051" y="2291922"/>
                </a:cubicBezTo>
                <a:cubicBezTo>
                  <a:pt x="5868848" y="2309690"/>
                  <a:pt x="5552153" y="2554872"/>
                  <a:pt x="5552153" y="2597513"/>
                </a:cubicBezTo>
                <a:cubicBezTo>
                  <a:pt x="5549300" y="2640153"/>
                  <a:pt x="5577831" y="2647260"/>
                  <a:pt x="5603508" y="2647260"/>
                </a:cubicBezTo>
                <a:cubicBezTo>
                  <a:pt x="5660571" y="2647260"/>
                  <a:pt x="5640599" y="2686346"/>
                  <a:pt x="5700515" y="2679240"/>
                </a:cubicBezTo>
                <a:cubicBezTo>
                  <a:pt x="5523622" y="2800055"/>
                  <a:pt x="5418057" y="2778734"/>
                  <a:pt x="5246870" y="2888889"/>
                </a:cubicBezTo>
                <a:cubicBezTo>
                  <a:pt x="5164130" y="2942189"/>
                  <a:pt x="4921615" y="3119857"/>
                  <a:pt x="4836022" y="3169605"/>
                </a:cubicBezTo>
                <a:cubicBezTo>
                  <a:pt x="4801785" y="3187371"/>
                  <a:pt x="4758988" y="3173158"/>
                  <a:pt x="4736163" y="3233565"/>
                </a:cubicBezTo>
                <a:cubicBezTo>
                  <a:pt x="4770400" y="3279759"/>
                  <a:pt x="4816050" y="3254885"/>
                  <a:pt x="4853141" y="3233565"/>
                </a:cubicBezTo>
                <a:cubicBezTo>
                  <a:pt x="4944440" y="3176711"/>
                  <a:pt x="4935881" y="3190925"/>
                  <a:pt x="4944440" y="3226459"/>
                </a:cubicBezTo>
                <a:cubicBezTo>
                  <a:pt x="4972972" y="3350827"/>
                  <a:pt x="5044300" y="3308186"/>
                  <a:pt x="5109921" y="3283313"/>
                </a:cubicBezTo>
                <a:cubicBezTo>
                  <a:pt x="5303932" y="3208692"/>
                  <a:pt x="5500797" y="3215799"/>
                  <a:pt x="5694809" y="3141178"/>
                </a:cubicBezTo>
                <a:cubicBezTo>
                  <a:pt x="5714781" y="3134070"/>
                  <a:pt x="5612068" y="3283313"/>
                  <a:pt x="5566419" y="3301079"/>
                </a:cubicBezTo>
                <a:cubicBezTo>
                  <a:pt x="5515063" y="3322399"/>
                  <a:pt x="5452294" y="3311739"/>
                  <a:pt x="5415203" y="3397020"/>
                </a:cubicBezTo>
                <a:cubicBezTo>
                  <a:pt x="5477972" y="3414787"/>
                  <a:pt x="5552153" y="3372147"/>
                  <a:pt x="5612068" y="3432554"/>
                </a:cubicBezTo>
                <a:cubicBezTo>
                  <a:pt x="5469413" y="3528494"/>
                  <a:pt x="5329610" y="3535601"/>
                  <a:pt x="5206927" y="3599562"/>
                </a:cubicBezTo>
                <a:cubicBezTo>
                  <a:pt x="5192661" y="3706163"/>
                  <a:pt x="5272548" y="3663523"/>
                  <a:pt x="5301079" y="3723930"/>
                </a:cubicBezTo>
                <a:cubicBezTo>
                  <a:pt x="5072830" y="3844745"/>
                  <a:pt x="4564977" y="4232062"/>
                  <a:pt x="4507915" y="4306683"/>
                </a:cubicBezTo>
                <a:cubicBezTo>
                  <a:pt x="4390937" y="4463031"/>
                  <a:pt x="3900202" y="4562525"/>
                  <a:pt x="3982942" y="4587399"/>
                </a:cubicBezTo>
                <a:cubicBezTo>
                  <a:pt x="4051417" y="4608719"/>
                  <a:pt x="4119891" y="4587399"/>
                  <a:pt x="4185513" y="4541205"/>
                </a:cubicBezTo>
                <a:cubicBezTo>
                  <a:pt x="4291078" y="4466584"/>
                  <a:pt x="5010062" y="4523438"/>
                  <a:pt x="5212633" y="4455924"/>
                </a:cubicBezTo>
                <a:cubicBezTo>
                  <a:pt x="5241164" y="4445264"/>
                  <a:pt x="5283960" y="4409730"/>
                  <a:pt x="5312492" y="4473691"/>
                </a:cubicBezTo>
                <a:cubicBezTo>
                  <a:pt x="5098508" y="4704659"/>
                  <a:pt x="4833169" y="4654913"/>
                  <a:pt x="4596361" y="4818368"/>
                </a:cubicBezTo>
                <a:cubicBezTo>
                  <a:pt x="4684807" y="4917861"/>
                  <a:pt x="4776107" y="4907202"/>
                  <a:pt x="4873113" y="4885882"/>
                </a:cubicBezTo>
                <a:cubicBezTo>
                  <a:pt x="4895938" y="4878775"/>
                  <a:pt x="4930175" y="4871668"/>
                  <a:pt x="4935881" y="4914309"/>
                </a:cubicBezTo>
                <a:cubicBezTo>
                  <a:pt x="4941587" y="4967609"/>
                  <a:pt x="4898790" y="4978270"/>
                  <a:pt x="4873113" y="5003143"/>
                </a:cubicBezTo>
                <a:cubicBezTo>
                  <a:pt x="4833169" y="5038676"/>
                  <a:pt x="4773254" y="4999590"/>
                  <a:pt x="4721898" y="5095530"/>
                </a:cubicBezTo>
                <a:cubicBezTo>
                  <a:pt x="4873113" y="5067104"/>
                  <a:pt x="4998650" y="5020910"/>
                  <a:pt x="5132745" y="4949842"/>
                </a:cubicBezTo>
                <a:cubicBezTo>
                  <a:pt x="5121333" y="5006696"/>
                  <a:pt x="5081390" y="5035123"/>
                  <a:pt x="5101362" y="5081317"/>
                </a:cubicBezTo>
                <a:cubicBezTo>
                  <a:pt x="5118480" y="5116850"/>
                  <a:pt x="5164130" y="5131063"/>
                  <a:pt x="5138452" y="5198578"/>
                </a:cubicBezTo>
                <a:cubicBezTo>
                  <a:pt x="5067125" y="5273199"/>
                  <a:pt x="4967265" y="5258986"/>
                  <a:pt x="4904497" y="5362033"/>
                </a:cubicBezTo>
                <a:cubicBezTo>
                  <a:pt x="4818903" y="5507721"/>
                  <a:pt x="4684807" y="5564575"/>
                  <a:pt x="4579242" y="5674729"/>
                </a:cubicBezTo>
                <a:cubicBezTo>
                  <a:pt x="4545005" y="5713816"/>
                  <a:pt x="4313903" y="5841738"/>
                  <a:pt x="4253988" y="5884379"/>
                </a:cubicBezTo>
                <a:cubicBezTo>
                  <a:pt x="4168395" y="5944786"/>
                  <a:pt x="4071389" y="5966106"/>
                  <a:pt x="3985795" y="6069153"/>
                </a:cubicBezTo>
                <a:cubicBezTo>
                  <a:pt x="4065682" y="6086921"/>
                  <a:pt x="4134157" y="5990979"/>
                  <a:pt x="4231163" y="6030066"/>
                </a:cubicBezTo>
                <a:cubicBezTo>
                  <a:pt x="4074242" y="6133114"/>
                  <a:pt x="3931586" y="6182861"/>
                  <a:pt x="3814609" y="6317889"/>
                </a:cubicBezTo>
                <a:cubicBezTo>
                  <a:pt x="3800343" y="6335656"/>
                  <a:pt x="3771812" y="6332102"/>
                  <a:pt x="3751840" y="6339209"/>
                </a:cubicBezTo>
                <a:cubicBezTo>
                  <a:pt x="3529298" y="6406723"/>
                  <a:pt x="3309608" y="6467130"/>
                  <a:pt x="3089919" y="6563071"/>
                </a:cubicBezTo>
                <a:cubicBezTo>
                  <a:pt x="3041416" y="6584392"/>
                  <a:pt x="2955823" y="6595052"/>
                  <a:pt x="2961529" y="6662566"/>
                </a:cubicBezTo>
                <a:cubicBezTo>
                  <a:pt x="2972941" y="6765613"/>
                  <a:pt x="3055681" y="6687439"/>
                  <a:pt x="3107038" y="6673226"/>
                </a:cubicBezTo>
                <a:cubicBezTo>
                  <a:pt x="3269664" y="6634138"/>
                  <a:pt x="3432292" y="6570178"/>
                  <a:pt x="3594919" y="6591499"/>
                </a:cubicBezTo>
                <a:cubicBezTo>
                  <a:pt x="3483648" y="6637693"/>
                  <a:pt x="3372376" y="6680332"/>
                  <a:pt x="3261106" y="6726527"/>
                </a:cubicBezTo>
                <a:cubicBezTo>
                  <a:pt x="3386642" y="6705206"/>
                  <a:pt x="3495061" y="6786934"/>
                  <a:pt x="3620597" y="6740740"/>
                </a:cubicBezTo>
                <a:cubicBezTo>
                  <a:pt x="3660541" y="6726527"/>
                  <a:pt x="3700484" y="6765613"/>
                  <a:pt x="3703337" y="6826020"/>
                </a:cubicBezTo>
                <a:cubicBezTo>
                  <a:pt x="3706191" y="6847340"/>
                  <a:pt x="3700484" y="6865108"/>
                  <a:pt x="3689072" y="6879321"/>
                </a:cubicBezTo>
                <a:lnTo>
                  <a:pt x="0" y="6879321"/>
                </a:lnTo>
                <a:close/>
              </a:path>
            </a:pathLst>
          </a:custGeom>
        </p:spPr>
      </p:pic>
      <p:sp>
        <p:nvSpPr>
          <p:cNvPr id="3" name="CuadroTexto 2">
            <a:extLst>
              <a:ext uri="{FF2B5EF4-FFF2-40B4-BE49-F238E27FC236}">
                <a16:creationId xmlns:a16="http://schemas.microsoft.com/office/drawing/2014/main" id="{6FAF20CF-9384-A802-5921-6C9EF9878739}"/>
              </a:ext>
            </a:extLst>
          </p:cNvPr>
          <p:cNvSpPr txBox="1"/>
          <p:nvPr/>
        </p:nvSpPr>
        <p:spPr>
          <a:xfrm>
            <a:off x="4676309" y="1254601"/>
            <a:ext cx="7418536"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s-MX" sz="1600" b="0" i="0" u="none" strike="noStrike" kern="0" cap="none" spc="0" normalizeH="0" baseline="0" noProof="0" dirty="0">
              <a:ln>
                <a:noFill/>
              </a:ln>
              <a:solidFill>
                <a:srgbClr val="000000"/>
              </a:solidFill>
              <a:effectLst/>
              <a:uLnTx/>
              <a:uFillTx/>
              <a:latin typeface="Arial Nova Light"/>
              <a:ea typeface="+mn-ea"/>
              <a:cs typeface="Arial"/>
              <a:sym typeface="Arial"/>
            </a:endParaRP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s-CO" sz="1600" b="0" i="0" u="none" strike="noStrike" kern="0" cap="none" spc="0" normalizeH="0" baseline="0" noProof="0" dirty="0">
              <a:ln>
                <a:noFill/>
              </a:ln>
              <a:solidFill>
                <a:srgbClr val="000000"/>
              </a:solidFill>
              <a:effectLst/>
              <a:uLnTx/>
              <a:uFillTx/>
              <a:latin typeface="Arial Nova Light"/>
              <a:ea typeface="+mn-ea"/>
              <a:cs typeface="Arial" panose="020B0604020202020204" pitchFamily="34" charset="0"/>
              <a:sym typeface="Arial"/>
            </a:endParaRPr>
          </a:p>
        </p:txBody>
      </p:sp>
      <p:sp>
        <p:nvSpPr>
          <p:cNvPr id="4" name="CuadroTexto 3">
            <a:extLst>
              <a:ext uri="{FF2B5EF4-FFF2-40B4-BE49-F238E27FC236}">
                <a16:creationId xmlns:a16="http://schemas.microsoft.com/office/drawing/2014/main" id="{A2F160B5-1117-8993-AED6-34E98727339D}"/>
              </a:ext>
            </a:extLst>
          </p:cNvPr>
          <p:cNvSpPr txBox="1"/>
          <p:nvPr/>
        </p:nvSpPr>
        <p:spPr>
          <a:xfrm>
            <a:off x="4861613" y="1046498"/>
            <a:ext cx="6397714" cy="3108543"/>
          </a:xfrm>
          <a:prstGeom prst="rect">
            <a:avLst/>
          </a:prstGeom>
        </p:spPr>
        <p:txBody>
          <a:bodyPr spcFirstLastPara="1" vert="horz" wrap="square" lIns="121900" tIns="121900" rIns="121900" bIns="121900" rtlCol="0" anchor="t" anchorCtr="0">
            <a:noAutofit/>
          </a:bodyPr>
          <a:lstStyle>
            <a:lvl1pPr lvl="0" indent="0" defTabSz="914400">
              <a:lnSpc>
                <a:spcPct val="100000"/>
              </a:lnSpc>
              <a:spcBef>
                <a:spcPts val="0"/>
              </a:spcBef>
              <a:spcAft>
                <a:spcPts val="0"/>
              </a:spcAft>
              <a:buSzPts val="2800"/>
              <a:buFont typeface="Arial" panose="020B0604020202020204" pitchFamily="34" charset="0"/>
              <a:buNone/>
              <a:defRPr sz="2000" b="1" i="0">
                <a:solidFill>
                  <a:srgbClr val="002060"/>
                </a:solidFill>
                <a:latin typeface="Arial" panose="020B0604020202020204" pitchFamily="34" charset="0"/>
                <a:ea typeface="Fredoka One"/>
                <a:cs typeface="Arial" panose="020B0604020202020204" pitchFamily="34" charset="0"/>
                <a:sym typeface="Fredoka One"/>
              </a:defRPr>
            </a:lvl1pPr>
            <a:lvl2pPr marL="685800" lvl="1" indent="-228600" algn="ctr" defTabSz="914400">
              <a:lnSpc>
                <a:spcPct val="100000"/>
              </a:lnSpc>
              <a:spcBef>
                <a:spcPts val="0"/>
              </a:spcBef>
              <a:spcAft>
                <a:spcPts val="0"/>
              </a:spcAft>
              <a:buSzPts val="2800"/>
              <a:buFont typeface="Arial" panose="020B0604020202020204" pitchFamily="34" charset="0"/>
              <a:buNone/>
              <a:defRPr sz="3733"/>
            </a:lvl2pPr>
            <a:lvl3pPr marL="1143000" lvl="2" indent="-228600" algn="ctr" defTabSz="914400">
              <a:lnSpc>
                <a:spcPct val="100000"/>
              </a:lnSpc>
              <a:spcBef>
                <a:spcPts val="0"/>
              </a:spcBef>
              <a:spcAft>
                <a:spcPts val="0"/>
              </a:spcAft>
              <a:buSzPts val="2800"/>
              <a:buFont typeface="Arial" panose="020B0604020202020204" pitchFamily="34" charset="0"/>
              <a:buNone/>
              <a:defRPr sz="3733"/>
            </a:lvl3pPr>
            <a:lvl4pPr marL="1600200" lvl="3" indent="-228600" algn="ctr" defTabSz="914400">
              <a:lnSpc>
                <a:spcPct val="100000"/>
              </a:lnSpc>
              <a:spcBef>
                <a:spcPts val="0"/>
              </a:spcBef>
              <a:spcAft>
                <a:spcPts val="0"/>
              </a:spcAft>
              <a:buSzPts val="2800"/>
              <a:buFont typeface="Arial" panose="020B0604020202020204" pitchFamily="34" charset="0"/>
              <a:buNone/>
              <a:defRPr sz="3733"/>
            </a:lvl4pPr>
            <a:lvl5pPr marL="2057400" lvl="4" indent="-228600" algn="ctr" defTabSz="914400">
              <a:lnSpc>
                <a:spcPct val="100000"/>
              </a:lnSpc>
              <a:spcBef>
                <a:spcPts val="0"/>
              </a:spcBef>
              <a:spcAft>
                <a:spcPts val="0"/>
              </a:spcAft>
              <a:buSzPts val="2800"/>
              <a:buFont typeface="Arial" panose="020B0604020202020204" pitchFamily="34" charset="0"/>
              <a:buNone/>
              <a:defRPr sz="3733"/>
            </a:lvl5pPr>
            <a:lvl6pPr marL="2514600" lvl="5" indent="-228600" algn="ctr" defTabSz="914400">
              <a:lnSpc>
                <a:spcPct val="100000"/>
              </a:lnSpc>
              <a:spcBef>
                <a:spcPts val="0"/>
              </a:spcBef>
              <a:spcAft>
                <a:spcPts val="0"/>
              </a:spcAft>
              <a:buSzPts val="2800"/>
              <a:buFont typeface="Arial" panose="020B0604020202020204" pitchFamily="34" charset="0"/>
              <a:buNone/>
              <a:defRPr sz="3733"/>
            </a:lvl6pPr>
            <a:lvl7pPr marL="2971800" lvl="6" indent="-228600" algn="ctr" defTabSz="914400">
              <a:lnSpc>
                <a:spcPct val="100000"/>
              </a:lnSpc>
              <a:spcBef>
                <a:spcPts val="0"/>
              </a:spcBef>
              <a:spcAft>
                <a:spcPts val="0"/>
              </a:spcAft>
              <a:buSzPts val="2800"/>
              <a:buFont typeface="Arial" panose="020B0604020202020204" pitchFamily="34" charset="0"/>
              <a:buNone/>
              <a:defRPr sz="3733"/>
            </a:lvl7pPr>
            <a:lvl8pPr marL="3429000" lvl="7" indent="-228600" algn="ctr" defTabSz="914400">
              <a:lnSpc>
                <a:spcPct val="100000"/>
              </a:lnSpc>
              <a:spcBef>
                <a:spcPts val="0"/>
              </a:spcBef>
              <a:spcAft>
                <a:spcPts val="0"/>
              </a:spcAft>
              <a:buSzPts val="2800"/>
              <a:buFont typeface="Arial" panose="020B0604020202020204" pitchFamily="34" charset="0"/>
              <a:buNone/>
              <a:defRPr sz="3733"/>
            </a:lvl8pPr>
            <a:lvl9pPr marL="3886200" lvl="8" indent="-228600" algn="ctr" defTabSz="914400">
              <a:lnSpc>
                <a:spcPct val="100000"/>
              </a:lnSpc>
              <a:spcBef>
                <a:spcPts val="0"/>
              </a:spcBef>
              <a:spcAft>
                <a:spcPts val="0"/>
              </a:spcAft>
              <a:buSzPts val="2800"/>
              <a:buFont typeface="Arial" panose="020B0604020202020204" pitchFamily="34" charset="0"/>
              <a:buNone/>
              <a:defRPr sz="3733"/>
            </a:lvl9pPr>
          </a:lstStyle>
          <a:p>
            <a:pPr marL="0" marR="0" lvl="0" indent="0" algn="ctr" defTabSz="914400" rtl="0" eaLnBrk="1" fontAlgn="auto" latinLnBrk="0" hangingPunct="1">
              <a:lnSpc>
                <a:spcPct val="100000"/>
              </a:lnSpc>
              <a:spcBef>
                <a:spcPts val="0"/>
              </a:spcBef>
              <a:spcAft>
                <a:spcPts val="0"/>
              </a:spcAft>
              <a:buClrTx/>
              <a:buSzPts val="2800"/>
              <a:buFont typeface="Arial" panose="020B0604020202020204" pitchFamily="34" charset="0"/>
              <a:buNone/>
              <a:tabLst/>
              <a:defRPr/>
            </a:pPr>
            <a:r>
              <a:rPr kumimoji="0" lang="es-ES_tradnl" sz="2800" b="1" i="0" u="none" strike="noStrike" kern="1200" cap="none" spc="0" normalizeH="0" baseline="0" noProof="0" dirty="0">
                <a:ln>
                  <a:noFill/>
                </a:ln>
                <a:solidFill>
                  <a:srgbClr val="002060"/>
                </a:solidFill>
                <a:effectLst/>
                <a:uLnTx/>
                <a:uFillTx/>
                <a:latin typeface="Arial" panose="020B0604020202020204" pitchFamily="34" charset="0"/>
                <a:cs typeface="Arial" panose="020B0604020202020204" pitchFamily="34" charset="0"/>
                <a:sym typeface="Fredoka One"/>
              </a:rPr>
              <a:t>Circular 007 del 13 de marzo de 2023</a:t>
            </a:r>
          </a:p>
          <a:p>
            <a:pPr marL="0" marR="0" lvl="0" indent="0" algn="ctr" defTabSz="914400" rtl="0" eaLnBrk="1" fontAlgn="auto" latinLnBrk="0" hangingPunct="1">
              <a:lnSpc>
                <a:spcPct val="100000"/>
              </a:lnSpc>
              <a:spcBef>
                <a:spcPts val="0"/>
              </a:spcBef>
              <a:spcAft>
                <a:spcPts val="0"/>
              </a:spcAft>
              <a:buClrTx/>
              <a:buSzPts val="2800"/>
              <a:buFont typeface="Arial" panose="020B0604020202020204" pitchFamily="34" charset="0"/>
              <a:buNone/>
              <a:tabLst/>
              <a:defRPr/>
            </a:pPr>
            <a:endParaRPr kumimoji="0" lang="es-ES_tradnl" sz="2800" b="1" i="0" u="none" strike="noStrike" kern="1200" cap="none" spc="0" normalizeH="0" baseline="0" noProof="0" dirty="0">
              <a:ln>
                <a:noFill/>
              </a:ln>
              <a:solidFill>
                <a:srgbClr val="002060"/>
              </a:solidFill>
              <a:effectLst/>
              <a:uLnTx/>
              <a:uFillTx/>
              <a:latin typeface="Arial" panose="020B0604020202020204" pitchFamily="34" charset="0"/>
              <a:cs typeface="Arial" panose="020B0604020202020204" pitchFamily="34" charset="0"/>
              <a:sym typeface="Fredoka One"/>
            </a:endParaRPr>
          </a:p>
          <a:p>
            <a:pPr marL="0" marR="0" lvl="0" indent="0" algn="ctr" defTabSz="914400" rtl="0" eaLnBrk="1" fontAlgn="auto" latinLnBrk="0" hangingPunct="1">
              <a:lnSpc>
                <a:spcPct val="100000"/>
              </a:lnSpc>
              <a:spcBef>
                <a:spcPts val="0"/>
              </a:spcBef>
              <a:spcAft>
                <a:spcPts val="0"/>
              </a:spcAft>
              <a:buClrTx/>
              <a:buSzPts val="2800"/>
              <a:buFont typeface="Arial" panose="020B0604020202020204" pitchFamily="34" charset="0"/>
              <a:buNone/>
              <a:tabLst/>
              <a:defRPr/>
            </a:pPr>
            <a:r>
              <a:rPr kumimoji="0" lang="es-ES_tradnl" sz="2800" b="1" i="0" u="none" strike="noStrike" kern="1200" cap="none" spc="0" normalizeH="0" baseline="0" noProof="0" dirty="0">
                <a:ln>
                  <a:noFill/>
                </a:ln>
                <a:solidFill>
                  <a:srgbClr val="002060"/>
                </a:solidFill>
                <a:effectLst/>
                <a:uLnTx/>
                <a:uFillTx/>
                <a:latin typeface="Arial" panose="020B0604020202020204" pitchFamily="34" charset="0"/>
                <a:cs typeface="Arial" panose="020B0604020202020204" pitchFamily="34" charset="0"/>
                <a:sym typeface="Fredoka One"/>
              </a:rPr>
              <a:t>Orientaciones para la </a:t>
            </a:r>
            <a:r>
              <a:rPr kumimoji="0" lang="es-ES_tradnl" sz="3200" b="1" i="0" u="none" strike="noStrike" kern="1200" cap="none" spc="0" normalizeH="0" baseline="0" noProof="0" dirty="0">
                <a:ln>
                  <a:noFill/>
                </a:ln>
                <a:solidFill>
                  <a:srgbClr val="002060"/>
                </a:solidFill>
                <a:effectLst/>
                <a:uLnTx/>
                <a:uFillTx/>
                <a:latin typeface="Arial" panose="020B0604020202020204" pitchFamily="34" charset="0"/>
                <a:cs typeface="Arial" panose="020B0604020202020204" pitchFamily="34" charset="0"/>
                <a:sym typeface="Fredoka One"/>
              </a:rPr>
              <a:t>implementación</a:t>
            </a:r>
            <a:r>
              <a:rPr kumimoji="0" lang="es-ES_tradnl" sz="2800" b="1" i="0" u="none" strike="noStrike" kern="1200" cap="none" spc="0" normalizeH="0" baseline="0" noProof="0" dirty="0">
                <a:ln>
                  <a:noFill/>
                </a:ln>
                <a:solidFill>
                  <a:srgbClr val="002060"/>
                </a:solidFill>
                <a:effectLst/>
                <a:uLnTx/>
                <a:uFillTx/>
                <a:latin typeface="Arial" panose="020B0604020202020204" pitchFamily="34" charset="0"/>
                <a:cs typeface="Arial" panose="020B0604020202020204" pitchFamily="34" charset="0"/>
                <a:sym typeface="Fredoka One"/>
              </a:rPr>
              <a:t> progresiva del Decreto 1411 de 2022, por el cual se reglamenta la educación inicial</a:t>
            </a:r>
          </a:p>
        </p:txBody>
      </p:sp>
      <p:sp>
        <p:nvSpPr>
          <p:cNvPr id="5" name="CuadroTexto 4">
            <a:extLst>
              <a:ext uri="{FF2B5EF4-FFF2-40B4-BE49-F238E27FC236}">
                <a16:creationId xmlns:a16="http://schemas.microsoft.com/office/drawing/2014/main" id="{71C1772A-325F-02C9-A8EF-B095FA52CDBA}"/>
              </a:ext>
            </a:extLst>
          </p:cNvPr>
          <p:cNvSpPr txBox="1"/>
          <p:nvPr/>
        </p:nvSpPr>
        <p:spPr>
          <a:xfrm>
            <a:off x="5358765" y="4468314"/>
            <a:ext cx="6210196" cy="1938992"/>
          </a:xfrm>
          <a:prstGeom prst="rect">
            <a:avLst/>
          </a:prstGeom>
          <a:noFill/>
        </p:spPr>
        <p:txBody>
          <a:bodyPr wrap="square" rtlCol="0">
            <a:spAutoFit/>
          </a:bodyPr>
          <a:lstStyle/>
          <a:p>
            <a:r>
              <a:rPr lang="es-MX" sz="2000" b="1" dirty="0">
                <a:solidFill>
                  <a:srgbClr val="513CA6"/>
                </a:solidFill>
                <a:latin typeface="Arial" panose="020B0604020202020204" pitchFamily="34" charset="0"/>
                <a:cs typeface="Arial" panose="020B0604020202020204" pitchFamily="34" charset="0"/>
                <a:sym typeface="Fredoka One"/>
              </a:rPr>
              <a:t>Acciones que debe desarrollar el MEN para la debida implementación </a:t>
            </a:r>
          </a:p>
          <a:p>
            <a:endParaRPr lang="es-MX" sz="2000" b="1" dirty="0">
              <a:solidFill>
                <a:srgbClr val="513CA6"/>
              </a:solidFill>
              <a:latin typeface="Arial" panose="020B0604020202020204" pitchFamily="34" charset="0"/>
              <a:cs typeface="Arial" panose="020B0604020202020204" pitchFamily="34" charset="0"/>
              <a:sym typeface="Fredoka One"/>
            </a:endParaRPr>
          </a:p>
          <a:p>
            <a:r>
              <a:rPr lang="es-MX" sz="2000" b="1" dirty="0">
                <a:solidFill>
                  <a:srgbClr val="513CA6"/>
                </a:solidFill>
                <a:latin typeface="Arial" panose="020B0604020202020204" pitchFamily="34" charset="0"/>
                <a:cs typeface="Arial" panose="020B0604020202020204" pitchFamily="34" charset="0"/>
                <a:sym typeface="Fredoka One"/>
              </a:rPr>
              <a:t>Acciones que pueden implementarse</a:t>
            </a:r>
          </a:p>
          <a:p>
            <a:endParaRPr lang="es-MX" sz="2000" b="1" dirty="0">
              <a:solidFill>
                <a:srgbClr val="513CA6"/>
              </a:solidFill>
              <a:latin typeface="Arial" panose="020B0604020202020204" pitchFamily="34" charset="0"/>
              <a:cs typeface="Arial" panose="020B0604020202020204" pitchFamily="34" charset="0"/>
              <a:sym typeface="Fredoka One"/>
            </a:endParaRPr>
          </a:p>
          <a:p>
            <a:endParaRPr lang="es-CO" sz="2000" b="1" dirty="0">
              <a:solidFill>
                <a:srgbClr val="513CA6"/>
              </a:solidFill>
              <a:latin typeface="Arial" panose="020B0604020202020204" pitchFamily="34" charset="0"/>
              <a:cs typeface="Arial" panose="020B0604020202020204" pitchFamily="34" charset="0"/>
              <a:sym typeface="Fredoka One"/>
            </a:endParaRPr>
          </a:p>
        </p:txBody>
      </p:sp>
    </p:spTree>
    <p:extLst>
      <p:ext uri="{BB962C8B-B14F-4D97-AF65-F5344CB8AC3E}">
        <p14:creationId xmlns:p14="http://schemas.microsoft.com/office/powerpoint/2010/main" val="32574391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Google Shape;896;p46">
            <a:extLst>
              <a:ext uri="{FF2B5EF4-FFF2-40B4-BE49-F238E27FC236}">
                <a16:creationId xmlns:a16="http://schemas.microsoft.com/office/drawing/2014/main" id="{ED41B0BC-4138-670A-2894-94078341B063}"/>
              </a:ext>
            </a:extLst>
          </p:cNvPr>
          <p:cNvSpPr txBox="1">
            <a:spLocks/>
          </p:cNvSpPr>
          <p:nvPr/>
        </p:nvSpPr>
        <p:spPr>
          <a:xfrm>
            <a:off x="1948242" y="5519410"/>
            <a:ext cx="9930126" cy="722465"/>
          </a:xfrm>
          <a:prstGeom prst="rect">
            <a:avLst/>
          </a:prstGeom>
        </p:spPr>
        <p:txBody>
          <a:bodyPr spcFirstLastPara="1" vert="horz" wrap="square" lIns="121900" tIns="121900" rIns="121900" bIns="121900" rtlCol="0" anchor="t" anchorCtr="0">
            <a:noAutofit/>
          </a:bodyPr>
          <a:lstStyle>
            <a:lvl1pPr marL="228600" lvl="0" indent="-228600" algn="ctr" defTabSz="914400" rtl="0" eaLnBrk="1" latinLnBrk="0" hangingPunct="1">
              <a:lnSpc>
                <a:spcPct val="100000"/>
              </a:lnSpc>
              <a:spcBef>
                <a:spcPts val="0"/>
              </a:spcBef>
              <a:spcAft>
                <a:spcPts val="0"/>
              </a:spcAft>
              <a:buSzPts val="2800"/>
              <a:buFont typeface="Arial" panose="020B0604020202020204" pitchFamily="34" charset="0"/>
              <a:buNone/>
              <a:defRPr sz="2533" b="0" i="0" kern="1200">
                <a:solidFill>
                  <a:srgbClr val="FFFFFF"/>
                </a:solidFill>
                <a:latin typeface="Fredoka One"/>
                <a:ea typeface="Fredoka One"/>
                <a:cs typeface="Fredoka One"/>
                <a:sym typeface="Fredoka One"/>
              </a:defRPr>
            </a:lvl1pPr>
            <a:lvl2pPr marL="685800" lvl="1" indent="-228600" algn="ctr" defTabSz="914400" rtl="0" eaLnBrk="1" latinLnBrk="0" hangingPunct="1">
              <a:lnSpc>
                <a:spcPct val="100000"/>
              </a:lnSpc>
              <a:spcBef>
                <a:spcPts val="0"/>
              </a:spcBef>
              <a:spcAft>
                <a:spcPts val="0"/>
              </a:spcAft>
              <a:buSzPts val="2800"/>
              <a:buFont typeface="Arial" panose="020B0604020202020204" pitchFamily="34" charset="0"/>
              <a:buNone/>
              <a:defRPr sz="3733" kern="1200">
                <a:solidFill>
                  <a:schemeClr val="tx1"/>
                </a:solidFill>
                <a:latin typeface="+mn-lt"/>
                <a:ea typeface="+mn-ea"/>
                <a:cs typeface="+mn-cs"/>
              </a:defRPr>
            </a:lvl2pPr>
            <a:lvl3pPr marL="1143000" lvl="2" indent="-228600" algn="ctr" defTabSz="914400" rtl="0" eaLnBrk="1" latinLnBrk="0" hangingPunct="1">
              <a:lnSpc>
                <a:spcPct val="100000"/>
              </a:lnSpc>
              <a:spcBef>
                <a:spcPts val="0"/>
              </a:spcBef>
              <a:spcAft>
                <a:spcPts val="0"/>
              </a:spcAft>
              <a:buSzPts val="2800"/>
              <a:buFont typeface="Arial" panose="020B0604020202020204" pitchFamily="34" charset="0"/>
              <a:buNone/>
              <a:defRPr sz="3733" kern="1200">
                <a:solidFill>
                  <a:schemeClr val="tx1"/>
                </a:solidFill>
                <a:latin typeface="+mn-lt"/>
                <a:ea typeface="+mn-ea"/>
                <a:cs typeface="+mn-cs"/>
              </a:defRPr>
            </a:lvl3pPr>
            <a:lvl4pPr marL="1600200" lvl="3" indent="-228600" algn="ctr" defTabSz="914400" rtl="0" eaLnBrk="1" latinLnBrk="0" hangingPunct="1">
              <a:lnSpc>
                <a:spcPct val="100000"/>
              </a:lnSpc>
              <a:spcBef>
                <a:spcPts val="0"/>
              </a:spcBef>
              <a:spcAft>
                <a:spcPts val="0"/>
              </a:spcAft>
              <a:buSzPts val="2800"/>
              <a:buFont typeface="Arial" panose="020B0604020202020204" pitchFamily="34" charset="0"/>
              <a:buNone/>
              <a:defRPr sz="3733" kern="1200">
                <a:solidFill>
                  <a:schemeClr val="tx1"/>
                </a:solidFill>
                <a:latin typeface="+mn-lt"/>
                <a:ea typeface="+mn-ea"/>
                <a:cs typeface="+mn-cs"/>
              </a:defRPr>
            </a:lvl4pPr>
            <a:lvl5pPr marL="2057400" lvl="4" indent="-228600" algn="ctr" defTabSz="914400" rtl="0" eaLnBrk="1" latinLnBrk="0" hangingPunct="1">
              <a:lnSpc>
                <a:spcPct val="100000"/>
              </a:lnSpc>
              <a:spcBef>
                <a:spcPts val="0"/>
              </a:spcBef>
              <a:spcAft>
                <a:spcPts val="0"/>
              </a:spcAft>
              <a:buSzPts val="2800"/>
              <a:buFont typeface="Arial" panose="020B0604020202020204" pitchFamily="34" charset="0"/>
              <a:buNone/>
              <a:defRPr sz="3733" kern="1200">
                <a:solidFill>
                  <a:schemeClr val="tx1"/>
                </a:solidFill>
                <a:latin typeface="+mn-lt"/>
                <a:ea typeface="+mn-ea"/>
                <a:cs typeface="+mn-cs"/>
              </a:defRPr>
            </a:lvl5pPr>
            <a:lvl6pPr marL="2514600" lvl="5" indent="-228600" algn="ctr" defTabSz="914400" rtl="0" eaLnBrk="1" latinLnBrk="0" hangingPunct="1">
              <a:lnSpc>
                <a:spcPct val="100000"/>
              </a:lnSpc>
              <a:spcBef>
                <a:spcPts val="0"/>
              </a:spcBef>
              <a:spcAft>
                <a:spcPts val="0"/>
              </a:spcAft>
              <a:buSzPts val="2800"/>
              <a:buFont typeface="Arial" panose="020B0604020202020204" pitchFamily="34" charset="0"/>
              <a:buNone/>
              <a:defRPr sz="3733" kern="1200">
                <a:solidFill>
                  <a:schemeClr val="tx1"/>
                </a:solidFill>
                <a:latin typeface="+mn-lt"/>
                <a:ea typeface="+mn-ea"/>
                <a:cs typeface="+mn-cs"/>
              </a:defRPr>
            </a:lvl6pPr>
            <a:lvl7pPr marL="2971800" lvl="6" indent="-228600" algn="ctr" defTabSz="914400" rtl="0" eaLnBrk="1" latinLnBrk="0" hangingPunct="1">
              <a:lnSpc>
                <a:spcPct val="100000"/>
              </a:lnSpc>
              <a:spcBef>
                <a:spcPts val="0"/>
              </a:spcBef>
              <a:spcAft>
                <a:spcPts val="0"/>
              </a:spcAft>
              <a:buSzPts val="2800"/>
              <a:buFont typeface="Arial" panose="020B0604020202020204" pitchFamily="34" charset="0"/>
              <a:buNone/>
              <a:defRPr sz="3733" kern="1200">
                <a:solidFill>
                  <a:schemeClr val="tx1"/>
                </a:solidFill>
                <a:latin typeface="+mn-lt"/>
                <a:ea typeface="+mn-ea"/>
                <a:cs typeface="+mn-cs"/>
              </a:defRPr>
            </a:lvl7pPr>
            <a:lvl8pPr marL="3429000" lvl="7" indent="-228600" algn="ctr" defTabSz="914400" rtl="0" eaLnBrk="1" latinLnBrk="0" hangingPunct="1">
              <a:lnSpc>
                <a:spcPct val="100000"/>
              </a:lnSpc>
              <a:spcBef>
                <a:spcPts val="0"/>
              </a:spcBef>
              <a:spcAft>
                <a:spcPts val="0"/>
              </a:spcAft>
              <a:buSzPts val="2800"/>
              <a:buFont typeface="Arial" panose="020B0604020202020204" pitchFamily="34" charset="0"/>
              <a:buNone/>
              <a:defRPr sz="3733" kern="1200">
                <a:solidFill>
                  <a:schemeClr val="tx1"/>
                </a:solidFill>
                <a:latin typeface="+mn-lt"/>
                <a:ea typeface="+mn-ea"/>
                <a:cs typeface="+mn-cs"/>
              </a:defRPr>
            </a:lvl8pPr>
            <a:lvl9pPr marL="3886200" lvl="8" indent="-228600" algn="ctr" defTabSz="914400" rtl="0" eaLnBrk="1" latinLnBrk="0" hangingPunct="1">
              <a:lnSpc>
                <a:spcPct val="100000"/>
              </a:lnSpc>
              <a:spcBef>
                <a:spcPts val="0"/>
              </a:spcBef>
              <a:spcAft>
                <a:spcPts val="0"/>
              </a:spcAft>
              <a:buSzPts val="2800"/>
              <a:buFont typeface="Arial" panose="020B0604020202020204" pitchFamily="34" charset="0"/>
              <a:buNone/>
              <a:defRPr sz="3733"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Pts val="2800"/>
              <a:buFont typeface="Arial" panose="020B0604020202020204" pitchFamily="34" charset="0"/>
              <a:buNone/>
              <a:tabLst/>
              <a:defRPr/>
            </a:pPr>
            <a:r>
              <a:rPr kumimoji="0" lang="da-DK" sz="1800" b="1" i="0" u="none" strike="noStrike" kern="1200" cap="none" spc="0" normalizeH="0" baseline="0" noProof="0" dirty="0">
                <a:ln>
                  <a:noFill/>
                </a:ln>
                <a:solidFill>
                  <a:srgbClr val="002060"/>
                </a:solidFill>
                <a:effectLst/>
                <a:uLnTx/>
                <a:uFillTx/>
                <a:latin typeface="Arial" panose="020B0604020202020204" pitchFamily="34" charset="0"/>
                <a:cs typeface="Arial" panose="020B0604020202020204" pitchFamily="34" charset="0"/>
                <a:sym typeface="Fredoka One"/>
              </a:rPr>
              <a:t>   </a:t>
            </a:r>
          </a:p>
          <a:p>
            <a:pPr marL="342900" marR="0" lvl="0" indent="-342900" algn="l" defTabSz="914400" rtl="0" eaLnBrk="1" fontAlgn="auto" latinLnBrk="0" hangingPunct="1">
              <a:lnSpc>
                <a:spcPct val="100000"/>
              </a:lnSpc>
              <a:spcBef>
                <a:spcPts val="0"/>
              </a:spcBef>
              <a:spcAft>
                <a:spcPts val="0"/>
              </a:spcAft>
              <a:buClrTx/>
              <a:buSzPts val="2800"/>
              <a:buFont typeface="Arial" panose="020B0604020202020204" pitchFamily="34" charset="0"/>
              <a:buAutoNum type="arabicPeriod" startAt="2"/>
              <a:tabLst/>
              <a:defRPr/>
            </a:pPr>
            <a:endParaRPr kumimoji="0" lang="da-DK" sz="1800" b="1" i="0" u="none" strike="noStrike" kern="1200" cap="none" spc="0" normalizeH="0" baseline="0" noProof="0" dirty="0">
              <a:ln>
                <a:noFill/>
              </a:ln>
              <a:solidFill>
                <a:srgbClr val="002060"/>
              </a:solidFill>
              <a:effectLst/>
              <a:uLnTx/>
              <a:uFillTx/>
              <a:latin typeface="Arial" panose="020B0604020202020204" pitchFamily="34" charset="0"/>
              <a:cs typeface="Arial" panose="020B0604020202020204" pitchFamily="34" charset="0"/>
              <a:sym typeface="Fredoka One"/>
            </a:endParaRPr>
          </a:p>
        </p:txBody>
      </p:sp>
      <p:graphicFrame>
        <p:nvGraphicFramePr>
          <p:cNvPr id="4" name="Diagrama 3">
            <a:extLst>
              <a:ext uri="{FF2B5EF4-FFF2-40B4-BE49-F238E27FC236}">
                <a16:creationId xmlns:a16="http://schemas.microsoft.com/office/drawing/2014/main" id="{59961DD4-FC39-8BC2-622C-F53F8814BD91}"/>
              </a:ext>
            </a:extLst>
          </p:cNvPr>
          <p:cNvGraphicFramePr/>
          <p:nvPr/>
        </p:nvGraphicFramePr>
        <p:xfrm>
          <a:off x="313632" y="1166486"/>
          <a:ext cx="11577913" cy="541866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Diagrama de flujo: proceso 4">
            <a:extLst>
              <a:ext uri="{FF2B5EF4-FFF2-40B4-BE49-F238E27FC236}">
                <a16:creationId xmlns:a16="http://schemas.microsoft.com/office/drawing/2014/main" id="{C897DD5C-EBF8-53AC-0CF0-9DDEDBCFCAF6}"/>
              </a:ext>
            </a:extLst>
          </p:cNvPr>
          <p:cNvSpPr/>
          <p:nvPr/>
        </p:nvSpPr>
        <p:spPr>
          <a:xfrm>
            <a:off x="981368" y="4916490"/>
            <a:ext cx="1138335" cy="290658"/>
          </a:xfrm>
          <a:prstGeom prst="flowChart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s-CO" sz="1400" b="0" i="0" u="none" strike="noStrike" kern="1200" cap="none" spc="0" normalizeH="0" baseline="0" noProof="0" dirty="0">
                <a:ln>
                  <a:noFill/>
                </a:ln>
                <a:solidFill>
                  <a:prstClr val="white"/>
                </a:solidFill>
                <a:effectLst/>
                <a:uLnTx/>
                <a:uFillTx/>
                <a:latin typeface="Calibri" panose="020F0502020204030204"/>
                <a:ea typeface="+mn-ea"/>
                <a:cs typeface="+mn-cs"/>
              </a:rPr>
              <a:t>13/03/23</a:t>
            </a:r>
          </a:p>
        </p:txBody>
      </p:sp>
      <p:sp>
        <p:nvSpPr>
          <p:cNvPr id="6" name="Flecha: hacia abajo 5">
            <a:extLst>
              <a:ext uri="{FF2B5EF4-FFF2-40B4-BE49-F238E27FC236}">
                <a16:creationId xmlns:a16="http://schemas.microsoft.com/office/drawing/2014/main" id="{B121C940-5B14-A424-5633-4BB3942D23FC}"/>
              </a:ext>
            </a:extLst>
          </p:cNvPr>
          <p:cNvSpPr/>
          <p:nvPr/>
        </p:nvSpPr>
        <p:spPr>
          <a:xfrm>
            <a:off x="1340596" y="4343667"/>
            <a:ext cx="419878" cy="513184"/>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7" name="Diagrama de flujo: proceso 6">
            <a:extLst>
              <a:ext uri="{FF2B5EF4-FFF2-40B4-BE49-F238E27FC236}">
                <a16:creationId xmlns:a16="http://schemas.microsoft.com/office/drawing/2014/main" id="{2DEDC5AD-8BEB-4A04-E763-09F40E45E2CC}"/>
              </a:ext>
            </a:extLst>
          </p:cNvPr>
          <p:cNvSpPr/>
          <p:nvPr/>
        </p:nvSpPr>
        <p:spPr>
          <a:xfrm>
            <a:off x="3648640" y="5470096"/>
            <a:ext cx="1138335" cy="299266"/>
          </a:xfrm>
          <a:prstGeom prst="flowChart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s-CO" sz="1400" b="0" i="0" u="none" strike="noStrike" kern="1200" cap="none" spc="0" normalizeH="0" baseline="0" noProof="0" dirty="0">
                <a:ln>
                  <a:noFill/>
                </a:ln>
                <a:solidFill>
                  <a:prstClr val="white"/>
                </a:solidFill>
                <a:effectLst/>
                <a:uLnTx/>
                <a:uFillTx/>
                <a:latin typeface="Calibri" panose="020F0502020204030204"/>
                <a:ea typeface="+mn-ea"/>
                <a:cs typeface="+mn-cs"/>
              </a:rPr>
              <a:t>13/09/23</a:t>
            </a:r>
          </a:p>
        </p:txBody>
      </p:sp>
      <p:sp>
        <p:nvSpPr>
          <p:cNvPr id="8" name="Diagrama de flujo: proceso 7">
            <a:extLst>
              <a:ext uri="{FF2B5EF4-FFF2-40B4-BE49-F238E27FC236}">
                <a16:creationId xmlns:a16="http://schemas.microsoft.com/office/drawing/2014/main" id="{2CB1B603-0AFF-E8BE-AA7B-B153C4D36500}"/>
              </a:ext>
            </a:extLst>
          </p:cNvPr>
          <p:cNvSpPr/>
          <p:nvPr/>
        </p:nvSpPr>
        <p:spPr>
          <a:xfrm>
            <a:off x="7076059" y="5463723"/>
            <a:ext cx="1138335" cy="296727"/>
          </a:xfrm>
          <a:prstGeom prst="flowChart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s-CO" sz="1400" b="0" i="0" u="none" strike="noStrike" kern="1200" cap="none" spc="0" normalizeH="0" baseline="0" noProof="0" dirty="0">
                <a:ln>
                  <a:noFill/>
                </a:ln>
                <a:solidFill>
                  <a:prstClr val="white"/>
                </a:solidFill>
                <a:effectLst/>
                <a:uLnTx/>
                <a:uFillTx/>
                <a:latin typeface="Calibri" panose="020F0502020204030204"/>
                <a:ea typeface="+mn-ea"/>
                <a:cs typeface="+mn-cs"/>
              </a:rPr>
              <a:t>13/03/24</a:t>
            </a:r>
          </a:p>
        </p:txBody>
      </p:sp>
      <p:sp>
        <p:nvSpPr>
          <p:cNvPr id="9" name="Diagrama de flujo: proceso 8">
            <a:extLst>
              <a:ext uri="{FF2B5EF4-FFF2-40B4-BE49-F238E27FC236}">
                <a16:creationId xmlns:a16="http://schemas.microsoft.com/office/drawing/2014/main" id="{C8752962-50CD-C54E-A189-0D5D18010C0E}"/>
              </a:ext>
            </a:extLst>
          </p:cNvPr>
          <p:cNvSpPr/>
          <p:nvPr/>
        </p:nvSpPr>
        <p:spPr>
          <a:xfrm>
            <a:off x="10163210" y="5522367"/>
            <a:ext cx="1138335" cy="300230"/>
          </a:xfrm>
          <a:prstGeom prst="flowChart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s-CO" sz="1400" b="0" i="0" u="none" strike="noStrike" kern="1200" cap="none" spc="0" normalizeH="0" baseline="0" noProof="0" dirty="0">
                <a:ln>
                  <a:noFill/>
                </a:ln>
                <a:solidFill>
                  <a:prstClr val="white"/>
                </a:solidFill>
                <a:effectLst/>
                <a:uLnTx/>
                <a:uFillTx/>
                <a:latin typeface="Calibri" panose="020F0502020204030204"/>
                <a:ea typeface="+mn-ea"/>
                <a:cs typeface="+mn-cs"/>
              </a:rPr>
              <a:t>13/11/24</a:t>
            </a:r>
          </a:p>
        </p:txBody>
      </p:sp>
      <p:sp>
        <p:nvSpPr>
          <p:cNvPr id="10" name="Flecha: hacia abajo 9">
            <a:extLst>
              <a:ext uri="{FF2B5EF4-FFF2-40B4-BE49-F238E27FC236}">
                <a16:creationId xmlns:a16="http://schemas.microsoft.com/office/drawing/2014/main" id="{600F49AD-6CAA-22BC-A68D-2CC56A1F306E}"/>
              </a:ext>
            </a:extLst>
          </p:cNvPr>
          <p:cNvSpPr/>
          <p:nvPr/>
        </p:nvSpPr>
        <p:spPr>
          <a:xfrm>
            <a:off x="7454248" y="4947037"/>
            <a:ext cx="419878" cy="513184"/>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 name="Flecha: hacia abajo 10">
            <a:extLst>
              <a:ext uri="{FF2B5EF4-FFF2-40B4-BE49-F238E27FC236}">
                <a16:creationId xmlns:a16="http://schemas.microsoft.com/office/drawing/2014/main" id="{4FE9FACF-4038-0349-6BF9-6A58D686B035}"/>
              </a:ext>
            </a:extLst>
          </p:cNvPr>
          <p:cNvSpPr/>
          <p:nvPr/>
        </p:nvSpPr>
        <p:spPr>
          <a:xfrm>
            <a:off x="10522438" y="5006061"/>
            <a:ext cx="419878" cy="513184"/>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2" name="Flecha: hacia abajo 11">
            <a:extLst>
              <a:ext uri="{FF2B5EF4-FFF2-40B4-BE49-F238E27FC236}">
                <a16:creationId xmlns:a16="http://schemas.microsoft.com/office/drawing/2014/main" id="{345AE6DE-E661-E7FC-0301-BF4FD58E0676}"/>
              </a:ext>
            </a:extLst>
          </p:cNvPr>
          <p:cNvSpPr/>
          <p:nvPr/>
        </p:nvSpPr>
        <p:spPr>
          <a:xfrm>
            <a:off x="4007869" y="4943915"/>
            <a:ext cx="419878" cy="513184"/>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3" name="CuadroTexto 12">
            <a:extLst>
              <a:ext uri="{FF2B5EF4-FFF2-40B4-BE49-F238E27FC236}">
                <a16:creationId xmlns:a16="http://schemas.microsoft.com/office/drawing/2014/main" id="{EEC2581C-0AEA-A2FA-BDAA-7EEAE9A6D7E6}"/>
              </a:ext>
            </a:extLst>
          </p:cNvPr>
          <p:cNvSpPr txBox="1"/>
          <p:nvPr/>
        </p:nvSpPr>
        <p:spPr>
          <a:xfrm>
            <a:off x="3692205" y="4166675"/>
            <a:ext cx="1716950" cy="369332"/>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s-ES" sz="1800" b="0" i="0" u="none" strike="noStrike" kern="1200" cap="none" spc="0" normalizeH="0" baseline="0" noProof="0" dirty="0">
                <a:ln>
                  <a:noFill/>
                </a:ln>
                <a:solidFill>
                  <a:prstClr val="black"/>
                </a:solidFill>
                <a:effectLst/>
                <a:uLnTx/>
                <a:uFillTx/>
                <a:latin typeface="Calibri" panose="020F0502020204030204"/>
                <a:ea typeface="+mn-ea"/>
                <a:cs typeface="+mn-cs"/>
              </a:rPr>
              <a:t>6 Meses </a:t>
            </a:r>
            <a:endParaRPr kumimoji="0" lang="es-CO"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4" name="CuadroTexto 13">
            <a:extLst>
              <a:ext uri="{FF2B5EF4-FFF2-40B4-BE49-F238E27FC236}">
                <a16:creationId xmlns:a16="http://schemas.microsoft.com/office/drawing/2014/main" id="{03627022-10B6-219E-CE03-674AB0B56148}"/>
              </a:ext>
            </a:extLst>
          </p:cNvPr>
          <p:cNvSpPr txBox="1"/>
          <p:nvPr/>
        </p:nvSpPr>
        <p:spPr>
          <a:xfrm>
            <a:off x="7095019" y="4370725"/>
            <a:ext cx="1716950" cy="369332"/>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s-ES" sz="1800" b="0" i="0" u="none" strike="noStrike" kern="1200" cap="none" spc="0" normalizeH="0" baseline="0" noProof="0" dirty="0">
                <a:ln>
                  <a:noFill/>
                </a:ln>
                <a:solidFill>
                  <a:prstClr val="black"/>
                </a:solidFill>
                <a:effectLst/>
                <a:uLnTx/>
                <a:uFillTx/>
                <a:latin typeface="Calibri" panose="020F0502020204030204"/>
                <a:ea typeface="+mn-ea"/>
                <a:cs typeface="+mn-cs"/>
              </a:rPr>
              <a:t>12 Meses </a:t>
            </a:r>
            <a:endParaRPr kumimoji="0" lang="es-CO"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5" name="CuadroTexto 14">
            <a:extLst>
              <a:ext uri="{FF2B5EF4-FFF2-40B4-BE49-F238E27FC236}">
                <a16:creationId xmlns:a16="http://schemas.microsoft.com/office/drawing/2014/main" id="{F5211762-5283-4D8E-E525-D4B61655D51A}"/>
              </a:ext>
            </a:extLst>
          </p:cNvPr>
          <p:cNvSpPr txBox="1"/>
          <p:nvPr/>
        </p:nvSpPr>
        <p:spPr>
          <a:xfrm>
            <a:off x="10206624" y="4648409"/>
            <a:ext cx="1716950" cy="369332"/>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s-ES" sz="1800" b="0" i="0" u="none" strike="noStrike" kern="1200" cap="none" spc="0" normalizeH="0" baseline="0" noProof="0" dirty="0">
                <a:ln>
                  <a:noFill/>
                </a:ln>
                <a:solidFill>
                  <a:prstClr val="black"/>
                </a:solidFill>
                <a:effectLst/>
                <a:uLnTx/>
                <a:uFillTx/>
                <a:latin typeface="Calibri" panose="020F0502020204030204"/>
                <a:ea typeface="+mn-ea"/>
                <a:cs typeface="+mn-cs"/>
              </a:rPr>
              <a:t>20 Meses </a:t>
            </a:r>
            <a:endParaRPr kumimoji="0" lang="es-CO"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cxnSp>
        <p:nvCxnSpPr>
          <p:cNvPr id="16" name="Conector recto de flecha 15">
            <a:extLst>
              <a:ext uri="{FF2B5EF4-FFF2-40B4-BE49-F238E27FC236}">
                <a16:creationId xmlns:a16="http://schemas.microsoft.com/office/drawing/2014/main" id="{A1EBB536-0099-016D-268D-EF46FF0CBF5B}"/>
              </a:ext>
            </a:extLst>
          </p:cNvPr>
          <p:cNvCxnSpPr/>
          <p:nvPr/>
        </p:nvCxnSpPr>
        <p:spPr>
          <a:xfrm>
            <a:off x="1873187" y="4343667"/>
            <a:ext cx="1836000" cy="0"/>
          </a:xfrm>
          <a:prstGeom prst="straightConnector1">
            <a:avLst/>
          </a:prstGeom>
          <a:ln w="57150">
            <a:solidFill>
              <a:schemeClr val="accent2"/>
            </a:solidFill>
            <a:tailEnd type="triangle"/>
          </a:ln>
        </p:spPr>
        <p:style>
          <a:lnRef idx="1">
            <a:schemeClr val="accent1"/>
          </a:lnRef>
          <a:fillRef idx="0">
            <a:schemeClr val="accent1"/>
          </a:fillRef>
          <a:effectRef idx="0">
            <a:schemeClr val="accent1"/>
          </a:effectRef>
          <a:fontRef idx="minor">
            <a:schemeClr val="tx1"/>
          </a:fontRef>
        </p:style>
      </p:cxnSp>
      <p:cxnSp>
        <p:nvCxnSpPr>
          <p:cNvPr id="17" name="Conector recto de flecha 16">
            <a:extLst>
              <a:ext uri="{FF2B5EF4-FFF2-40B4-BE49-F238E27FC236}">
                <a16:creationId xmlns:a16="http://schemas.microsoft.com/office/drawing/2014/main" id="{9C23FC92-3404-EB71-BB5E-5D07222D6E22}"/>
              </a:ext>
            </a:extLst>
          </p:cNvPr>
          <p:cNvCxnSpPr>
            <a:cxnSpLocks/>
          </p:cNvCxnSpPr>
          <p:nvPr/>
        </p:nvCxnSpPr>
        <p:spPr>
          <a:xfrm>
            <a:off x="1873187" y="4604225"/>
            <a:ext cx="5221832" cy="0"/>
          </a:xfrm>
          <a:prstGeom prst="straightConnector1">
            <a:avLst/>
          </a:prstGeom>
          <a:ln w="57150">
            <a:solidFill>
              <a:schemeClr val="accent6"/>
            </a:solidFill>
            <a:tailEnd type="triangle"/>
          </a:ln>
        </p:spPr>
        <p:style>
          <a:lnRef idx="1">
            <a:schemeClr val="accent1"/>
          </a:lnRef>
          <a:fillRef idx="0">
            <a:schemeClr val="accent1"/>
          </a:fillRef>
          <a:effectRef idx="0">
            <a:schemeClr val="accent1"/>
          </a:effectRef>
          <a:fontRef idx="minor">
            <a:schemeClr val="tx1"/>
          </a:fontRef>
        </p:style>
      </p:cxnSp>
      <p:cxnSp>
        <p:nvCxnSpPr>
          <p:cNvPr id="18" name="Conector recto de flecha 17">
            <a:extLst>
              <a:ext uri="{FF2B5EF4-FFF2-40B4-BE49-F238E27FC236}">
                <a16:creationId xmlns:a16="http://schemas.microsoft.com/office/drawing/2014/main" id="{8EF4A299-9C44-C6B7-73C1-8E403E0C963A}"/>
              </a:ext>
            </a:extLst>
          </p:cNvPr>
          <p:cNvCxnSpPr>
            <a:cxnSpLocks/>
            <a:endCxn id="15" idx="1"/>
          </p:cNvCxnSpPr>
          <p:nvPr/>
        </p:nvCxnSpPr>
        <p:spPr>
          <a:xfrm flipV="1">
            <a:off x="1873187" y="4833075"/>
            <a:ext cx="8333437" cy="23776"/>
          </a:xfrm>
          <a:prstGeom prst="straightConnector1">
            <a:avLst/>
          </a:prstGeom>
          <a:ln w="57150">
            <a:solidFill>
              <a:schemeClr val="accent5">
                <a:lumMod val="60000"/>
                <a:lumOff val="4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19" name="Google Shape;1205;p32">
            <a:extLst>
              <a:ext uri="{FF2B5EF4-FFF2-40B4-BE49-F238E27FC236}">
                <a16:creationId xmlns:a16="http://schemas.microsoft.com/office/drawing/2014/main" id="{99F8FCB1-CD25-647B-E164-7899FECE3186}"/>
              </a:ext>
            </a:extLst>
          </p:cNvPr>
          <p:cNvSpPr txBox="1">
            <a:spLocks/>
          </p:cNvSpPr>
          <p:nvPr/>
        </p:nvSpPr>
        <p:spPr>
          <a:xfrm>
            <a:off x="2791187" y="373173"/>
            <a:ext cx="7557620" cy="641600"/>
          </a:xfrm>
          <a:prstGeom prst="rect">
            <a:avLst/>
          </a:prstGeom>
          <a:noFill/>
          <a:ln>
            <a:noFill/>
          </a:ln>
        </p:spPr>
        <p:txBody>
          <a:bodyPr spcFirstLastPara="1" wrap="square" lIns="121900" tIns="121900" rIns="121900" bIns="121900" anchor="ctr" anchorCtr="0">
            <a:noAutofit/>
          </a:bodyPr>
          <a:lstStyle>
            <a:defPPr marR="0" lvl="0" algn="l" rtl="0">
              <a:lnSpc>
                <a:spcPct val="100000"/>
              </a:lnSpc>
              <a:spcBef>
                <a:spcPts val="0"/>
              </a:spcBef>
              <a:spcAft>
                <a:spcPts val="0"/>
              </a:spcAft>
              <a:defRPr lang="es-CO"/>
            </a:defPPr>
            <a:lvl1pPr marR="0" lvl="0" defTabSz="457200">
              <a:lnSpc>
                <a:spcPct val="90000"/>
              </a:lnSpc>
              <a:spcBef>
                <a:spcPts val="0"/>
              </a:spcBef>
              <a:spcAft>
                <a:spcPts val="0"/>
              </a:spcAft>
              <a:buClrTx/>
              <a:buSzTx/>
              <a:buFont typeface="Calibri"/>
              <a:buNone/>
              <a:defRPr sz="2400" b="1" i="0" u="none" strike="noStrike" cap="none">
                <a:solidFill>
                  <a:srgbClr val="002060"/>
                </a:solidFill>
                <a:latin typeface="Arial Nova" panose="020B0504020202020204" pitchFamily="34" charset="0"/>
                <a:cs typeface="Arial" panose="020B0604020202020204" pitchFamily="34" charset="0"/>
              </a:defRPr>
            </a:lvl1pPr>
            <a:lvl2pPr marR="0" lvl="1">
              <a:lnSpc>
                <a:spcPct val="100000"/>
              </a:lnSpc>
              <a:spcBef>
                <a:spcPts val="0"/>
              </a:spcBef>
              <a:spcAft>
                <a:spcPts val="0"/>
              </a:spcAft>
              <a:buClr>
                <a:srgbClr val="000000"/>
              </a:buClr>
              <a:buSzPts val="1400"/>
              <a:buFont typeface="Arial"/>
              <a:buNone/>
              <a:defRPr b="0" i="0" u="none" strike="noStrike" cap="none">
                <a:solidFill>
                  <a:srgbClr val="000000"/>
                </a:solidFill>
                <a:latin typeface="Arial"/>
                <a:ea typeface="Arial"/>
                <a:cs typeface="Arial"/>
              </a:defRPr>
            </a:lvl2pPr>
            <a:lvl3pPr marR="0" lvl="2">
              <a:lnSpc>
                <a:spcPct val="100000"/>
              </a:lnSpc>
              <a:spcBef>
                <a:spcPts val="0"/>
              </a:spcBef>
              <a:spcAft>
                <a:spcPts val="0"/>
              </a:spcAft>
              <a:buClr>
                <a:srgbClr val="000000"/>
              </a:buClr>
              <a:buSzPts val="1400"/>
              <a:buFont typeface="Arial"/>
              <a:buNone/>
              <a:defRPr b="0" i="0" u="none" strike="noStrike" cap="none">
                <a:solidFill>
                  <a:srgbClr val="000000"/>
                </a:solidFill>
                <a:latin typeface="Arial"/>
                <a:ea typeface="Arial"/>
                <a:cs typeface="Arial"/>
              </a:defRPr>
            </a:lvl3pPr>
            <a:lvl4pPr marR="0" lvl="3">
              <a:lnSpc>
                <a:spcPct val="100000"/>
              </a:lnSpc>
              <a:spcBef>
                <a:spcPts val="0"/>
              </a:spcBef>
              <a:spcAft>
                <a:spcPts val="0"/>
              </a:spcAft>
              <a:buClr>
                <a:srgbClr val="000000"/>
              </a:buClr>
              <a:buSzPts val="1400"/>
              <a:buFont typeface="Arial"/>
              <a:buNone/>
              <a:defRPr b="0" i="0" u="none" strike="noStrike" cap="none">
                <a:solidFill>
                  <a:srgbClr val="000000"/>
                </a:solidFill>
                <a:latin typeface="Arial"/>
                <a:ea typeface="Arial"/>
                <a:cs typeface="Arial"/>
              </a:defRPr>
            </a:lvl4pPr>
            <a:lvl5pPr marR="0" lvl="4">
              <a:lnSpc>
                <a:spcPct val="100000"/>
              </a:lnSpc>
              <a:spcBef>
                <a:spcPts val="0"/>
              </a:spcBef>
              <a:spcAft>
                <a:spcPts val="0"/>
              </a:spcAft>
              <a:buClr>
                <a:srgbClr val="000000"/>
              </a:buClr>
              <a:buSzPts val="1400"/>
              <a:buFont typeface="Arial"/>
              <a:buNone/>
              <a:defRPr b="0" i="0" u="none" strike="noStrike" cap="none">
                <a:solidFill>
                  <a:srgbClr val="000000"/>
                </a:solidFill>
                <a:latin typeface="Arial"/>
                <a:ea typeface="Arial"/>
                <a:cs typeface="Arial"/>
              </a:defRPr>
            </a:lvl5pPr>
            <a:lvl6pPr marR="0" lvl="5">
              <a:lnSpc>
                <a:spcPct val="100000"/>
              </a:lnSpc>
              <a:spcBef>
                <a:spcPts val="0"/>
              </a:spcBef>
              <a:spcAft>
                <a:spcPts val="0"/>
              </a:spcAft>
              <a:buClr>
                <a:srgbClr val="000000"/>
              </a:buClr>
              <a:buSzPts val="1400"/>
              <a:buFont typeface="Arial"/>
              <a:buNone/>
              <a:defRPr b="0" i="0" u="none" strike="noStrike" cap="none">
                <a:solidFill>
                  <a:srgbClr val="000000"/>
                </a:solidFill>
                <a:latin typeface="Arial"/>
                <a:ea typeface="Arial"/>
                <a:cs typeface="Arial"/>
              </a:defRPr>
            </a:lvl6pPr>
            <a:lvl7pPr marR="0" lvl="6">
              <a:lnSpc>
                <a:spcPct val="100000"/>
              </a:lnSpc>
              <a:spcBef>
                <a:spcPts val="0"/>
              </a:spcBef>
              <a:spcAft>
                <a:spcPts val="0"/>
              </a:spcAft>
              <a:buClr>
                <a:srgbClr val="000000"/>
              </a:buClr>
              <a:buSzPts val="1400"/>
              <a:buFont typeface="Arial"/>
              <a:buNone/>
              <a:defRPr b="0" i="0" u="none" strike="noStrike" cap="none">
                <a:solidFill>
                  <a:srgbClr val="000000"/>
                </a:solidFill>
                <a:latin typeface="Arial"/>
                <a:ea typeface="Arial"/>
                <a:cs typeface="Arial"/>
              </a:defRPr>
            </a:lvl7pPr>
            <a:lvl8pPr marR="0" lvl="7">
              <a:lnSpc>
                <a:spcPct val="100000"/>
              </a:lnSpc>
              <a:spcBef>
                <a:spcPts val="0"/>
              </a:spcBef>
              <a:spcAft>
                <a:spcPts val="0"/>
              </a:spcAft>
              <a:buClr>
                <a:srgbClr val="000000"/>
              </a:buClr>
              <a:buSzPts val="1400"/>
              <a:buFont typeface="Arial"/>
              <a:buNone/>
              <a:defRPr b="0" i="0" u="none" strike="noStrike" cap="none">
                <a:solidFill>
                  <a:srgbClr val="000000"/>
                </a:solidFill>
                <a:latin typeface="Arial"/>
                <a:ea typeface="Arial"/>
                <a:cs typeface="Arial"/>
              </a:defRPr>
            </a:lvl8pPr>
            <a:lvl9pPr marR="0" lvl="8">
              <a:lnSpc>
                <a:spcPct val="100000"/>
              </a:lnSpc>
              <a:spcBef>
                <a:spcPts val="0"/>
              </a:spcBef>
              <a:spcAft>
                <a:spcPts val="0"/>
              </a:spcAft>
              <a:buClr>
                <a:srgbClr val="000000"/>
              </a:buClr>
              <a:buSzPts val="1400"/>
              <a:buFont typeface="Arial"/>
              <a:buNone/>
              <a:defRPr b="0" i="0" u="none" strike="noStrike" cap="none">
                <a:solidFill>
                  <a:srgbClr val="000000"/>
                </a:solidFill>
                <a:latin typeface="Arial"/>
                <a:ea typeface="Arial"/>
                <a:cs typeface="Arial"/>
              </a:defRPr>
            </a:lvl9pPr>
          </a:lstStyle>
          <a:p>
            <a:pPr marL="0" marR="0" lvl="0" indent="0" algn="l" defTabSz="457200" rtl="0" eaLnBrk="1" fontAlgn="auto" latinLnBrk="0" hangingPunct="1">
              <a:lnSpc>
                <a:spcPct val="90000"/>
              </a:lnSpc>
              <a:spcBef>
                <a:spcPts val="0"/>
              </a:spcBef>
              <a:spcAft>
                <a:spcPts val="0"/>
              </a:spcAft>
              <a:buClrTx/>
              <a:buSzTx/>
              <a:buFont typeface="Calibri"/>
              <a:buNone/>
              <a:tabLst/>
              <a:defRPr/>
            </a:pPr>
            <a:r>
              <a:rPr kumimoji="0" lang="es-CO" sz="2400" b="1" i="0" u="none" strike="noStrike" kern="1200" cap="none" spc="0" normalizeH="0" baseline="0" noProof="0" dirty="0">
                <a:ln>
                  <a:noFill/>
                </a:ln>
                <a:solidFill>
                  <a:srgbClr val="002060"/>
                </a:solidFill>
                <a:effectLst/>
                <a:uLnTx/>
                <a:uFillTx/>
                <a:latin typeface="Arial Nova" panose="020B0504020202020204" pitchFamily="34" charset="0"/>
                <a:ea typeface="+mn-ea"/>
                <a:cs typeface="Arial" panose="020B0604020202020204" pitchFamily="34" charset="0"/>
              </a:rPr>
              <a:t>Orientaciones - Ministerio de Educación Nacional</a:t>
            </a:r>
          </a:p>
        </p:txBody>
      </p:sp>
    </p:spTree>
    <p:extLst>
      <p:ext uri="{BB962C8B-B14F-4D97-AF65-F5344CB8AC3E}">
        <p14:creationId xmlns:p14="http://schemas.microsoft.com/office/powerpoint/2010/main" val="65803215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uadroTexto 7">
            <a:extLst>
              <a:ext uri="{FF2B5EF4-FFF2-40B4-BE49-F238E27FC236}">
                <a16:creationId xmlns:a16="http://schemas.microsoft.com/office/drawing/2014/main" id="{E8446616-22B5-8A4F-AB8A-FA690BA4AFDE}"/>
              </a:ext>
            </a:extLst>
          </p:cNvPr>
          <p:cNvSpPr txBox="1"/>
          <p:nvPr/>
        </p:nvSpPr>
        <p:spPr>
          <a:xfrm>
            <a:off x="3219431" y="1046235"/>
            <a:ext cx="6101534" cy="338554"/>
          </a:xfrm>
          <a:prstGeom prst="rect">
            <a:avLst/>
          </a:prstGeom>
          <a:noFill/>
        </p:spPr>
        <p:txBody>
          <a:bodyPr wrap="square" lIns="91440" tIns="45720" rIns="91440" bIns="45720" rtlCol="0" anchor="t">
            <a:spAutoFit/>
          </a:bodyPr>
          <a:lstStyle>
            <a:defPPr>
              <a:defRPr lang="en-US"/>
            </a:defPPr>
            <a:lvl1pPr marR="0" lvl="0" indent="0" algn="ctr" fontAlgn="auto">
              <a:lnSpc>
                <a:spcPct val="100000"/>
              </a:lnSpc>
              <a:spcBef>
                <a:spcPts val="0"/>
              </a:spcBef>
              <a:spcAft>
                <a:spcPts val="0"/>
              </a:spcAft>
              <a:buClrTx/>
              <a:buSzTx/>
              <a:buFontTx/>
              <a:buNone/>
              <a:tabLst/>
              <a:defRPr kumimoji="0" b="1" i="0" u="none" strike="noStrike" cap="none" spc="0" normalizeH="0" baseline="0">
                <a:ln>
                  <a:noFill/>
                </a:ln>
                <a:solidFill>
                  <a:srgbClr val="002060"/>
                </a:solidFill>
                <a:effectLst/>
                <a:uLnTx/>
                <a:uFillTx/>
                <a:latin typeface="Arial" panose="020B0604020202020204" pitchFamily="34" charset="0"/>
                <a:cs typeface="Arial" panose="020B0604020202020204" pitchFamily="34" charset="0"/>
              </a:defRPr>
            </a:lvl1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0" normalizeH="0" baseline="0" noProof="0" dirty="0">
                <a:ln>
                  <a:noFill/>
                </a:ln>
                <a:solidFill>
                  <a:srgbClr val="002060"/>
                </a:solidFill>
                <a:effectLst/>
                <a:uLnTx/>
                <a:uFillTx/>
                <a:latin typeface="Arial" panose="020B0604020202020204" pitchFamily="34" charset="0"/>
                <a:ea typeface="+mn-ea"/>
                <a:cs typeface="Arial" panose="020B0604020202020204" pitchFamily="34" charset="0"/>
              </a:rPr>
              <a:t>Propuestas para las Secretarías de Educación </a:t>
            </a:r>
            <a:endParaRPr kumimoji="0" lang="es-CO" sz="1600" b="1" i="0" u="none" strike="noStrike" kern="1200" cap="none" spc="0" normalizeH="0" baseline="0" noProof="0" dirty="0">
              <a:ln>
                <a:noFill/>
              </a:ln>
              <a:solidFill>
                <a:srgbClr val="002060"/>
              </a:solidFill>
              <a:effectLst/>
              <a:uLnTx/>
              <a:uFillTx/>
              <a:latin typeface="Arial" panose="020B0604020202020204" pitchFamily="34" charset="0"/>
              <a:ea typeface="+mn-ea"/>
              <a:cs typeface="Arial" panose="020B0604020202020204" pitchFamily="34" charset="0"/>
            </a:endParaRPr>
          </a:p>
        </p:txBody>
      </p:sp>
      <p:sp>
        <p:nvSpPr>
          <p:cNvPr id="18" name="CuadroTexto 17">
            <a:extLst>
              <a:ext uri="{FF2B5EF4-FFF2-40B4-BE49-F238E27FC236}">
                <a16:creationId xmlns:a16="http://schemas.microsoft.com/office/drawing/2014/main" id="{42E858DC-FFC3-1C30-20AC-6077A09A685E}"/>
              </a:ext>
            </a:extLst>
          </p:cNvPr>
          <p:cNvSpPr txBox="1"/>
          <p:nvPr/>
        </p:nvSpPr>
        <p:spPr>
          <a:xfrm>
            <a:off x="2083157" y="6367307"/>
            <a:ext cx="8374081" cy="338554"/>
          </a:xfrm>
          <a:prstGeom prst="rect">
            <a:avLst/>
          </a:prstGeom>
          <a:noFill/>
        </p:spPr>
        <p:txBody>
          <a:bodyPr wrap="square" lIns="91440" tIns="45720" rIns="91440" bIns="45720" rtlCol="0" anchor="t">
            <a:spAutoFit/>
          </a:bodyPr>
          <a:lstStyle>
            <a:defPPr>
              <a:defRPr lang="en-US"/>
            </a:defPPr>
            <a:lvl1pPr marR="0" lvl="0" indent="0" algn="ctr" fontAlgn="auto">
              <a:lnSpc>
                <a:spcPct val="100000"/>
              </a:lnSpc>
              <a:spcBef>
                <a:spcPts val="0"/>
              </a:spcBef>
              <a:spcAft>
                <a:spcPts val="0"/>
              </a:spcAft>
              <a:buClrTx/>
              <a:buSzTx/>
              <a:buFontTx/>
              <a:buNone/>
              <a:tabLst/>
              <a:defRPr kumimoji="0" b="1" i="0" u="none" strike="noStrike" cap="none" spc="0" normalizeH="0" baseline="0">
                <a:ln>
                  <a:noFill/>
                </a:ln>
                <a:solidFill>
                  <a:srgbClr val="002060"/>
                </a:solidFill>
                <a:effectLst/>
                <a:uLnTx/>
                <a:uFillTx/>
                <a:latin typeface="Arial" panose="020B0604020202020204" pitchFamily="34" charset="0"/>
                <a:cs typeface="Arial" panose="020B0604020202020204" pitchFamily="34" charset="0"/>
              </a:defRPr>
            </a:lvl1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0" normalizeH="0" baseline="0" noProof="0" dirty="0">
                <a:ln>
                  <a:noFill/>
                </a:ln>
                <a:solidFill>
                  <a:srgbClr val="002060"/>
                </a:solidFill>
                <a:effectLst/>
                <a:uLnTx/>
                <a:uFillTx/>
                <a:latin typeface="Arial" panose="020B0604020202020204" pitchFamily="34" charset="0"/>
                <a:ea typeface="+mn-ea"/>
                <a:cs typeface="Arial" panose="020B0604020202020204" pitchFamily="34" charset="0"/>
              </a:rPr>
              <a:t>Responsabilidades de las Entidades Territoriales</a:t>
            </a:r>
            <a:endParaRPr kumimoji="0" lang="es-CO" sz="1600" b="1" i="0" u="none" strike="noStrike" kern="1200" cap="none" spc="0" normalizeH="0" baseline="0" noProof="0" dirty="0">
              <a:ln>
                <a:noFill/>
              </a:ln>
              <a:solidFill>
                <a:srgbClr val="002060"/>
              </a:solidFill>
              <a:effectLst/>
              <a:uLnTx/>
              <a:uFillTx/>
              <a:latin typeface="Arial" panose="020B0604020202020204" pitchFamily="34" charset="0"/>
              <a:ea typeface="+mn-ea"/>
              <a:cs typeface="Arial" panose="020B0604020202020204" pitchFamily="34" charset="0"/>
            </a:endParaRPr>
          </a:p>
        </p:txBody>
      </p:sp>
      <p:sp>
        <p:nvSpPr>
          <p:cNvPr id="12" name="CuadroTexto 11">
            <a:extLst>
              <a:ext uri="{FF2B5EF4-FFF2-40B4-BE49-F238E27FC236}">
                <a16:creationId xmlns:a16="http://schemas.microsoft.com/office/drawing/2014/main" id="{1810D5FC-410C-E3FC-590D-069ADB29F0CC}"/>
              </a:ext>
            </a:extLst>
          </p:cNvPr>
          <p:cNvSpPr txBox="1"/>
          <p:nvPr/>
        </p:nvSpPr>
        <p:spPr>
          <a:xfrm>
            <a:off x="1677778" y="102335"/>
            <a:ext cx="7072412" cy="830997"/>
          </a:xfrm>
          <a:prstGeom prst="rect">
            <a:avLst/>
          </a:prstGeom>
          <a:noFill/>
        </p:spPr>
        <p:txBody>
          <a:bodyPr wrap="square" lIns="91440" tIns="45720" rIns="91440" bIns="45720" rtlCol="0" anchor="t">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s-CO" sz="2400" b="1" i="0" u="none" strike="noStrike" kern="1200" cap="none" spc="0" normalizeH="0" baseline="0" noProof="0" dirty="0">
                <a:ln>
                  <a:noFill/>
                </a:ln>
                <a:solidFill>
                  <a:srgbClr val="002060"/>
                </a:solidFill>
                <a:effectLst/>
                <a:uLnTx/>
                <a:uFillTx/>
                <a:latin typeface="Arial" panose="020B0604020202020204" pitchFamily="34" charset="0"/>
                <a:ea typeface="+mn-ea"/>
                <a:cs typeface="Arial" panose="020B0604020202020204" pitchFamily="34" charset="0"/>
              </a:rPr>
              <a:t>Ideas para fortalecer la gestión de la e</a:t>
            </a:r>
            <a:r>
              <a:rPr kumimoji="0" lang="es-CO" sz="2400" b="1" i="0" u="none" strike="noStrike" kern="1200" cap="none" spc="0" normalizeH="0" baseline="0" noProof="0" dirty="0" err="1">
                <a:ln>
                  <a:noFill/>
                </a:ln>
                <a:solidFill>
                  <a:srgbClr val="002060"/>
                </a:solidFill>
                <a:effectLst/>
                <a:uLnTx/>
                <a:uFillTx/>
                <a:latin typeface="Arial" panose="020B0604020202020204" pitchFamily="34" charset="0"/>
                <a:ea typeface="+mn-ea"/>
                <a:cs typeface="Arial" panose="020B0604020202020204" pitchFamily="34" charset="0"/>
              </a:rPr>
              <a:t>ducación</a:t>
            </a:r>
            <a:r>
              <a:rPr kumimoji="0" lang="es-CO" sz="2400" b="1" i="0" u="none" strike="noStrike" kern="1200" cap="none" spc="0" normalizeH="0" baseline="0" noProof="0" dirty="0">
                <a:ln>
                  <a:noFill/>
                </a:ln>
                <a:solidFill>
                  <a:srgbClr val="002060"/>
                </a:solidFill>
                <a:effectLst/>
                <a:uLnTx/>
                <a:uFillTx/>
                <a:latin typeface="Arial" panose="020B0604020202020204" pitchFamily="34" charset="0"/>
                <a:ea typeface="+mn-ea"/>
                <a:cs typeface="Arial" panose="020B0604020202020204" pitchFamily="34" charset="0"/>
              </a:rPr>
              <a:t> inicial en el territorio. </a:t>
            </a:r>
            <a:endParaRPr kumimoji="0" lang="es-CO" sz="2400" b="1" i="0" u="none" strike="noStrike" kern="1200" cap="none" spc="0" normalizeH="0" baseline="0" noProof="0" dirty="0">
              <a:ln>
                <a:noFill/>
              </a:ln>
              <a:solidFill>
                <a:srgbClr val="7030A0"/>
              </a:solidFill>
              <a:effectLst/>
              <a:uLnTx/>
              <a:uFillTx/>
              <a:latin typeface="Arial"/>
              <a:ea typeface="+mn-ea"/>
              <a:cs typeface="Arial"/>
            </a:endParaRPr>
          </a:p>
        </p:txBody>
      </p:sp>
      <p:grpSp>
        <p:nvGrpSpPr>
          <p:cNvPr id="4" name="그룹 6">
            <a:extLst>
              <a:ext uri="{FF2B5EF4-FFF2-40B4-BE49-F238E27FC236}">
                <a16:creationId xmlns:a16="http://schemas.microsoft.com/office/drawing/2014/main" id="{7FF69173-3E25-4147-0E67-98416156F057}"/>
              </a:ext>
            </a:extLst>
          </p:cNvPr>
          <p:cNvGrpSpPr/>
          <p:nvPr/>
        </p:nvGrpSpPr>
        <p:grpSpPr>
          <a:xfrm>
            <a:off x="858772" y="1610592"/>
            <a:ext cx="1912937" cy="4602224"/>
            <a:chOff x="967491" y="1844824"/>
            <a:chExt cx="1811825" cy="3180900"/>
          </a:xfrm>
        </p:grpSpPr>
        <p:sp>
          <p:nvSpPr>
            <p:cNvPr id="5" name="Rectangle 1">
              <a:extLst>
                <a:ext uri="{FF2B5EF4-FFF2-40B4-BE49-F238E27FC236}">
                  <a16:creationId xmlns:a16="http://schemas.microsoft.com/office/drawing/2014/main" id="{A0A85044-D4DF-AC7A-E1A0-BE6E7402EF53}"/>
                </a:ext>
              </a:extLst>
            </p:cNvPr>
            <p:cNvSpPr/>
            <p:nvPr/>
          </p:nvSpPr>
          <p:spPr>
            <a:xfrm>
              <a:off x="973478" y="1844824"/>
              <a:ext cx="1800000" cy="3158048"/>
            </a:xfrm>
            <a:custGeom>
              <a:avLst/>
              <a:gdLst/>
              <a:ahLst/>
              <a:cxnLst/>
              <a:rect l="l" t="t" r="r" b="b"/>
              <a:pathLst>
                <a:path w="1512168" h="2053306">
                  <a:moveTo>
                    <a:pt x="0" y="0"/>
                  </a:moveTo>
                  <a:lnTo>
                    <a:pt x="1512168" y="0"/>
                  </a:lnTo>
                  <a:lnTo>
                    <a:pt x="1512168" y="2053306"/>
                  </a:lnTo>
                  <a:lnTo>
                    <a:pt x="0" y="2053306"/>
                  </a:lnTo>
                  <a:close/>
                </a:path>
              </a:pathLst>
            </a:custGeom>
            <a:solidFill>
              <a:schemeClr val="bg1"/>
            </a:solidFill>
            <a:ln w="6350">
              <a:solidFill>
                <a:schemeClr val="bg1"/>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ko-KR" altLang="en-US" sz="1400" b="0" i="0" u="none" strike="noStrike" kern="1200" cap="none" spc="0" normalizeH="0" baseline="0" noProof="0">
                <a:ln>
                  <a:noFill/>
                </a:ln>
                <a:solidFill>
                  <a:prstClr val="black">
                    <a:lumMod val="65000"/>
                    <a:lumOff val="35000"/>
                  </a:prstClr>
                </a:solidFill>
                <a:effectLst/>
                <a:uLnTx/>
                <a:uFillTx/>
                <a:latin typeface="Calibri" panose="020F0502020204030204"/>
                <a:ea typeface="맑은 고딕" panose="020B0503020000020004" pitchFamily="34" charset="-127"/>
                <a:cs typeface="+mn-cs"/>
              </a:endParaRPr>
            </a:p>
          </p:txBody>
        </p:sp>
        <p:sp>
          <p:nvSpPr>
            <p:cNvPr id="7" name="Rectangle 1">
              <a:extLst>
                <a:ext uri="{FF2B5EF4-FFF2-40B4-BE49-F238E27FC236}">
                  <a16:creationId xmlns:a16="http://schemas.microsoft.com/office/drawing/2014/main" id="{A4B8DA32-A3B5-6C36-C8E5-9CB1582AC469}"/>
                </a:ext>
              </a:extLst>
            </p:cNvPr>
            <p:cNvSpPr/>
            <p:nvPr/>
          </p:nvSpPr>
          <p:spPr>
            <a:xfrm>
              <a:off x="967491" y="4348326"/>
              <a:ext cx="1811825" cy="677398"/>
            </a:xfrm>
            <a:custGeom>
              <a:avLst/>
              <a:gdLst>
                <a:gd name="connsiteX0" fmla="*/ 0 w 1512168"/>
                <a:gd name="connsiteY0" fmla="*/ 0 h 446112"/>
                <a:gd name="connsiteX1" fmla="*/ 1512168 w 1512168"/>
                <a:gd name="connsiteY1" fmla="*/ 0 h 446112"/>
                <a:gd name="connsiteX2" fmla="*/ 1512168 w 1512168"/>
                <a:gd name="connsiteY2" fmla="*/ 440432 h 446112"/>
                <a:gd name="connsiteX3" fmla="*/ 881378 w 1512168"/>
                <a:gd name="connsiteY3" fmla="*/ 440432 h 446112"/>
                <a:gd name="connsiteX4" fmla="*/ 634085 w 1512168"/>
                <a:gd name="connsiteY4" fmla="*/ 446112 h 446112"/>
                <a:gd name="connsiteX5" fmla="*/ 630790 w 1512168"/>
                <a:gd name="connsiteY5" fmla="*/ 440432 h 446112"/>
                <a:gd name="connsiteX6" fmla="*/ 0 w 1512168"/>
                <a:gd name="connsiteY6" fmla="*/ 440432 h 446112"/>
                <a:gd name="connsiteX7" fmla="*/ 0 w 1512168"/>
                <a:gd name="connsiteY7" fmla="*/ 0 h 446112"/>
                <a:gd name="connsiteX0" fmla="*/ 0 w 1512168"/>
                <a:gd name="connsiteY0" fmla="*/ 0 h 446112"/>
                <a:gd name="connsiteX1" fmla="*/ 1512168 w 1512168"/>
                <a:gd name="connsiteY1" fmla="*/ 0 h 446112"/>
                <a:gd name="connsiteX2" fmla="*/ 1512168 w 1512168"/>
                <a:gd name="connsiteY2" fmla="*/ 440432 h 446112"/>
                <a:gd name="connsiteX3" fmla="*/ 881378 w 1512168"/>
                <a:gd name="connsiteY3" fmla="*/ 440432 h 446112"/>
                <a:gd name="connsiteX4" fmla="*/ 634085 w 1512168"/>
                <a:gd name="connsiteY4" fmla="*/ 446112 h 446112"/>
                <a:gd name="connsiteX5" fmla="*/ 0 w 1512168"/>
                <a:gd name="connsiteY5" fmla="*/ 440432 h 446112"/>
                <a:gd name="connsiteX6" fmla="*/ 0 w 1512168"/>
                <a:gd name="connsiteY6" fmla="*/ 0 h 446112"/>
                <a:gd name="connsiteX0" fmla="*/ 0 w 1512168"/>
                <a:gd name="connsiteY0" fmla="*/ 0 h 446112"/>
                <a:gd name="connsiteX1" fmla="*/ 1512168 w 1512168"/>
                <a:gd name="connsiteY1" fmla="*/ 0 h 446112"/>
                <a:gd name="connsiteX2" fmla="*/ 1512168 w 1512168"/>
                <a:gd name="connsiteY2" fmla="*/ 440432 h 446112"/>
                <a:gd name="connsiteX3" fmla="*/ 634085 w 1512168"/>
                <a:gd name="connsiteY3" fmla="*/ 446112 h 446112"/>
                <a:gd name="connsiteX4" fmla="*/ 0 w 1512168"/>
                <a:gd name="connsiteY4" fmla="*/ 440432 h 446112"/>
                <a:gd name="connsiteX5" fmla="*/ 0 w 1512168"/>
                <a:gd name="connsiteY5" fmla="*/ 0 h 446112"/>
                <a:gd name="connsiteX0" fmla="*/ 0 w 1512168"/>
                <a:gd name="connsiteY0" fmla="*/ 0 h 440432"/>
                <a:gd name="connsiteX1" fmla="*/ 1512168 w 1512168"/>
                <a:gd name="connsiteY1" fmla="*/ 0 h 440432"/>
                <a:gd name="connsiteX2" fmla="*/ 1512168 w 1512168"/>
                <a:gd name="connsiteY2" fmla="*/ 440432 h 440432"/>
                <a:gd name="connsiteX3" fmla="*/ 0 w 1512168"/>
                <a:gd name="connsiteY3" fmla="*/ 440432 h 440432"/>
                <a:gd name="connsiteX4" fmla="*/ 0 w 1512168"/>
                <a:gd name="connsiteY4" fmla="*/ 0 h 44043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12168" h="440432">
                  <a:moveTo>
                    <a:pt x="0" y="0"/>
                  </a:moveTo>
                  <a:lnTo>
                    <a:pt x="1512168" y="0"/>
                  </a:lnTo>
                  <a:lnTo>
                    <a:pt x="1512168" y="440432"/>
                  </a:lnTo>
                  <a:lnTo>
                    <a:pt x="0" y="440432"/>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prstClr val="black">
                    <a:lumMod val="75000"/>
                    <a:lumOff val="25000"/>
                  </a:prstClr>
                </a:solidFill>
                <a:effectLst/>
                <a:uLnTx/>
                <a:uFillTx/>
                <a:latin typeface="Calibri" panose="020F0502020204030204"/>
                <a:ea typeface="맑은 고딕" panose="020B0503020000020004" pitchFamily="34" charset="-127"/>
                <a:cs typeface="+mn-cs"/>
              </a:endParaRPr>
            </a:p>
          </p:txBody>
        </p:sp>
      </p:grpSp>
      <p:grpSp>
        <p:nvGrpSpPr>
          <p:cNvPr id="9" name="그룹 9">
            <a:extLst>
              <a:ext uri="{FF2B5EF4-FFF2-40B4-BE49-F238E27FC236}">
                <a16:creationId xmlns:a16="http://schemas.microsoft.com/office/drawing/2014/main" id="{5EF2EB2B-77BA-395D-7FDA-91205842A699}"/>
              </a:ext>
            </a:extLst>
          </p:cNvPr>
          <p:cNvGrpSpPr/>
          <p:nvPr/>
        </p:nvGrpSpPr>
        <p:grpSpPr>
          <a:xfrm>
            <a:off x="3048047" y="1610595"/>
            <a:ext cx="1911855" cy="4602222"/>
            <a:chOff x="3316336" y="1844825"/>
            <a:chExt cx="1810800" cy="3180899"/>
          </a:xfrm>
        </p:grpSpPr>
        <p:sp>
          <p:nvSpPr>
            <p:cNvPr id="10" name="Rectangle 1">
              <a:extLst>
                <a:ext uri="{FF2B5EF4-FFF2-40B4-BE49-F238E27FC236}">
                  <a16:creationId xmlns:a16="http://schemas.microsoft.com/office/drawing/2014/main" id="{FAC878CB-A526-7B5F-E398-1B58EC0FB7FC}"/>
                </a:ext>
              </a:extLst>
            </p:cNvPr>
            <p:cNvSpPr/>
            <p:nvPr/>
          </p:nvSpPr>
          <p:spPr>
            <a:xfrm>
              <a:off x="3316336" y="1844825"/>
              <a:ext cx="1800000" cy="3158048"/>
            </a:xfrm>
            <a:custGeom>
              <a:avLst/>
              <a:gdLst/>
              <a:ahLst/>
              <a:cxnLst/>
              <a:rect l="l" t="t" r="r" b="b"/>
              <a:pathLst>
                <a:path w="1512168" h="2053306">
                  <a:moveTo>
                    <a:pt x="0" y="0"/>
                  </a:moveTo>
                  <a:lnTo>
                    <a:pt x="1512168" y="0"/>
                  </a:lnTo>
                  <a:lnTo>
                    <a:pt x="1512168" y="2053306"/>
                  </a:lnTo>
                  <a:lnTo>
                    <a:pt x="0" y="2053306"/>
                  </a:lnTo>
                  <a:close/>
                </a:path>
              </a:pathLst>
            </a:custGeom>
            <a:solidFill>
              <a:schemeClr val="bg1"/>
            </a:solidFill>
            <a:ln w="6350">
              <a:solidFill>
                <a:schemeClr val="bg1"/>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ko-KR" altLang="en-US" sz="1400" b="0" i="0" u="none" strike="noStrike" kern="1200" cap="none" spc="0" normalizeH="0" baseline="0" noProof="0">
                <a:ln>
                  <a:noFill/>
                </a:ln>
                <a:solidFill>
                  <a:prstClr val="black">
                    <a:lumMod val="65000"/>
                    <a:lumOff val="35000"/>
                  </a:prstClr>
                </a:solidFill>
                <a:effectLst/>
                <a:uLnTx/>
                <a:uFillTx/>
                <a:latin typeface="Calibri" panose="020F0502020204030204"/>
                <a:ea typeface="맑은 고딕" panose="020B0503020000020004" pitchFamily="34" charset="-127"/>
                <a:cs typeface="+mn-cs"/>
              </a:endParaRPr>
            </a:p>
          </p:txBody>
        </p:sp>
        <p:sp>
          <p:nvSpPr>
            <p:cNvPr id="11" name="Rectangle 1">
              <a:extLst>
                <a:ext uri="{FF2B5EF4-FFF2-40B4-BE49-F238E27FC236}">
                  <a16:creationId xmlns:a16="http://schemas.microsoft.com/office/drawing/2014/main" id="{6571581B-9085-7CB6-6302-D46D0E07EB00}"/>
                </a:ext>
              </a:extLst>
            </p:cNvPr>
            <p:cNvSpPr/>
            <p:nvPr/>
          </p:nvSpPr>
          <p:spPr>
            <a:xfrm>
              <a:off x="3316336" y="4348326"/>
              <a:ext cx="1810800" cy="677398"/>
            </a:xfrm>
            <a:custGeom>
              <a:avLst/>
              <a:gdLst>
                <a:gd name="connsiteX0" fmla="*/ 0 w 1512168"/>
                <a:gd name="connsiteY0" fmla="*/ 0 h 446112"/>
                <a:gd name="connsiteX1" fmla="*/ 1512168 w 1512168"/>
                <a:gd name="connsiteY1" fmla="*/ 0 h 446112"/>
                <a:gd name="connsiteX2" fmla="*/ 1512168 w 1512168"/>
                <a:gd name="connsiteY2" fmla="*/ 440432 h 446112"/>
                <a:gd name="connsiteX3" fmla="*/ 881378 w 1512168"/>
                <a:gd name="connsiteY3" fmla="*/ 440432 h 446112"/>
                <a:gd name="connsiteX4" fmla="*/ 634085 w 1512168"/>
                <a:gd name="connsiteY4" fmla="*/ 446112 h 446112"/>
                <a:gd name="connsiteX5" fmla="*/ 630790 w 1512168"/>
                <a:gd name="connsiteY5" fmla="*/ 440432 h 446112"/>
                <a:gd name="connsiteX6" fmla="*/ 0 w 1512168"/>
                <a:gd name="connsiteY6" fmla="*/ 440432 h 446112"/>
                <a:gd name="connsiteX7" fmla="*/ 0 w 1512168"/>
                <a:gd name="connsiteY7" fmla="*/ 0 h 446112"/>
                <a:gd name="connsiteX0" fmla="*/ 0 w 1512168"/>
                <a:gd name="connsiteY0" fmla="*/ 0 h 446112"/>
                <a:gd name="connsiteX1" fmla="*/ 1512168 w 1512168"/>
                <a:gd name="connsiteY1" fmla="*/ 0 h 446112"/>
                <a:gd name="connsiteX2" fmla="*/ 1512168 w 1512168"/>
                <a:gd name="connsiteY2" fmla="*/ 440432 h 446112"/>
                <a:gd name="connsiteX3" fmla="*/ 634085 w 1512168"/>
                <a:gd name="connsiteY3" fmla="*/ 446112 h 446112"/>
                <a:gd name="connsiteX4" fmla="*/ 630790 w 1512168"/>
                <a:gd name="connsiteY4" fmla="*/ 440432 h 446112"/>
                <a:gd name="connsiteX5" fmla="*/ 0 w 1512168"/>
                <a:gd name="connsiteY5" fmla="*/ 440432 h 446112"/>
                <a:gd name="connsiteX6" fmla="*/ 0 w 1512168"/>
                <a:gd name="connsiteY6" fmla="*/ 0 h 446112"/>
                <a:gd name="connsiteX0" fmla="*/ 0 w 1512168"/>
                <a:gd name="connsiteY0" fmla="*/ 0 h 446112"/>
                <a:gd name="connsiteX1" fmla="*/ 1512168 w 1512168"/>
                <a:gd name="connsiteY1" fmla="*/ 0 h 446112"/>
                <a:gd name="connsiteX2" fmla="*/ 1512168 w 1512168"/>
                <a:gd name="connsiteY2" fmla="*/ 440432 h 446112"/>
                <a:gd name="connsiteX3" fmla="*/ 634085 w 1512168"/>
                <a:gd name="connsiteY3" fmla="*/ 446112 h 446112"/>
                <a:gd name="connsiteX4" fmla="*/ 0 w 1512168"/>
                <a:gd name="connsiteY4" fmla="*/ 440432 h 446112"/>
                <a:gd name="connsiteX5" fmla="*/ 0 w 1512168"/>
                <a:gd name="connsiteY5" fmla="*/ 0 h 446112"/>
                <a:gd name="connsiteX0" fmla="*/ 0 w 1512168"/>
                <a:gd name="connsiteY0" fmla="*/ 0 h 440432"/>
                <a:gd name="connsiteX1" fmla="*/ 1512168 w 1512168"/>
                <a:gd name="connsiteY1" fmla="*/ 0 h 440432"/>
                <a:gd name="connsiteX2" fmla="*/ 1512168 w 1512168"/>
                <a:gd name="connsiteY2" fmla="*/ 440432 h 440432"/>
                <a:gd name="connsiteX3" fmla="*/ 0 w 1512168"/>
                <a:gd name="connsiteY3" fmla="*/ 440432 h 440432"/>
                <a:gd name="connsiteX4" fmla="*/ 0 w 1512168"/>
                <a:gd name="connsiteY4" fmla="*/ 0 h 44043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12168" h="440432">
                  <a:moveTo>
                    <a:pt x="0" y="0"/>
                  </a:moveTo>
                  <a:lnTo>
                    <a:pt x="1512168" y="0"/>
                  </a:lnTo>
                  <a:lnTo>
                    <a:pt x="1512168" y="440432"/>
                  </a:lnTo>
                  <a:lnTo>
                    <a:pt x="0" y="440432"/>
                  </a:lnTo>
                  <a:lnTo>
                    <a:pt x="0" y="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prstClr val="black">
                    <a:lumMod val="75000"/>
                    <a:lumOff val="25000"/>
                  </a:prstClr>
                </a:solidFill>
                <a:effectLst/>
                <a:uLnTx/>
                <a:uFillTx/>
                <a:latin typeface="Calibri" panose="020F0502020204030204"/>
                <a:ea typeface="맑은 고딕" panose="020B0503020000020004" pitchFamily="34" charset="-127"/>
                <a:cs typeface="+mn-cs"/>
              </a:endParaRPr>
            </a:p>
          </p:txBody>
        </p:sp>
      </p:grpSp>
      <p:sp>
        <p:nvSpPr>
          <p:cNvPr id="30" name="TextBox 507">
            <a:extLst>
              <a:ext uri="{FF2B5EF4-FFF2-40B4-BE49-F238E27FC236}">
                <a16:creationId xmlns:a16="http://schemas.microsoft.com/office/drawing/2014/main" id="{87E515E2-A6F7-B4F8-5FA9-55858C830013}"/>
              </a:ext>
            </a:extLst>
          </p:cNvPr>
          <p:cNvSpPr txBox="1"/>
          <p:nvPr/>
        </p:nvSpPr>
        <p:spPr>
          <a:xfrm>
            <a:off x="2909800" y="5273783"/>
            <a:ext cx="2236552" cy="954107"/>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s-ES" sz="1400" b="1" i="0" u="none" strike="noStrike" kern="1200" cap="none" spc="0" normalizeH="0" baseline="0" noProof="0" dirty="0">
                <a:ln>
                  <a:noFill/>
                </a:ln>
                <a:solidFill>
                  <a:prstClr val="white"/>
                </a:solidFill>
                <a:effectLst/>
                <a:uLnTx/>
                <a:uFillTx/>
                <a:latin typeface="Arial"/>
                <a:ea typeface="+mn-ea"/>
                <a:cs typeface="Arial"/>
              </a:rPr>
              <a:t>Promover formación, cualificación y acompañamiento del talento humano</a:t>
            </a:r>
            <a:endParaRPr kumimoji="0" lang="es-ES" sz="1400" b="0" i="0" u="none" strike="noStrike" kern="1200" cap="none" spc="0" normalizeH="0" baseline="0" noProof="0" dirty="0">
              <a:ln>
                <a:noFill/>
              </a:ln>
              <a:solidFill>
                <a:prstClr val="white"/>
              </a:solidFill>
              <a:effectLst/>
              <a:uLnTx/>
              <a:uFillTx/>
              <a:latin typeface="Arial"/>
              <a:ea typeface="+mn-ea"/>
              <a:cs typeface="Arial" panose="020B0604020202020204" pitchFamily="34" charset="0"/>
            </a:endParaRPr>
          </a:p>
        </p:txBody>
      </p:sp>
      <p:sp>
        <p:nvSpPr>
          <p:cNvPr id="31" name="TextBox 510">
            <a:extLst>
              <a:ext uri="{FF2B5EF4-FFF2-40B4-BE49-F238E27FC236}">
                <a16:creationId xmlns:a16="http://schemas.microsoft.com/office/drawing/2014/main" id="{788E06F0-BCAB-F4E9-4E9C-7719F1B7EA3C}"/>
              </a:ext>
            </a:extLst>
          </p:cNvPr>
          <p:cNvSpPr txBox="1"/>
          <p:nvPr/>
        </p:nvSpPr>
        <p:spPr>
          <a:xfrm>
            <a:off x="932789" y="2106555"/>
            <a:ext cx="1764901" cy="2462213"/>
          </a:xfrm>
          <a:prstGeom prst="rect">
            <a:avLst/>
          </a:prstGeom>
          <a:noFill/>
        </p:spPr>
        <p:txBody>
          <a:bodyPr wrap="square" rtlCol="0">
            <a:spAutoFit/>
          </a:bodyPr>
          <a:lstStyle/>
          <a:p>
            <a:pPr marL="0" marR="0" lvl="0" indent="0" algn="just" defTabSz="457200" rtl="0" eaLnBrk="1" fontAlgn="auto" latinLnBrk="0" hangingPunct="1">
              <a:lnSpc>
                <a:spcPct val="100000"/>
              </a:lnSpc>
              <a:spcBef>
                <a:spcPts val="0"/>
              </a:spcBef>
              <a:spcAft>
                <a:spcPts val="0"/>
              </a:spcAft>
              <a:buClrTx/>
              <a:buSzTx/>
              <a:buFontTx/>
              <a:buNone/>
              <a:tabLst/>
              <a:defRPr/>
            </a:pPr>
            <a:r>
              <a:rPr kumimoji="0" lang="es-ES_tradnl" sz="1400" b="0" i="0" u="none" strike="noStrike" kern="1200" cap="none" spc="0" normalizeH="0" baseline="0" noProof="0" dirty="0">
                <a:ln>
                  <a:noFill/>
                </a:ln>
                <a:solidFill>
                  <a:srgbClr val="E7E6E6">
                    <a:lumMod val="25000"/>
                  </a:srgbClr>
                </a:solidFill>
                <a:effectLst/>
                <a:uLnTx/>
                <a:uFillTx/>
                <a:latin typeface="Arial"/>
                <a:ea typeface="+mn-ea"/>
                <a:cs typeface="Arial"/>
              </a:rPr>
              <a:t>Impulsar acciones de fortalecimiento institucional para los prestadores. </a:t>
            </a:r>
          </a:p>
          <a:p>
            <a:pPr marL="0" marR="0" lvl="0" indent="0" algn="just" defTabSz="457200" rtl="0" eaLnBrk="1" fontAlgn="auto" latinLnBrk="0" hangingPunct="1">
              <a:lnSpc>
                <a:spcPct val="100000"/>
              </a:lnSpc>
              <a:spcBef>
                <a:spcPts val="0"/>
              </a:spcBef>
              <a:spcAft>
                <a:spcPts val="0"/>
              </a:spcAft>
              <a:buClrTx/>
              <a:buSzTx/>
              <a:buFontTx/>
              <a:buNone/>
              <a:tabLst/>
              <a:defRPr/>
            </a:pPr>
            <a:endParaRPr kumimoji="0" lang="es-ES_tradnl" sz="1400" b="0" i="0" u="none" strike="noStrike" kern="1200" cap="none" spc="0" normalizeH="0" baseline="0" noProof="0" dirty="0">
              <a:ln>
                <a:noFill/>
              </a:ln>
              <a:solidFill>
                <a:srgbClr val="E7E6E6">
                  <a:lumMod val="25000"/>
                </a:srgbClr>
              </a:solidFill>
              <a:effectLst/>
              <a:uLnTx/>
              <a:uFillTx/>
              <a:latin typeface="Arial"/>
              <a:ea typeface="+mn-ea"/>
              <a:cs typeface="Arial"/>
            </a:endParaRPr>
          </a:p>
          <a:p>
            <a:pPr marL="0" marR="0" lvl="0" indent="0" algn="just" defTabSz="457200" rtl="0" eaLnBrk="1" fontAlgn="auto" latinLnBrk="0" hangingPunct="1">
              <a:lnSpc>
                <a:spcPct val="100000"/>
              </a:lnSpc>
              <a:spcBef>
                <a:spcPts val="0"/>
              </a:spcBef>
              <a:spcAft>
                <a:spcPts val="0"/>
              </a:spcAft>
              <a:buClrTx/>
              <a:buSzTx/>
              <a:buFontTx/>
              <a:buNone/>
              <a:tabLst/>
              <a:defRPr/>
            </a:pPr>
            <a:r>
              <a:rPr kumimoji="0" lang="es-ES_tradnl" sz="1400" b="0" i="0" u="none" strike="noStrike" kern="1200" cap="none" spc="0" normalizeH="0" baseline="0" noProof="0" dirty="0">
                <a:ln>
                  <a:noFill/>
                </a:ln>
                <a:solidFill>
                  <a:srgbClr val="E7E6E6">
                    <a:lumMod val="25000"/>
                  </a:srgbClr>
                </a:solidFill>
                <a:effectLst/>
                <a:uLnTx/>
                <a:uFillTx/>
                <a:latin typeface="Arial"/>
                <a:ea typeface="+mn-ea"/>
                <a:cs typeface="Arial"/>
              </a:rPr>
              <a:t>El MEN ha dispuesto un aula virtual de educación inicial y  cuatro cursos de autoformación.</a:t>
            </a:r>
          </a:p>
        </p:txBody>
      </p:sp>
      <p:sp>
        <p:nvSpPr>
          <p:cNvPr id="32" name="TextBox 511">
            <a:extLst>
              <a:ext uri="{FF2B5EF4-FFF2-40B4-BE49-F238E27FC236}">
                <a16:creationId xmlns:a16="http://schemas.microsoft.com/office/drawing/2014/main" id="{B7CE807F-EBED-1484-AFE0-19342C7DD5A3}"/>
              </a:ext>
            </a:extLst>
          </p:cNvPr>
          <p:cNvSpPr txBox="1"/>
          <p:nvPr/>
        </p:nvSpPr>
        <p:spPr>
          <a:xfrm>
            <a:off x="3118024" y="1696336"/>
            <a:ext cx="1743481" cy="3539430"/>
          </a:xfrm>
          <a:prstGeom prst="rect">
            <a:avLst/>
          </a:prstGeom>
          <a:noFill/>
        </p:spPr>
        <p:txBody>
          <a:bodyPr wrap="square" rtlCol="0">
            <a:spAutoFit/>
          </a:bodyPr>
          <a:lstStyle/>
          <a:p>
            <a:pPr marL="0" marR="0" lvl="0" indent="0" algn="just" defTabSz="457200" rtl="0" eaLnBrk="1" fontAlgn="auto" latinLnBrk="0" hangingPunct="1">
              <a:lnSpc>
                <a:spcPct val="100000"/>
              </a:lnSpc>
              <a:spcBef>
                <a:spcPts val="0"/>
              </a:spcBef>
              <a:spcAft>
                <a:spcPts val="0"/>
              </a:spcAft>
              <a:buClrTx/>
              <a:buSzTx/>
              <a:buFontTx/>
              <a:buNone/>
              <a:tabLst/>
              <a:defRPr/>
            </a:pPr>
            <a:r>
              <a:rPr kumimoji="0" lang="es-ES" sz="1400" b="0" i="0" u="none" strike="noStrike" kern="1200" cap="none" spc="0" normalizeH="0" baseline="0" noProof="0" dirty="0">
                <a:ln>
                  <a:noFill/>
                </a:ln>
                <a:solidFill>
                  <a:srgbClr val="E7E6E6">
                    <a:lumMod val="25000"/>
                  </a:srgbClr>
                </a:solidFill>
                <a:effectLst/>
                <a:uLnTx/>
                <a:uFillTx/>
                <a:latin typeface="Arial"/>
                <a:ea typeface="+mn-ea"/>
                <a:cs typeface="Arial"/>
              </a:rPr>
              <a:t>Gestionar que el plan de formación docente tenga disponible ofertas pertinentes con la educación inicial.</a:t>
            </a:r>
          </a:p>
          <a:p>
            <a:pPr marL="0" marR="0" lvl="0" indent="0" algn="just" defTabSz="457200" rtl="0" eaLnBrk="1" fontAlgn="auto" latinLnBrk="0" hangingPunct="1">
              <a:lnSpc>
                <a:spcPct val="100000"/>
              </a:lnSpc>
              <a:spcBef>
                <a:spcPts val="0"/>
              </a:spcBef>
              <a:spcAft>
                <a:spcPts val="0"/>
              </a:spcAft>
              <a:buClrTx/>
              <a:buSzTx/>
              <a:buFontTx/>
              <a:buNone/>
              <a:tabLst/>
              <a:defRPr/>
            </a:pPr>
            <a:endParaRPr kumimoji="0" lang="es-ES" sz="1400" b="0" i="0" u="none" strike="noStrike" kern="1200" cap="none" spc="0" normalizeH="0" baseline="0" noProof="0" dirty="0">
              <a:ln>
                <a:noFill/>
              </a:ln>
              <a:solidFill>
                <a:srgbClr val="E7E6E6">
                  <a:lumMod val="25000"/>
                </a:srgbClr>
              </a:solidFill>
              <a:effectLst/>
              <a:uLnTx/>
              <a:uFillTx/>
              <a:latin typeface="Arial"/>
              <a:ea typeface="+mn-ea"/>
              <a:cs typeface="Arial"/>
            </a:endParaRPr>
          </a:p>
          <a:p>
            <a:pPr marL="0" marR="0" lvl="0" indent="0" algn="just" defTabSz="457200" rtl="0" eaLnBrk="1" fontAlgn="auto" latinLnBrk="0" hangingPunct="1">
              <a:lnSpc>
                <a:spcPct val="100000"/>
              </a:lnSpc>
              <a:spcBef>
                <a:spcPts val="0"/>
              </a:spcBef>
              <a:spcAft>
                <a:spcPts val="0"/>
              </a:spcAft>
              <a:buClrTx/>
              <a:buSzTx/>
              <a:buFontTx/>
              <a:buNone/>
              <a:tabLst/>
              <a:defRPr/>
            </a:pPr>
            <a:r>
              <a:rPr kumimoji="0" lang="es-ES" sz="1400" b="0" i="0" u="none" strike="noStrike" kern="1200" cap="none" spc="0" normalizeH="0" baseline="0" noProof="0" dirty="0">
                <a:ln>
                  <a:noFill/>
                </a:ln>
                <a:solidFill>
                  <a:srgbClr val="E7E6E6">
                    <a:lumMod val="25000"/>
                  </a:srgbClr>
                </a:solidFill>
                <a:effectLst/>
                <a:uLnTx/>
                <a:uFillTx/>
                <a:latin typeface="Arial"/>
                <a:ea typeface="+mn-ea"/>
                <a:cs typeface="Arial"/>
              </a:rPr>
              <a:t>Usar la oferta de autoformación del MEN para definir procesos de fortalecimiento de capacidades.</a:t>
            </a:r>
          </a:p>
          <a:p>
            <a:pPr marL="0" marR="0" lvl="0" indent="0" algn="just" defTabSz="457200" rtl="0" eaLnBrk="1" fontAlgn="auto" latinLnBrk="0" hangingPunct="1">
              <a:lnSpc>
                <a:spcPct val="100000"/>
              </a:lnSpc>
              <a:spcBef>
                <a:spcPts val="0"/>
              </a:spcBef>
              <a:spcAft>
                <a:spcPts val="0"/>
              </a:spcAft>
              <a:buClrTx/>
              <a:buSzTx/>
              <a:buFontTx/>
              <a:buNone/>
              <a:tabLst/>
              <a:defRPr/>
            </a:pPr>
            <a:endParaRPr kumimoji="0" lang="es-ES" sz="1400" b="0" i="0" u="none" strike="noStrike" kern="1200" cap="none" spc="0" normalizeH="0" baseline="0" noProof="0" dirty="0">
              <a:ln>
                <a:noFill/>
              </a:ln>
              <a:solidFill>
                <a:srgbClr val="E7E6E6">
                  <a:lumMod val="25000"/>
                </a:srgbClr>
              </a:solidFill>
              <a:effectLst/>
              <a:uLnTx/>
              <a:uFillTx/>
              <a:latin typeface="Arial"/>
              <a:ea typeface="+mn-ea"/>
              <a:cs typeface="Arial"/>
            </a:endParaRPr>
          </a:p>
          <a:p>
            <a:pPr marL="0" marR="0" lvl="0" indent="0" algn="just" defTabSz="457200" rtl="0" eaLnBrk="1" fontAlgn="auto" latinLnBrk="0" hangingPunct="1">
              <a:lnSpc>
                <a:spcPct val="100000"/>
              </a:lnSpc>
              <a:spcBef>
                <a:spcPts val="0"/>
              </a:spcBef>
              <a:spcAft>
                <a:spcPts val="0"/>
              </a:spcAft>
              <a:buClrTx/>
              <a:buSzTx/>
              <a:buFontTx/>
              <a:buNone/>
              <a:tabLst/>
              <a:defRPr/>
            </a:pPr>
            <a:r>
              <a:rPr kumimoji="0" lang="es-ES" sz="1400" b="0" i="0" u="none" strike="noStrike" kern="1200" cap="none" spc="0" normalizeH="0" baseline="0" noProof="0" dirty="0">
                <a:ln>
                  <a:noFill/>
                </a:ln>
                <a:solidFill>
                  <a:srgbClr val="E7E6E6">
                    <a:lumMod val="25000"/>
                  </a:srgbClr>
                </a:solidFill>
                <a:effectLst/>
                <a:uLnTx/>
                <a:uFillTx/>
                <a:latin typeface="Arial"/>
                <a:ea typeface="+mn-ea"/>
                <a:cs typeface="Arial"/>
              </a:rPr>
              <a:t>G</a:t>
            </a:r>
            <a:r>
              <a:rPr kumimoji="0" lang="es-ES" sz="1400" b="0" i="0" u="none" strike="noStrike" kern="1200" cap="none" spc="0" normalizeH="0" baseline="0" noProof="0" dirty="0" err="1">
                <a:ln>
                  <a:noFill/>
                </a:ln>
                <a:solidFill>
                  <a:srgbClr val="E7E6E6">
                    <a:lumMod val="25000"/>
                  </a:srgbClr>
                </a:solidFill>
                <a:effectLst/>
                <a:uLnTx/>
                <a:uFillTx/>
                <a:latin typeface="Arial"/>
                <a:ea typeface="+mn-ea"/>
                <a:cs typeface="Arial"/>
              </a:rPr>
              <a:t>estionar</a:t>
            </a:r>
            <a:r>
              <a:rPr kumimoji="0" lang="es-ES" sz="1400" b="0" i="0" u="none" strike="noStrike" kern="1200" cap="none" spc="0" normalizeH="0" baseline="0" noProof="0" dirty="0">
                <a:ln>
                  <a:noFill/>
                </a:ln>
                <a:solidFill>
                  <a:srgbClr val="E7E6E6">
                    <a:lumMod val="25000"/>
                  </a:srgbClr>
                </a:solidFill>
                <a:effectLst/>
                <a:uLnTx/>
                <a:uFillTx/>
                <a:latin typeface="Arial"/>
                <a:ea typeface="+mn-ea"/>
                <a:cs typeface="Arial"/>
              </a:rPr>
              <a:t> alianzas con universidades.</a:t>
            </a:r>
          </a:p>
        </p:txBody>
      </p:sp>
      <p:grpSp>
        <p:nvGrpSpPr>
          <p:cNvPr id="35" name="그룹 12">
            <a:extLst>
              <a:ext uri="{FF2B5EF4-FFF2-40B4-BE49-F238E27FC236}">
                <a16:creationId xmlns:a16="http://schemas.microsoft.com/office/drawing/2014/main" id="{67D5121F-543F-E49C-C070-8B03EB5817B4}"/>
              </a:ext>
            </a:extLst>
          </p:cNvPr>
          <p:cNvGrpSpPr/>
          <p:nvPr/>
        </p:nvGrpSpPr>
        <p:grpSpPr>
          <a:xfrm>
            <a:off x="7377025" y="1610592"/>
            <a:ext cx="1911855" cy="4602224"/>
            <a:chOff x="7107730" y="1844824"/>
            <a:chExt cx="1810800" cy="3180900"/>
          </a:xfrm>
        </p:grpSpPr>
        <p:sp>
          <p:nvSpPr>
            <p:cNvPr id="36" name="Rectangle 1">
              <a:extLst>
                <a:ext uri="{FF2B5EF4-FFF2-40B4-BE49-F238E27FC236}">
                  <a16:creationId xmlns:a16="http://schemas.microsoft.com/office/drawing/2014/main" id="{83C57094-4E1F-AA01-2AAB-2791215D9C5A}"/>
                </a:ext>
              </a:extLst>
            </p:cNvPr>
            <p:cNvSpPr/>
            <p:nvPr/>
          </p:nvSpPr>
          <p:spPr>
            <a:xfrm>
              <a:off x="7107731" y="1844824"/>
              <a:ext cx="1800000" cy="3158048"/>
            </a:xfrm>
            <a:custGeom>
              <a:avLst/>
              <a:gdLst/>
              <a:ahLst/>
              <a:cxnLst/>
              <a:rect l="l" t="t" r="r" b="b"/>
              <a:pathLst>
                <a:path w="1512168" h="2053306">
                  <a:moveTo>
                    <a:pt x="0" y="0"/>
                  </a:moveTo>
                  <a:lnTo>
                    <a:pt x="1512168" y="0"/>
                  </a:lnTo>
                  <a:lnTo>
                    <a:pt x="1512168" y="2053306"/>
                  </a:lnTo>
                  <a:lnTo>
                    <a:pt x="0" y="2053306"/>
                  </a:lnTo>
                  <a:close/>
                </a:path>
              </a:pathLst>
            </a:custGeom>
            <a:solidFill>
              <a:schemeClr val="bg1"/>
            </a:solidFill>
            <a:ln w="6350">
              <a:solidFill>
                <a:schemeClr val="bg1"/>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ko-KR" altLang="en-US" sz="1400" b="0" i="0" u="none" strike="noStrike" kern="1200" cap="none" spc="0" normalizeH="0" baseline="0" noProof="0">
                <a:ln>
                  <a:noFill/>
                </a:ln>
                <a:solidFill>
                  <a:prstClr val="black">
                    <a:lumMod val="65000"/>
                    <a:lumOff val="35000"/>
                  </a:prstClr>
                </a:solidFill>
                <a:effectLst/>
                <a:uLnTx/>
                <a:uFillTx/>
                <a:latin typeface="Calibri" panose="020F0502020204030204"/>
                <a:ea typeface="맑은 고딕" panose="020B0503020000020004" pitchFamily="34" charset="-127"/>
                <a:cs typeface="+mn-cs"/>
              </a:endParaRPr>
            </a:p>
          </p:txBody>
        </p:sp>
        <p:sp>
          <p:nvSpPr>
            <p:cNvPr id="37" name="Rectangle 1">
              <a:extLst>
                <a:ext uri="{FF2B5EF4-FFF2-40B4-BE49-F238E27FC236}">
                  <a16:creationId xmlns:a16="http://schemas.microsoft.com/office/drawing/2014/main" id="{EFEB522F-4AC1-3790-CB23-B58E9C5554E0}"/>
                </a:ext>
              </a:extLst>
            </p:cNvPr>
            <p:cNvSpPr/>
            <p:nvPr/>
          </p:nvSpPr>
          <p:spPr>
            <a:xfrm>
              <a:off x="7107730" y="4348326"/>
              <a:ext cx="1810800" cy="677398"/>
            </a:xfrm>
            <a:custGeom>
              <a:avLst/>
              <a:gdLst>
                <a:gd name="connsiteX0" fmla="*/ 0 w 1512168"/>
                <a:gd name="connsiteY0" fmla="*/ 0 h 446112"/>
                <a:gd name="connsiteX1" fmla="*/ 1512168 w 1512168"/>
                <a:gd name="connsiteY1" fmla="*/ 0 h 446112"/>
                <a:gd name="connsiteX2" fmla="*/ 1512168 w 1512168"/>
                <a:gd name="connsiteY2" fmla="*/ 440432 h 446112"/>
                <a:gd name="connsiteX3" fmla="*/ 881378 w 1512168"/>
                <a:gd name="connsiteY3" fmla="*/ 440432 h 446112"/>
                <a:gd name="connsiteX4" fmla="*/ 634085 w 1512168"/>
                <a:gd name="connsiteY4" fmla="*/ 446112 h 446112"/>
                <a:gd name="connsiteX5" fmla="*/ 630790 w 1512168"/>
                <a:gd name="connsiteY5" fmla="*/ 440432 h 446112"/>
                <a:gd name="connsiteX6" fmla="*/ 0 w 1512168"/>
                <a:gd name="connsiteY6" fmla="*/ 440432 h 446112"/>
                <a:gd name="connsiteX7" fmla="*/ 0 w 1512168"/>
                <a:gd name="connsiteY7" fmla="*/ 0 h 446112"/>
                <a:gd name="connsiteX0" fmla="*/ 0 w 1512168"/>
                <a:gd name="connsiteY0" fmla="*/ 0 h 446112"/>
                <a:gd name="connsiteX1" fmla="*/ 1512168 w 1512168"/>
                <a:gd name="connsiteY1" fmla="*/ 0 h 446112"/>
                <a:gd name="connsiteX2" fmla="*/ 1512168 w 1512168"/>
                <a:gd name="connsiteY2" fmla="*/ 440432 h 446112"/>
                <a:gd name="connsiteX3" fmla="*/ 909337 w 1512168"/>
                <a:gd name="connsiteY3" fmla="*/ 437210 h 446112"/>
                <a:gd name="connsiteX4" fmla="*/ 881378 w 1512168"/>
                <a:gd name="connsiteY4" fmla="*/ 440432 h 446112"/>
                <a:gd name="connsiteX5" fmla="*/ 634085 w 1512168"/>
                <a:gd name="connsiteY5" fmla="*/ 446112 h 446112"/>
                <a:gd name="connsiteX6" fmla="*/ 630790 w 1512168"/>
                <a:gd name="connsiteY6" fmla="*/ 440432 h 446112"/>
                <a:gd name="connsiteX7" fmla="*/ 0 w 1512168"/>
                <a:gd name="connsiteY7" fmla="*/ 440432 h 446112"/>
                <a:gd name="connsiteX8" fmla="*/ 0 w 1512168"/>
                <a:gd name="connsiteY8" fmla="*/ 0 h 446112"/>
                <a:gd name="connsiteX0" fmla="*/ 0 w 1512168"/>
                <a:gd name="connsiteY0" fmla="*/ 0 h 446112"/>
                <a:gd name="connsiteX1" fmla="*/ 1512168 w 1512168"/>
                <a:gd name="connsiteY1" fmla="*/ 0 h 446112"/>
                <a:gd name="connsiteX2" fmla="*/ 1512168 w 1512168"/>
                <a:gd name="connsiteY2" fmla="*/ 440432 h 446112"/>
                <a:gd name="connsiteX3" fmla="*/ 909337 w 1512168"/>
                <a:gd name="connsiteY3" fmla="*/ 437210 h 446112"/>
                <a:gd name="connsiteX4" fmla="*/ 634085 w 1512168"/>
                <a:gd name="connsiteY4" fmla="*/ 446112 h 446112"/>
                <a:gd name="connsiteX5" fmla="*/ 630790 w 1512168"/>
                <a:gd name="connsiteY5" fmla="*/ 440432 h 446112"/>
                <a:gd name="connsiteX6" fmla="*/ 0 w 1512168"/>
                <a:gd name="connsiteY6" fmla="*/ 440432 h 446112"/>
                <a:gd name="connsiteX7" fmla="*/ 0 w 1512168"/>
                <a:gd name="connsiteY7" fmla="*/ 0 h 446112"/>
                <a:gd name="connsiteX0" fmla="*/ 0 w 1512168"/>
                <a:gd name="connsiteY0" fmla="*/ 0 h 446112"/>
                <a:gd name="connsiteX1" fmla="*/ 1512168 w 1512168"/>
                <a:gd name="connsiteY1" fmla="*/ 0 h 446112"/>
                <a:gd name="connsiteX2" fmla="*/ 1512168 w 1512168"/>
                <a:gd name="connsiteY2" fmla="*/ 440432 h 446112"/>
                <a:gd name="connsiteX3" fmla="*/ 909337 w 1512168"/>
                <a:gd name="connsiteY3" fmla="*/ 437210 h 446112"/>
                <a:gd name="connsiteX4" fmla="*/ 634085 w 1512168"/>
                <a:gd name="connsiteY4" fmla="*/ 446112 h 446112"/>
                <a:gd name="connsiteX5" fmla="*/ 0 w 1512168"/>
                <a:gd name="connsiteY5" fmla="*/ 440432 h 446112"/>
                <a:gd name="connsiteX6" fmla="*/ 0 w 1512168"/>
                <a:gd name="connsiteY6" fmla="*/ 0 h 446112"/>
                <a:gd name="connsiteX0" fmla="*/ 0 w 1512168"/>
                <a:gd name="connsiteY0" fmla="*/ 0 h 446112"/>
                <a:gd name="connsiteX1" fmla="*/ 1512168 w 1512168"/>
                <a:gd name="connsiteY1" fmla="*/ 0 h 446112"/>
                <a:gd name="connsiteX2" fmla="*/ 1512168 w 1512168"/>
                <a:gd name="connsiteY2" fmla="*/ 440432 h 446112"/>
                <a:gd name="connsiteX3" fmla="*/ 634085 w 1512168"/>
                <a:gd name="connsiteY3" fmla="*/ 446112 h 446112"/>
                <a:gd name="connsiteX4" fmla="*/ 0 w 1512168"/>
                <a:gd name="connsiteY4" fmla="*/ 440432 h 446112"/>
                <a:gd name="connsiteX5" fmla="*/ 0 w 1512168"/>
                <a:gd name="connsiteY5" fmla="*/ 0 h 446112"/>
                <a:gd name="connsiteX0" fmla="*/ 0 w 1512168"/>
                <a:gd name="connsiteY0" fmla="*/ 0 h 440432"/>
                <a:gd name="connsiteX1" fmla="*/ 1512168 w 1512168"/>
                <a:gd name="connsiteY1" fmla="*/ 0 h 440432"/>
                <a:gd name="connsiteX2" fmla="*/ 1512168 w 1512168"/>
                <a:gd name="connsiteY2" fmla="*/ 440432 h 440432"/>
                <a:gd name="connsiteX3" fmla="*/ 0 w 1512168"/>
                <a:gd name="connsiteY3" fmla="*/ 440432 h 440432"/>
                <a:gd name="connsiteX4" fmla="*/ 0 w 1512168"/>
                <a:gd name="connsiteY4" fmla="*/ 0 h 44043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12168" h="440432">
                  <a:moveTo>
                    <a:pt x="0" y="0"/>
                  </a:moveTo>
                  <a:lnTo>
                    <a:pt x="1512168" y="0"/>
                  </a:lnTo>
                  <a:lnTo>
                    <a:pt x="1512168" y="440432"/>
                  </a:lnTo>
                  <a:lnTo>
                    <a:pt x="0" y="440432"/>
                  </a:lnTo>
                  <a:lnTo>
                    <a:pt x="0" y="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prstClr val="black">
                    <a:lumMod val="75000"/>
                    <a:lumOff val="25000"/>
                  </a:prstClr>
                </a:solidFill>
                <a:effectLst/>
                <a:uLnTx/>
                <a:uFillTx/>
                <a:latin typeface="Calibri" panose="020F0502020204030204"/>
                <a:ea typeface="맑은 고딕" panose="020B0503020000020004" pitchFamily="34" charset="-127"/>
                <a:cs typeface="+mn-cs"/>
              </a:endParaRPr>
            </a:p>
          </p:txBody>
        </p:sp>
      </p:grpSp>
      <p:grpSp>
        <p:nvGrpSpPr>
          <p:cNvPr id="38" name="그룹 15">
            <a:extLst>
              <a:ext uri="{FF2B5EF4-FFF2-40B4-BE49-F238E27FC236}">
                <a16:creationId xmlns:a16="http://schemas.microsoft.com/office/drawing/2014/main" id="{DE8C6817-1991-1530-1141-931405041075}"/>
              </a:ext>
            </a:extLst>
          </p:cNvPr>
          <p:cNvGrpSpPr/>
          <p:nvPr/>
        </p:nvGrpSpPr>
        <p:grpSpPr>
          <a:xfrm>
            <a:off x="9565217" y="1610592"/>
            <a:ext cx="1911855" cy="4602224"/>
            <a:chOff x="9281085" y="1844824"/>
            <a:chExt cx="1810800" cy="3180900"/>
          </a:xfrm>
        </p:grpSpPr>
        <p:sp>
          <p:nvSpPr>
            <p:cNvPr id="39" name="Rectangle 1">
              <a:extLst>
                <a:ext uri="{FF2B5EF4-FFF2-40B4-BE49-F238E27FC236}">
                  <a16:creationId xmlns:a16="http://schemas.microsoft.com/office/drawing/2014/main" id="{D5919EDA-1EE4-583D-DC60-9F69A41E5A8D}"/>
                </a:ext>
              </a:extLst>
            </p:cNvPr>
            <p:cNvSpPr/>
            <p:nvPr/>
          </p:nvSpPr>
          <p:spPr>
            <a:xfrm>
              <a:off x="9281085" y="1844824"/>
              <a:ext cx="1800000" cy="3158048"/>
            </a:xfrm>
            <a:custGeom>
              <a:avLst/>
              <a:gdLst/>
              <a:ahLst/>
              <a:cxnLst/>
              <a:rect l="l" t="t" r="r" b="b"/>
              <a:pathLst>
                <a:path w="1512168" h="2053306">
                  <a:moveTo>
                    <a:pt x="0" y="0"/>
                  </a:moveTo>
                  <a:lnTo>
                    <a:pt x="1512168" y="0"/>
                  </a:lnTo>
                  <a:lnTo>
                    <a:pt x="1512168" y="2053306"/>
                  </a:lnTo>
                  <a:lnTo>
                    <a:pt x="0" y="2053306"/>
                  </a:lnTo>
                  <a:close/>
                </a:path>
              </a:pathLst>
            </a:custGeom>
            <a:solidFill>
              <a:schemeClr val="bg1"/>
            </a:solidFill>
            <a:ln w="6350">
              <a:solidFill>
                <a:schemeClr val="bg1"/>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ko-KR" altLang="en-US" sz="1400" b="0" i="0" u="none" strike="noStrike" kern="1200" cap="none" spc="0" normalizeH="0" baseline="0" noProof="0">
                <a:ln>
                  <a:noFill/>
                </a:ln>
                <a:solidFill>
                  <a:prstClr val="black">
                    <a:lumMod val="65000"/>
                    <a:lumOff val="35000"/>
                  </a:prstClr>
                </a:solidFill>
                <a:effectLst/>
                <a:uLnTx/>
                <a:uFillTx/>
                <a:latin typeface="Calibri" panose="020F0502020204030204"/>
                <a:ea typeface="맑은 고딕" panose="020B0503020000020004" pitchFamily="34" charset="-127"/>
                <a:cs typeface="+mn-cs"/>
              </a:endParaRPr>
            </a:p>
          </p:txBody>
        </p:sp>
        <p:sp>
          <p:nvSpPr>
            <p:cNvPr id="40" name="Rectangle 1">
              <a:extLst>
                <a:ext uri="{FF2B5EF4-FFF2-40B4-BE49-F238E27FC236}">
                  <a16:creationId xmlns:a16="http://schemas.microsoft.com/office/drawing/2014/main" id="{91929D67-A1EE-968D-0563-7BB0EB0751D6}"/>
                </a:ext>
              </a:extLst>
            </p:cNvPr>
            <p:cNvSpPr/>
            <p:nvPr/>
          </p:nvSpPr>
          <p:spPr>
            <a:xfrm>
              <a:off x="9281085" y="4348326"/>
              <a:ext cx="1810800" cy="677398"/>
            </a:xfrm>
            <a:custGeom>
              <a:avLst/>
              <a:gdLst>
                <a:gd name="connsiteX0" fmla="*/ 0 w 1512168"/>
                <a:gd name="connsiteY0" fmla="*/ 0 h 446112"/>
                <a:gd name="connsiteX1" fmla="*/ 1512168 w 1512168"/>
                <a:gd name="connsiteY1" fmla="*/ 0 h 446112"/>
                <a:gd name="connsiteX2" fmla="*/ 1512168 w 1512168"/>
                <a:gd name="connsiteY2" fmla="*/ 440432 h 446112"/>
                <a:gd name="connsiteX3" fmla="*/ 881378 w 1512168"/>
                <a:gd name="connsiteY3" fmla="*/ 440432 h 446112"/>
                <a:gd name="connsiteX4" fmla="*/ 878084 w 1512168"/>
                <a:gd name="connsiteY4" fmla="*/ 446112 h 446112"/>
                <a:gd name="connsiteX5" fmla="*/ 634085 w 1512168"/>
                <a:gd name="connsiteY5" fmla="*/ 446112 h 446112"/>
                <a:gd name="connsiteX6" fmla="*/ 0 w 1512168"/>
                <a:gd name="connsiteY6" fmla="*/ 440432 h 446112"/>
                <a:gd name="connsiteX7" fmla="*/ 0 w 1512168"/>
                <a:gd name="connsiteY7" fmla="*/ 0 h 446112"/>
                <a:gd name="connsiteX0" fmla="*/ 0 w 1512168"/>
                <a:gd name="connsiteY0" fmla="*/ 0 h 446112"/>
                <a:gd name="connsiteX1" fmla="*/ 1512168 w 1512168"/>
                <a:gd name="connsiteY1" fmla="*/ 0 h 446112"/>
                <a:gd name="connsiteX2" fmla="*/ 1512168 w 1512168"/>
                <a:gd name="connsiteY2" fmla="*/ 440432 h 446112"/>
                <a:gd name="connsiteX3" fmla="*/ 881378 w 1512168"/>
                <a:gd name="connsiteY3" fmla="*/ 440432 h 446112"/>
                <a:gd name="connsiteX4" fmla="*/ 878084 w 1512168"/>
                <a:gd name="connsiteY4" fmla="*/ 446112 h 446112"/>
                <a:gd name="connsiteX5" fmla="*/ 0 w 1512168"/>
                <a:gd name="connsiteY5" fmla="*/ 440432 h 446112"/>
                <a:gd name="connsiteX6" fmla="*/ 0 w 1512168"/>
                <a:gd name="connsiteY6" fmla="*/ 0 h 446112"/>
                <a:gd name="connsiteX0" fmla="*/ 0 w 1512168"/>
                <a:gd name="connsiteY0" fmla="*/ 0 h 440432"/>
                <a:gd name="connsiteX1" fmla="*/ 1512168 w 1512168"/>
                <a:gd name="connsiteY1" fmla="*/ 0 h 440432"/>
                <a:gd name="connsiteX2" fmla="*/ 1512168 w 1512168"/>
                <a:gd name="connsiteY2" fmla="*/ 440432 h 440432"/>
                <a:gd name="connsiteX3" fmla="*/ 881378 w 1512168"/>
                <a:gd name="connsiteY3" fmla="*/ 440432 h 440432"/>
                <a:gd name="connsiteX4" fmla="*/ 0 w 1512168"/>
                <a:gd name="connsiteY4" fmla="*/ 440432 h 440432"/>
                <a:gd name="connsiteX5" fmla="*/ 0 w 1512168"/>
                <a:gd name="connsiteY5" fmla="*/ 0 h 440432"/>
                <a:gd name="connsiteX0" fmla="*/ 0 w 1512168"/>
                <a:gd name="connsiteY0" fmla="*/ 0 h 440432"/>
                <a:gd name="connsiteX1" fmla="*/ 1512168 w 1512168"/>
                <a:gd name="connsiteY1" fmla="*/ 0 h 440432"/>
                <a:gd name="connsiteX2" fmla="*/ 1512168 w 1512168"/>
                <a:gd name="connsiteY2" fmla="*/ 440432 h 440432"/>
                <a:gd name="connsiteX3" fmla="*/ 0 w 1512168"/>
                <a:gd name="connsiteY3" fmla="*/ 440432 h 440432"/>
                <a:gd name="connsiteX4" fmla="*/ 0 w 1512168"/>
                <a:gd name="connsiteY4" fmla="*/ 0 h 44043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12168" h="440432">
                  <a:moveTo>
                    <a:pt x="0" y="0"/>
                  </a:moveTo>
                  <a:lnTo>
                    <a:pt x="1512168" y="0"/>
                  </a:lnTo>
                  <a:lnTo>
                    <a:pt x="1512168" y="440432"/>
                  </a:lnTo>
                  <a:lnTo>
                    <a:pt x="0" y="440432"/>
                  </a:lnTo>
                  <a:lnTo>
                    <a:pt x="0" y="0"/>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prstClr val="black">
                    <a:lumMod val="75000"/>
                    <a:lumOff val="25000"/>
                  </a:prstClr>
                </a:solidFill>
                <a:effectLst/>
                <a:uLnTx/>
                <a:uFillTx/>
                <a:latin typeface="Calibri" panose="020F0502020204030204"/>
                <a:ea typeface="맑은 고딕" panose="020B0503020000020004" pitchFamily="34" charset="-127"/>
                <a:cs typeface="+mn-cs"/>
              </a:endParaRPr>
            </a:p>
          </p:txBody>
        </p:sp>
      </p:grpSp>
      <p:sp>
        <p:nvSpPr>
          <p:cNvPr id="43" name="TextBox 508">
            <a:extLst>
              <a:ext uri="{FF2B5EF4-FFF2-40B4-BE49-F238E27FC236}">
                <a16:creationId xmlns:a16="http://schemas.microsoft.com/office/drawing/2014/main" id="{BF3721CA-5AB1-B466-91D1-210F31176170}"/>
              </a:ext>
            </a:extLst>
          </p:cNvPr>
          <p:cNvSpPr txBox="1"/>
          <p:nvPr/>
        </p:nvSpPr>
        <p:spPr>
          <a:xfrm>
            <a:off x="7307282" y="5204847"/>
            <a:ext cx="2039937" cy="1061829"/>
          </a:xfrm>
          <a:prstGeom prst="rect">
            <a:avLst/>
          </a:prstGeom>
          <a:noFill/>
        </p:spPr>
        <p:txBody>
          <a:bodyPr wrap="square" rtlCol="0">
            <a:spAutoFit/>
          </a:bodyPr>
          <a:lstStyle/>
          <a:p>
            <a:pPr marL="0" marR="0" lvl="0" indent="0" algn="ctr" defTabSz="914400" rtl="0" eaLnBrk="1" fontAlgn="auto" latinLnBrk="0" hangingPunct="1">
              <a:lnSpc>
                <a:spcPct val="90000"/>
              </a:lnSpc>
              <a:spcBef>
                <a:spcPts val="1000"/>
              </a:spcBef>
              <a:spcAft>
                <a:spcPts val="0"/>
              </a:spcAft>
              <a:buClrTx/>
              <a:buSzTx/>
              <a:buFontTx/>
              <a:buNone/>
              <a:tabLst/>
              <a:defRPr/>
            </a:pPr>
            <a:r>
              <a:rPr kumimoji="0" lang="es-ES_tradnl" sz="1400" b="1" i="0" u="none" strike="noStrike" kern="1200" cap="none" spc="0" normalizeH="0" baseline="0" noProof="0" dirty="0">
                <a:ln>
                  <a:noFill/>
                </a:ln>
                <a:solidFill>
                  <a:prstClr val="white"/>
                </a:solidFill>
                <a:effectLst/>
                <a:uLnTx/>
                <a:uFillTx/>
                <a:latin typeface="Arial"/>
                <a:ea typeface="+mn-ea"/>
                <a:cs typeface="Arial"/>
              </a:rPr>
              <a:t>Implementar estrategias para garantizar una educación inicial inclusiva </a:t>
            </a:r>
            <a:endParaRPr kumimoji="0" lang="es-ES_tradnl" sz="1400" b="1" i="0" u="none" strike="noStrike" kern="1200" cap="none" spc="0" normalizeH="0" baseline="0" noProof="0" dirty="0">
              <a:ln>
                <a:noFill/>
              </a:ln>
              <a:solidFill>
                <a:prstClr val="white"/>
              </a:solidFill>
              <a:effectLst/>
              <a:uLnTx/>
              <a:uFillTx/>
              <a:latin typeface="Arial"/>
              <a:ea typeface="+mn-ea"/>
              <a:cs typeface="Arial" panose="020B0604020202020204" pitchFamily="34" charset="0"/>
            </a:endParaRPr>
          </a:p>
        </p:txBody>
      </p:sp>
      <p:sp>
        <p:nvSpPr>
          <p:cNvPr id="44" name="TextBox 509">
            <a:extLst>
              <a:ext uri="{FF2B5EF4-FFF2-40B4-BE49-F238E27FC236}">
                <a16:creationId xmlns:a16="http://schemas.microsoft.com/office/drawing/2014/main" id="{D094A369-7AA5-BBB6-15D4-463E8D29F993}"/>
              </a:ext>
            </a:extLst>
          </p:cNvPr>
          <p:cNvSpPr txBox="1"/>
          <p:nvPr/>
        </p:nvSpPr>
        <p:spPr>
          <a:xfrm>
            <a:off x="9503301" y="5258709"/>
            <a:ext cx="2024283" cy="954107"/>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s-ES" sz="1400" b="1" i="0" u="none" strike="noStrike" kern="1200" cap="none" spc="0" normalizeH="0" baseline="0" noProof="0" dirty="0">
                <a:ln>
                  <a:noFill/>
                </a:ln>
                <a:solidFill>
                  <a:prstClr val="white"/>
                </a:solidFill>
                <a:effectLst/>
                <a:uLnTx/>
                <a:uFillTx/>
                <a:latin typeface="Arial"/>
                <a:ea typeface="+mn-ea"/>
                <a:cs typeface="Arial"/>
              </a:rPr>
              <a:t>Vincular a las familias como actores centrales en el proceso educativo</a:t>
            </a:r>
            <a:endParaRPr kumimoji="0" lang="es-ES" sz="14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45" name="TextBox 512">
            <a:extLst>
              <a:ext uri="{FF2B5EF4-FFF2-40B4-BE49-F238E27FC236}">
                <a16:creationId xmlns:a16="http://schemas.microsoft.com/office/drawing/2014/main" id="{E34EDFCB-652B-49E2-2832-280F30E07EFD}"/>
              </a:ext>
            </a:extLst>
          </p:cNvPr>
          <p:cNvSpPr txBox="1"/>
          <p:nvPr/>
        </p:nvSpPr>
        <p:spPr>
          <a:xfrm>
            <a:off x="7455511" y="1874728"/>
            <a:ext cx="1688489" cy="3323987"/>
          </a:xfrm>
          <a:prstGeom prst="rect">
            <a:avLst/>
          </a:prstGeom>
          <a:noFill/>
        </p:spPr>
        <p:txBody>
          <a:bodyPr wrap="square" rtlCol="0">
            <a:spAutoFit/>
          </a:bodyPr>
          <a:lstStyle/>
          <a:p>
            <a:pPr marL="0" marR="0" lvl="0" indent="0" algn="just" defTabSz="457200" rtl="0" eaLnBrk="1" fontAlgn="auto" latinLnBrk="0" hangingPunct="1">
              <a:lnSpc>
                <a:spcPct val="100000"/>
              </a:lnSpc>
              <a:spcBef>
                <a:spcPts val="0"/>
              </a:spcBef>
              <a:spcAft>
                <a:spcPts val="0"/>
              </a:spcAft>
              <a:buClrTx/>
              <a:buSzTx/>
              <a:buFontTx/>
              <a:buNone/>
              <a:tabLst/>
              <a:defRPr/>
            </a:pPr>
            <a:r>
              <a:rPr kumimoji="0" lang="es-ES_tradnl" sz="1400" b="0" i="0" u="none" strike="noStrike" kern="1200" cap="none" spc="0" normalizeH="0" baseline="0" noProof="0" dirty="0">
                <a:ln>
                  <a:noFill/>
                </a:ln>
                <a:solidFill>
                  <a:srgbClr val="E7E6E6">
                    <a:lumMod val="25000"/>
                  </a:srgbClr>
                </a:solidFill>
                <a:effectLst/>
                <a:uLnTx/>
                <a:uFillTx/>
                <a:latin typeface="Arial" panose="020B0604020202020204" pitchFamily="34" charset="0"/>
                <a:ea typeface="+mn-ea"/>
                <a:cs typeface="Arial" panose="020B0604020202020204" pitchFamily="34" charset="0"/>
              </a:rPr>
              <a:t>Articular acciones con el delegado de inclusión de la SE, planear en implementar acciones de fortalecimiento de capacidades de las maestras.</a:t>
            </a:r>
          </a:p>
          <a:p>
            <a:pPr marL="0" marR="0" lvl="0" indent="0" algn="just" defTabSz="457200" rtl="0" eaLnBrk="1" fontAlgn="auto" latinLnBrk="0" hangingPunct="1">
              <a:lnSpc>
                <a:spcPct val="100000"/>
              </a:lnSpc>
              <a:spcBef>
                <a:spcPts val="0"/>
              </a:spcBef>
              <a:spcAft>
                <a:spcPts val="0"/>
              </a:spcAft>
              <a:buClrTx/>
              <a:buSzTx/>
              <a:buFontTx/>
              <a:buNone/>
              <a:tabLst/>
              <a:defRPr/>
            </a:pPr>
            <a:endParaRPr kumimoji="0" lang="es-ES_tradnl" sz="1400" b="0" i="0" u="none" strike="noStrike" kern="1200" cap="none" spc="0" normalizeH="0" baseline="0" noProof="0" dirty="0">
              <a:ln>
                <a:noFill/>
              </a:ln>
              <a:solidFill>
                <a:srgbClr val="E7E6E6">
                  <a:lumMod val="25000"/>
                </a:srgbClr>
              </a:solidFill>
              <a:effectLst/>
              <a:uLnTx/>
              <a:uFillTx/>
              <a:latin typeface="Arial" panose="020B0604020202020204" pitchFamily="34" charset="0"/>
              <a:ea typeface="+mn-ea"/>
              <a:cs typeface="Arial" panose="020B0604020202020204" pitchFamily="34" charset="0"/>
            </a:endParaRPr>
          </a:p>
          <a:p>
            <a:pPr marL="0" marR="0" lvl="0" indent="0" algn="just" defTabSz="457200" rtl="0" eaLnBrk="1" fontAlgn="auto" latinLnBrk="0" hangingPunct="1">
              <a:lnSpc>
                <a:spcPct val="100000"/>
              </a:lnSpc>
              <a:spcBef>
                <a:spcPts val="0"/>
              </a:spcBef>
              <a:spcAft>
                <a:spcPts val="0"/>
              </a:spcAft>
              <a:buClrTx/>
              <a:buSzTx/>
              <a:buFontTx/>
              <a:buNone/>
              <a:tabLst/>
              <a:defRPr/>
            </a:pPr>
            <a:r>
              <a:rPr kumimoji="0" lang="es-ES_tradnl" sz="1400" b="0" i="0" u="none" strike="noStrike" kern="1200" cap="none" spc="0" normalizeH="0" baseline="0" noProof="0" dirty="0">
                <a:ln>
                  <a:noFill/>
                </a:ln>
                <a:solidFill>
                  <a:srgbClr val="E7E6E6">
                    <a:lumMod val="25000"/>
                  </a:srgbClr>
                </a:solidFill>
                <a:effectLst/>
                <a:uLnTx/>
                <a:uFillTx/>
                <a:latin typeface="Arial" panose="020B0604020202020204" pitchFamily="34" charset="0"/>
                <a:ea typeface="+mn-ea"/>
                <a:cs typeface="Arial" panose="020B0604020202020204" pitchFamily="34" charset="0"/>
              </a:rPr>
              <a:t>Impulsar y promover el diseño universal del aprendizaje -DUA.</a:t>
            </a:r>
          </a:p>
        </p:txBody>
      </p:sp>
      <p:sp>
        <p:nvSpPr>
          <p:cNvPr id="46" name="TextBox 513">
            <a:extLst>
              <a:ext uri="{FF2B5EF4-FFF2-40B4-BE49-F238E27FC236}">
                <a16:creationId xmlns:a16="http://schemas.microsoft.com/office/drawing/2014/main" id="{8AD38721-0D72-E428-5A26-D2D605143333}"/>
              </a:ext>
            </a:extLst>
          </p:cNvPr>
          <p:cNvSpPr txBox="1"/>
          <p:nvPr/>
        </p:nvSpPr>
        <p:spPr>
          <a:xfrm>
            <a:off x="9643701" y="1884406"/>
            <a:ext cx="1743481" cy="3323987"/>
          </a:xfrm>
          <a:prstGeom prst="rect">
            <a:avLst/>
          </a:prstGeom>
          <a:noFill/>
        </p:spPr>
        <p:txBody>
          <a:bodyPr wrap="square" rtlCol="0">
            <a:spAutoFit/>
          </a:bodyPr>
          <a:lstStyle/>
          <a:p>
            <a:pPr marL="0" marR="0" lvl="0" indent="0" algn="just" defTabSz="457200" rtl="0" eaLnBrk="1" fontAlgn="auto" latinLnBrk="0" hangingPunct="1">
              <a:lnSpc>
                <a:spcPct val="100000"/>
              </a:lnSpc>
              <a:spcBef>
                <a:spcPts val="0"/>
              </a:spcBef>
              <a:spcAft>
                <a:spcPts val="0"/>
              </a:spcAft>
              <a:buClrTx/>
              <a:buSzTx/>
              <a:buFontTx/>
              <a:buNone/>
              <a:tabLst/>
              <a:defRPr/>
            </a:pPr>
            <a:r>
              <a:rPr kumimoji="0" lang="es-ES" sz="1400" b="0" i="0" u="none" strike="noStrike" kern="1200" cap="none" spc="0" normalizeH="0" baseline="0" noProof="0" dirty="0">
                <a:ln>
                  <a:noFill/>
                </a:ln>
                <a:solidFill>
                  <a:srgbClr val="E7E6E6">
                    <a:lumMod val="25000"/>
                  </a:srgbClr>
                </a:solidFill>
                <a:effectLst/>
                <a:uLnTx/>
                <a:uFillTx/>
                <a:latin typeface="Arial"/>
                <a:ea typeface="+mn-ea"/>
                <a:cs typeface="Arial"/>
              </a:rPr>
              <a:t>Conocer y apropiar las orientaciones técnicas y los recursos de la Alianza familia y escuela.</a:t>
            </a:r>
          </a:p>
          <a:p>
            <a:pPr marL="0" marR="0" lvl="0" indent="0" algn="just" defTabSz="457200" rtl="0" eaLnBrk="1" fontAlgn="auto" latinLnBrk="0" hangingPunct="1">
              <a:lnSpc>
                <a:spcPct val="100000"/>
              </a:lnSpc>
              <a:spcBef>
                <a:spcPts val="0"/>
              </a:spcBef>
              <a:spcAft>
                <a:spcPts val="0"/>
              </a:spcAft>
              <a:buClrTx/>
              <a:buSzTx/>
              <a:buFontTx/>
              <a:buNone/>
              <a:tabLst/>
              <a:defRPr/>
            </a:pPr>
            <a:endParaRPr kumimoji="0" lang="es-ES" sz="1400" b="0" i="0" u="none" strike="noStrike" kern="1200" cap="none" spc="0" normalizeH="0" baseline="0" noProof="0" dirty="0">
              <a:ln>
                <a:noFill/>
              </a:ln>
              <a:solidFill>
                <a:srgbClr val="E7E6E6">
                  <a:lumMod val="25000"/>
                </a:srgbClr>
              </a:solidFill>
              <a:effectLst/>
              <a:uLnTx/>
              <a:uFillTx/>
              <a:latin typeface="Arial"/>
              <a:ea typeface="+mn-ea"/>
              <a:cs typeface="Arial"/>
            </a:endParaRPr>
          </a:p>
          <a:p>
            <a:pPr marL="0" marR="0" lvl="0" indent="0" algn="just" defTabSz="457200" rtl="0" eaLnBrk="1" fontAlgn="auto" latinLnBrk="0" hangingPunct="1">
              <a:lnSpc>
                <a:spcPct val="100000"/>
              </a:lnSpc>
              <a:spcBef>
                <a:spcPts val="0"/>
              </a:spcBef>
              <a:spcAft>
                <a:spcPts val="0"/>
              </a:spcAft>
              <a:buClrTx/>
              <a:buSzTx/>
              <a:buFontTx/>
              <a:buNone/>
              <a:tabLst/>
              <a:defRPr/>
            </a:pPr>
            <a:r>
              <a:rPr kumimoji="0" lang="es-ES" sz="1400" b="0" i="0" u="none" strike="noStrike" kern="1200" cap="none" spc="0" normalizeH="0" baseline="0" noProof="0" dirty="0">
                <a:ln>
                  <a:noFill/>
                </a:ln>
                <a:solidFill>
                  <a:srgbClr val="E7E6E6">
                    <a:lumMod val="25000"/>
                  </a:srgbClr>
                </a:solidFill>
                <a:effectLst/>
                <a:uLnTx/>
                <a:uFillTx/>
                <a:latin typeface="Arial"/>
                <a:ea typeface="+mn-ea"/>
                <a:cs typeface="Arial"/>
              </a:rPr>
              <a:t>Difundir y promover el uso del </a:t>
            </a:r>
            <a:r>
              <a:rPr kumimoji="0" lang="es-ES" sz="1400" b="0" i="0" u="none" strike="noStrike" kern="1200" cap="none" spc="0" normalizeH="0" baseline="0" noProof="0" dirty="0" err="1">
                <a:ln>
                  <a:noFill/>
                </a:ln>
                <a:solidFill>
                  <a:srgbClr val="E7E6E6">
                    <a:lumMod val="25000"/>
                  </a:srgbClr>
                </a:solidFill>
                <a:effectLst/>
                <a:uLnTx/>
                <a:uFillTx/>
                <a:latin typeface="Arial"/>
                <a:ea typeface="+mn-ea"/>
                <a:cs typeface="Arial"/>
              </a:rPr>
              <a:t>edusitio</a:t>
            </a:r>
            <a:r>
              <a:rPr kumimoji="0" lang="es-ES" sz="1400" b="0" i="0" u="none" strike="noStrike" kern="1200" cap="none" spc="0" normalizeH="0" baseline="0" noProof="0" dirty="0">
                <a:ln>
                  <a:noFill/>
                </a:ln>
                <a:solidFill>
                  <a:srgbClr val="E7E6E6">
                    <a:lumMod val="25000"/>
                  </a:srgbClr>
                </a:solidFill>
                <a:effectLst/>
                <a:uLnTx/>
                <a:uFillTx/>
                <a:latin typeface="Arial"/>
                <a:ea typeface="+mn-ea"/>
                <a:cs typeface="Arial"/>
              </a:rPr>
              <a:t> de la Alianza familia y escuela. Y el curso</a:t>
            </a:r>
            <a:r>
              <a:rPr lang="es-ES" sz="1400" dirty="0">
                <a:solidFill>
                  <a:srgbClr val="E7E6E6">
                    <a:lumMod val="25000"/>
                  </a:srgbClr>
                </a:solidFill>
                <a:latin typeface="Arial"/>
                <a:cs typeface="Arial"/>
              </a:rPr>
              <a:t>o de autoformación</a:t>
            </a:r>
            <a:endParaRPr kumimoji="0" lang="es-ES" sz="1400" b="0" i="0" u="none" strike="noStrike" kern="1200" cap="none" spc="0" normalizeH="0" baseline="0" noProof="0" dirty="0">
              <a:ln>
                <a:noFill/>
              </a:ln>
              <a:solidFill>
                <a:srgbClr val="E7E6E6">
                  <a:lumMod val="25000"/>
                </a:srgbClr>
              </a:solidFill>
              <a:effectLst/>
              <a:uLnTx/>
              <a:uFillTx/>
              <a:latin typeface="Arial"/>
              <a:ea typeface="+mn-ea"/>
              <a:cs typeface="Arial"/>
            </a:endParaRPr>
          </a:p>
          <a:p>
            <a:pPr marL="0" marR="0" lvl="0" indent="0" algn="just" defTabSz="457200" rtl="0" eaLnBrk="1" fontAlgn="auto" latinLnBrk="0" hangingPunct="1">
              <a:lnSpc>
                <a:spcPct val="100000"/>
              </a:lnSpc>
              <a:spcBef>
                <a:spcPts val="0"/>
              </a:spcBef>
              <a:spcAft>
                <a:spcPts val="0"/>
              </a:spcAft>
              <a:buClrTx/>
              <a:buSzTx/>
              <a:buFontTx/>
              <a:buNone/>
              <a:tabLst/>
              <a:defRPr/>
            </a:pPr>
            <a:endParaRPr kumimoji="0" lang="es-ES" altLang="ko-KR" sz="1400" b="0" i="0" u="none" strike="noStrike" kern="1200" cap="none" spc="0" normalizeH="0" baseline="0" noProof="0" dirty="0">
              <a:ln>
                <a:noFill/>
              </a:ln>
              <a:solidFill>
                <a:srgbClr val="E7E6E6">
                  <a:lumMod val="25000"/>
                </a:srgbClr>
              </a:solidFill>
              <a:effectLst/>
              <a:uLnTx/>
              <a:uFillTx/>
              <a:latin typeface="Arial"/>
              <a:ea typeface="맑은 고딕" panose="020B0503020000020004" pitchFamily="34" charset="-127"/>
              <a:cs typeface="Arial"/>
            </a:endParaRPr>
          </a:p>
          <a:p>
            <a:pPr marL="0" marR="0" lvl="0" indent="0" algn="just" defTabSz="457200" rtl="0" eaLnBrk="1" fontAlgn="auto" latinLnBrk="0" hangingPunct="1">
              <a:lnSpc>
                <a:spcPct val="100000"/>
              </a:lnSpc>
              <a:spcBef>
                <a:spcPts val="0"/>
              </a:spcBef>
              <a:spcAft>
                <a:spcPts val="0"/>
              </a:spcAft>
              <a:buClrTx/>
              <a:buSzTx/>
              <a:buFontTx/>
              <a:buNone/>
              <a:tabLst/>
              <a:defRPr/>
            </a:pPr>
            <a:endParaRPr kumimoji="0" lang="ko-KR" altLang="en-US" sz="1400" b="0" i="0" u="none" strike="noStrike" kern="1200" cap="none" spc="0" normalizeH="0" baseline="0" noProof="0" dirty="0">
              <a:ln>
                <a:noFill/>
              </a:ln>
              <a:solidFill>
                <a:srgbClr val="E7E6E6">
                  <a:lumMod val="25000"/>
                </a:srgbClr>
              </a:solidFill>
              <a:effectLst/>
              <a:uLnTx/>
              <a:uFillTx/>
              <a:latin typeface="Calibri" panose="020F0502020204030204"/>
              <a:ea typeface="맑은 고딕" panose="020B0503020000020004" pitchFamily="34" charset="-127"/>
              <a:cs typeface="Arial" pitchFamily="34" charset="0"/>
            </a:endParaRPr>
          </a:p>
        </p:txBody>
      </p:sp>
      <p:grpSp>
        <p:nvGrpSpPr>
          <p:cNvPr id="49" name="그룹 12">
            <a:extLst>
              <a:ext uri="{FF2B5EF4-FFF2-40B4-BE49-F238E27FC236}">
                <a16:creationId xmlns:a16="http://schemas.microsoft.com/office/drawing/2014/main" id="{AB3A0EC7-FC9E-B40F-71B4-732C328E204B}"/>
              </a:ext>
            </a:extLst>
          </p:cNvPr>
          <p:cNvGrpSpPr/>
          <p:nvPr/>
        </p:nvGrpSpPr>
        <p:grpSpPr>
          <a:xfrm>
            <a:off x="5213984" y="1610592"/>
            <a:ext cx="1911855" cy="4602224"/>
            <a:chOff x="7107730" y="1844824"/>
            <a:chExt cx="1810800" cy="3180900"/>
          </a:xfrm>
        </p:grpSpPr>
        <p:sp>
          <p:nvSpPr>
            <p:cNvPr id="50" name="Rectangle 1">
              <a:extLst>
                <a:ext uri="{FF2B5EF4-FFF2-40B4-BE49-F238E27FC236}">
                  <a16:creationId xmlns:a16="http://schemas.microsoft.com/office/drawing/2014/main" id="{EF4012EC-A705-328E-0652-3E427E336C21}"/>
                </a:ext>
              </a:extLst>
            </p:cNvPr>
            <p:cNvSpPr/>
            <p:nvPr/>
          </p:nvSpPr>
          <p:spPr>
            <a:xfrm>
              <a:off x="7107731" y="1844824"/>
              <a:ext cx="1800000" cy="3158048"/>
            </a:xfrm>
            <a:custGeom>
              <a:avLst/>
              <a:gdLst/>
              <a:ahLst/>
              <a:cxnLst/>
              <a:rect l="l" t="t" r="r" b="b"/>
              <a:pathLst>
                <a:path w="1512168" h="2053306">
                  <a:moveTo>
                    <a:pt x="0" y="0"/>
                  </a:moveTo>
                  <a:lnTo>
                    <a:pt x="1512168" y="0"/>
                  </a:lnTo>
                  <a:lnTo>
                    <a:pt x="1512168" y="2053306"/>
                  </a:lnTo>
                  <a:lnTo>
                    <a:pt x="0" y="2053306"/>
                  </a:lnTo>
                  <a:close/>
                </a:path>
              </a:pathLst>
            </a:custGeom>
            <a:solidFill>
              <a:schemeClr val="bg1"/>
            </a:solidFill>
            <a:ln w="6350">
              <a:solidFill>
                <a:schemeClr val="bg1"/>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ko-KR" altLang="en-US" sz="1400" b="0" i="0" u="none" strike="noStrike" kern="1200" cap="none" spc="0" normalizeH="0" baseline="0" noProof="0">
                <a:ln>
                  <a:noFill/>
                </a:ln>
                <a:solidFill>
                  <a:prstClr val="black">
                    <a:lumMod val="65000"/>
                    <a:lumOff val="35000"/>
                  </a:prstClr>
                </a:solidFill>
                <a:effectLst/>
                <a:uLnTx/>
                <a:uFillTx/>
                <a:latin typeface="Calibri" panose="020F0502020204030204"/>
                <a:ea typeface="맑은 고딕" panose="020B0503020000020004" pitchFamily="34" charset="-127"/>
                <a:cs typeface="+mn-cs"/>
              </a:endParaRPr>
            </a:p>
          </p:txBody>
        </p:sp>
        <p:sp>
          <p:nvSpPr>
            <p:cNvPr id="51" name="Rectangle 1">
              <a:extLst>
                <a:ext uri="{FF2B5EF4-FFF2-40B4-BE49-F238E27FC236}">
                  <a16:creationId xmlns:a16="http://schemas.microsoft.com/office/drawing/2014/main" id="{9F97B1D4-8E3E-6D13-B03A-BEA14C27C4EA}"/>
                </a:ext>
              </a:extLst>
            </p:cNvPr>
            <p:cNvSpPr/>
            <p:nvPr/>
          </p:nvSpPr>
          <p:spPr>
            <a:xfrm>
              <a:off x="7107730" y="4348326"/>
              <a:ext cx="1810800" cy="677398"/>
            </a:xfrm>
            <a:custGeom>
              <a:avLst/>
              <a:gdLst>
                <a:gd name="connsiteX0" fmla="*/ 0 w 1512168"/>
                <a:gd name="connsiteY0" fmla="*/ 0 h 446112"/>
                <a:gd name="connsiteX1" fmla="*/ 1512168 w 1512168"/>
                <a:gd name="connsiteY1" fmla="*/ 0 h 446112"/>
                <a:gd name="connsiteX2" fmla="*/ 1512168 w 1512168"/>
                <a:gd name="connsiteY2" fmla="*/ 440432 h 446112"/>
                <a:gd name="connsiteX3" fmla="*/ 881378 w 1512168"/>
                <a:gd name="connsiteY3" fmla="*/ 440432 h 446112"/>
                <a:gd name="connsiteX4" fmla="*/ 634085 w 1512168"/>
                <a:gd name="connsiteY4" fmla="*/ 446112 h 446112"/>
                <a:gd name="connsiteX5" fmla="*/ 630790 w 1512168"/>
                <a:gd name="connsiteY5" fmla="*/ 440432 h 446112"/>
                <a:gd name="connsiteX6" fmla="*/ 0 w 1512168"/>
                <a:gd name="connsiteY6" fmla="*/ 440432 h 446112"/>
                <a:gd name="connsiteX7" fmla="*/ 0 w 1512168"/>
                <a:gd name="connsiteY7" fmla="*/ 0 h 446112"/>
                <a:gd name="connsiteX0" fmla="*/ 0 w 1512168"/>
                <a:gd name="connsiteY0" fmla="*/ 0 h 446112"/>
                <a:gd name="connsiteX1" fmla="*/ 1512168 w 1512168"/>
                <a:gd name="connsiteY1" fmla="*/ 0 h 446112"/>
                <a:gd name="connsiteX2" fmla="*/ 1512168 w 1512168"/>
                <a:gd name="connsiteY2" fmla="*/ 440432 h 446112"/>
                <a:gd name="connsiteX3" fmla="*/ 909337 w 1512168"/>
                <a:gd name="connsiteY3" fmla="*/ 437210 h 446112"/>
                <a:gd name="connsiteX4" fmla="*/ 881378 w 1512168"/>
                <a:gd name="connsiteY4" fmla="*/ 440432 h 446112"/>
                <a:gd name="connsiteX5" fmla="*/ 634085 w 1512168"/>
                <a:gd name="connsiteY5" fmla="*/ 446112 h 446112"/>
                <a:gd name="connsiteX6" fmla="*/ 630790 w 1512168"/>
                <a:gd name="connsiteY6" fmla="*/ 440432 h 446112"/>
                <a:gd name="connsiteX7" fmla="*/ 0 w 1512168"/>
                <a:gd name="connsiteY7" fmla="*/ 440432 h 446112"/>
                <a:gd name="connsiteX8" fmla="*/ 0 w 1512168"/>
                <a:gd name="connsiteY8" fmla="*/ 0 h 446112"/>
                <a:gd name="connsiteX0" fmla="*/ 0 w 1512168"/>
                <a:gd name="connsiteY0" fmla="*/ 0 h 446112"/>
                <a:gd name="connsiteX1" fmla="*/ 1512168 w 1512168"/>
                <a:gd name="connsiteY1" fmla="*/ 0 h 446112"/>
                <a:gd name="connsiteX2" fmla="*/ 1512168 w 1512168"/>
                <a:gd name="connsiteY2" fmla="*/ 440432 h 446112"/>
                <a:gd name="connsiteX3" fmla="*/ 909337 w 1512168"/>
                <a:gd name="connsiteY3" fmla="*/ 437210 h 446112"/>
                <a:gd name="connsiteX4" fmla="*/ 634085 w 1512168"/>
                <a:gd name="connsiteY4" fmla="*/ 446112 h 446112"/>
                <a:gd name="connsiteX5" fmla="*/ 630790 w 1512168"/>
                <a:gd name="connsiteY5" fmla="*/ 440432 h 446112"/>
                <a:gd name="connsiteX6" fmla="*/ 0 w 1512168"/>
                <a:gd name="connsiteY6" fmla="*/ 440432 h 446112"/>
                <a:gd name="connsiteX7" fmla="*/ 0 w 1512168"/>
                <a:gd name="connsiteY7" fmla="*/ 0 h 446112"/>
                <a:gd name="connsiteX0" fmla="*/ 0 w 1512168"/>
                <a:gd name="connsiteY0" fmla="*/ 0 h 446112"/>
                <a:gd name="connsiteX1" fmla="*/ 1512168 w 1512168"/>
                <a:gd name="connsiteY1" fmla="*/ 0 h 446112"/>
                <a:gd name="connsiteX2" fmla="*/ 1512168 w 1512168"/>
                <a:gd name="connsiteY2" fmla="*/ 440432 h 446112"/>
                <a:gd name="connsiteX3" fmla="*/ 909337 w 1512168"/>
                <a:gd name="connsiteY3" fmla="*/ 437210 h 446112"/>
                <a:gd name="connsiteX4" fmla="*/ 634085 w 1512168"/>
                <a:gd name="connsiteY4" fmla="*/ 446112 h 446112"/>
                <a:gd name="connsiteX5" fmla="*/ 0 w 1512168"/>
                <a:gd name="connsiteY5" fmla="*/ 440432 h 446112"/>
                <a:gd name="connsiteX6" fmla="*/ 0 w 1512168"/>
                <a:gd name="connsiteY6" fmla="*/ 0 h 446112"/>
                <a:gd name="connsiteX0" fmla="*/ 0 w 1512168"/>
                <a:gd name="connsiteY0" fmla="*/ 0 h 446112"/>
                <a:gd name="connsiteX1" fmla="*/ 1512168 w 1512168"/>
                <a:gd name="connsiteY1" fmla="*/ 0 h 446112"/>
                <a:gd name="connsiteX2" fmla="*/ 1512168 w 1512168"/>
                <a:gd name="connsiteY2" fmla="*/ 440432 h 446112"/>
                <a:gd name="connsiteX3" fmla="*/ 634085 w 1512168"/>
                <a:gd name="connsiteY3" fmla="*/ 446112 h 446112"/>
                <a:gd name="connsiteX4" fmla="*/ 0 w 1512168"/>
                <a:gd name="connsiteY4" fmla="*/ 440432 h 446112"/>
                <a:gd name="connsiteX5" fmla="*/ 0 w 1512168"/>
                <a:gd name="connsiteY5" fmla="*/ 0 h 446112"/>
                <a:gd name="connsiteX0" fmla="*/ 0 w 1512168"/>
                <a:gd name="connsiteY0" fmla="*/ 0 h 440432"/>
                <a:gd name="connsiteX1" fmla="*/ 1512168 w 1512168"/>
                <a:gd name="connsiteY1" fmla="*/ 0 h 440432"/>
                <a:gd name="connsiteX2" fmla="*/ 1512168 w 1512168"/>
                <a:gd name="connsiteY2" fmla="*/ 440432 h 440432"/>
                <a:gd name="connsiteX3" fmla="*/ 0 w 1512168"/>
                <a:gd name="connsiteY3" fmla="*/ 440432 h 440432"/>
                <a:gd name="connsiteX4" fmla="*/ 0 w 1512168"/>
                <a:gd name="connsiteY4" fmla="*/ 0 h 44043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12168" h="440432">
                  <a:moveTo>
                    <a:pt x="0" y="0"/>
                  </a:moveTo>
                  <a:lnTo>
                    <a:pt x="1512168" y="0"/>
                  </a:lnTo>
                  <a:lnTo>
                    <a:pt x="1512168" y="440432"/>
                  </a:lnTo>
                  <a:lnTo>
                    <a:pt x="0" y="440432"/>
                  </a:lnTo>
                  <a:lnTo>
                    <a:pt x="0" y="0"/>
                  </a:lnTo>
                  <a:close/>
                </a:path>
              </a:pathLst>
            </a:custGeom>
            <a:solidFill>
              <a:srgbClr val="7D5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prstClr val="black">
                    <a:lumMod val="75000"/>
                    <a:lumOff val="25000"/>
                  </a:prstClr>
                </a:solidFill>
                <a:effectLst/>
                <a:uLnTx/>
                <a:uFillTx/>
                <a:latin typeface="Calibri" panose="020F0502020204030204"/>
                <a:ea typeface="맑은 고딕" panose="020B0503020000020004" pitchFamily="34" charset="-127"/>
                <a:cs typeface="+mn-cs"/>
              </a:endParaRPr>
            </a:p>
          </p:txBody>
        </p:sp>
      </p:grpSp>
      <p:sp>
        <p:nvSpPr>
          <p:cNvPr id="53" name="TextBox 508">
            <a:extLst>
              <a:ext uri="{FF2B5EF4-FFF2-40B4-BE49-F238E27FC236}">
                <a16:creationId xmlns:a16="http://schemas.microsoft.com/office/drawing/2014/main" id="{7D1FD095-BB92-06ED-CAD6-EAC1BA7E9EC7}"/>
              </a:ext>
            </a:extLst>
          </p:cNvPr>
          <p:cNvSpPr txBox="1"/>
          <p:nvPr/>
        </p:nvSpPr>
        <p:spPr>
          <a:xfrm>
            <a:off x="5146352" y="5333367"/>
            <a:ext cx="1979487" cy="738664"/>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s-ES" sz="1400" b="1" i="0" u="none" strike="noStrike" kern="1200" cap="none" spc="0" normalizeH="0" baseline="0" noProof="0" dirty="0">
                <a:ln>
                  <a:noFill/>
                </a:ln>
                <a:solidFill>
                  <a:prstClr val="white"/>
                </a:solidFill>
                <a:effectLst/>
                <a:uLnTx/>
                <a:uFillTx/>
                <a:latin typeface="Calibri" panose="020F0502020204030204"/>
                <a:ea typeface="+mn-ea"/>
                <a:cs typeface="+mn-cs"/>
              </a:rPr>
              <a:t>Acompañar y generar  condiciones para fortalecer los ambientes</a:t>
            </a:r>
            <a:endParaRPr kumimoji="0" lang="ko-KR" altLang="en-US" sz="1400" b="1" i="0" u="none" strike="noStrike" kern="1200" cap="none" spc="0" normalizeH="0" baseline="0" noProof="0" dirty="0">
              <a:ln>
                <a:noFill/>
              </a:ln>
              <a:solidFill>
                <a:prstClr val="white"/>
              </a:solidFill>
              <a:effectLst/>
              <a:uLnTx/>
              <a:uFillTx/>
              <a:latin typeface="Calibri" panose="020F0502020204030204"/>
              <a:ea typeface="맑은 고딕" panose="020B0503020000020004" pitchFamily="34" charset="-127"/>
              <a:cs typeface="Arial" pitchFamily="34" charset="0"/>
            </a:endParaRPr>
          </a:p>
        </p:txBody>
      </p:sp>
      <p:sp>
        <p:nvSpPr>
          <p:cNvPr id="54" name="TextBox 512">
            <a:extLst>
              <a:ext uri="{FF2B5EF4-FFF2-40B4-BE49-F238E27FC236}">
                <a16:creationId xmlns:a16="http://schemas.microsoft.com/office/drawing/2014/main" id="{3694905A-C020-B623-1A6E-BD67F53573DD}"/>
              </a:ext>
            </a:extLst>
          </p:cNvPr>
          <p:cNvSpPr txBox="1"/>
          <p:nvPr/>
        </p:nvSpPr>
        <p:spPr>
          <a:xfrm>
            <a:off x="5324241" y="1644083"/>
            <a:ext cx="1679939" cy="3539430"/>
          </a:xfrm>
          <a:prstGeom prst="rect">
            <a:avLst/>
          </a:prstGeom>
          <a:noFill/>
        </p:spPr>
        <p:txBody>
          <a:bodyPr wrap="square" rtlCol="0">
            <a:spAutoFit/>
          </a:bodyPr>
          <a:lstStyle/>
          <a:p>
            <a:pPr marL="0" marR="0" lvl="0" indent="0" algn="just" defTabSz="457200" rtl="0" eaLnBrk="1" fontAlgn="auto" latinLnBrk="0" hangingPunct="1">
              <a:lnSpc>
                <a:spcPct val="100000"/>
              </a:lnSpc>
              <a:spcBef>
                <a:spcPts val="0"/>
              </a:spcBef>
              <a:spcAft>
                <a:spcPts val="0"/>
              </a:spcAft>
              <a:buClrTx/>
              <a:buSzTx/>
              <a:buFontTx/>
              <a:buNone/>
              <a:tabLst/>
              <a:defRPr/>
            </a:pPr>
            <a:r>
              <a:rPr kumimoji="0" lang="es-ES" sz="1400" b="0" i="0" u="none" strike="noStrike" kern="1200" cap="none" spc="0" normalizeH="0" baseline="0" noProof="0" dirty="0">
                <a:ln>
                  <a:noFill/>
                </a:ln>
                <a:solidFill>
                  <a:srgbClr val="E7E6E6">
                    <a:lumMod val="25000"/>
                  </a:srgbClr>
                </a:solidFill>
                <a:effectLst/>
                <a:uLnTx/>
                <a:uFillTx/>
                <a:latin typeface="Arial"/>
                <a:ea typeface="+mn-ea"/>
                <a:cs typeface="Arial"/>
              </a:rPr>
              <a:t>Identificar condiciones de todos los servicios de educación inicial para promover planes de fortalecimiento institucional.</a:t>
            </a:r>
          </a:p>
          <a:p>
            <a:pPr marL="0" marR="0" lvl="0" indent="0" algn="just" defTabSz="457200" rtl="0" eaLnBrk="1" fontAlgn="auto" latinLnBrk="0" hangingPunct="1">
              <a:lnSpc>
                <a:spcPct val="100000"/>
              </a:lnSpc>
              <a:spcBef>
                <a:spcPts val="0"/>
              </a:spcBef>
              <a:spcAft>
                <a:spcPts val="0"/>
              </a:spcAft>
              <a:buClrTx/>
              <a:buSzTx/>
              <a:buFontTx/>
              <a:buNone/>
              <a:tabLst/>
              <a:defRPr/>
            </a:pPr>
            <a:endParaRPr kumimoji="0" lang="es-ES" sz="1400" b="0" i="0" u="none" strike="noStrike" kern="1200" cap="none" spc="0" normalizeH="0" baseline="0" noProof="0" dirty="0">
              <a:ln>
                <a:noFill/>
              </a:ln>
              <a:solidFill>
                <a:srgbClr val="E7E6E6">
                  <a:lumMod val="25000"/>
                </a:srgbClr>
              </a:solidFill>
              <a:effectLst/>
              <a:uLnTx/>
              <a:uFillTx/>
              <a:latin typeface="Arial"/>
              <a:ea typeface="+mn-ea"/>
              <a:cs typeface="Arial"/>
            </a:endParaRPr>
          </a:p>
          <a:p>
            <a:pPr marL="0" marR="0" lvl="0" indent="0" algn="just" defTabSz="457200" rtl="0" eaLnBrk="1" fontAlgn="auto" latinLnBrk="0" hangingPunct="1">
              <a:lnSpc>
                <a:spcPct val="100000"/>
              </a:lnSpc>
              <a:spcBef>
                <a:spcPts val="0"/>
              </a:spcBef>
              <a:spcAft>
                <a:spcPts val="0"/>
              </a:spcAft>
              <a:buClrTx/>
              <a:buSzTx/>
              <a:buFontTx/>
              <a:buNone/>
              <a:tabLst/>
              <a:defRPr/>
            </a:pPr>
            <a:r>
              <a:rPr kumimoji="0" lang="es-ES" sz="1400" b="0" i="0" u="none" strike="noStrike" kern="1200" cap="none" spc="0" normalizeH="0" baseline="0" noProof="0" dirty="0">
                <a:ln>
                  <a:noFill/>
                </a:ln>
                <a:solidFill>
                  <a:srgbClr val="E7E6E6">
                    <a:lumMod val="25000"/>
                  </a:srgbClr>
                </a:solidFill>
                <a:effectLst/>
                <a:uLnTx/>
                <a:uFillTx/>
                <a:latin typeface="Arial"/>
                <a:ea typeface="+mn-ea"/>
                <a:cs typeface="Arial"/>
              </a:rPr>
              <a:t>Gestionar recursos para </a:t>
            </a:r>
            <a:r>
              <a:rPr kumimoji="0" lang="es-CO" sz="1400" b="0" i="0" u="none" strike="noStrike" kern="1200" cap="none" spc="0" normalizeH="0" baseline="0" noProof="0" dirty="0">
                <a:ln>
                  <a:noFill/>
                </a:ln>
                <a:solidFill>
                  <a:srgbClr val="E7E6E6">
                    <a:lumMod val="25000"/>
                  </a:srgbClr>
                </a:solidFill>
                <a:effectLst/>
                <a:uLnTx/>
                <a:uFillTx/>
                <a:latin typeface="Arial"/>
                <a:ea typeface="+mn-ea"/>
                <a:cs typeface="Arial"/>
              </a:rPr>
              <a:t>el mejoramiento de las aulas de preescolar y la cualificación de maestras.</a:t>
            </a:r>
            <a:endParaRPr kumimoji="0" lang="es-ES" sz="1400" b="0" i="0" u="none" strike="noStrike" kern="1200" cap="none" spc="0" normalizeH="0" baseline="0" noProof="0" dirty="0">
              <a:ln>
                <a:noFill/>
              </a:ln>
              <a:solidFill>
                <a:srgbClr val="E7E6E6">
                  <a:lumMod val="25000"/>
                </a:srgbClr>
              </a:solidFill>
              <a:effectLst/>
              <a:uLnTx/>
              <a:uFillTx/>
              <a:latin typeface="Arial"/>
              <a:ea typeface="+mn-ea"/>
              <a:cs typeface="Arial"/>
            </a:endParaRPr>
          </a:p>
        </p:txBody>
      </p:sp>
      <p:sp>
        <p:nvSpPr>
          <p:cNvPr id="57" name="TextBox 506">
            <a:extLst>
              <a:ext uri="{FF2B5EF4-FFF2-40B4-BE49-F238E27FC236}">
                <a16:creationId xmlns:a16="http://schemas.microsoft.com/office/drawing/2014/main" id="{A6244889-2607-0434-6D3C-8643880A2BFA}"/>
              </a:ext>
            </a:extLst>
          </p:cNvPr>
          <p:cNvSpPr txBox="1"/>
          <p:nvPr/>
        </p:nvSpPr>
        <p:spPr>
          <a:xfrm>
            <a:off x="749258" y="5225646"/>
            <a:ext cx="2044707" cy="954107"/>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s-ES_tradnl" sz="1400" b="1" i="0" u="none" strike="noStrike" kern="1200" cap="none" spc="0" normalizeH="0" baseline="0" noProof="0" dirty="0">
                <a:ln>
                  <a:noFill/>
                </a:ln>
                <a:solidFill>
                  <a:prstClr val="white"/>
                </a:solidFill>
                <a:effectLst/>
                <a:uLnTx/>
                <a:uFillTx/>
                <a:latin typeface="Arial"/>
                <a:ea typeface="+mn-ea"/>
                <a:cs typeface="Arial"/>
              </a:rPr>
              <a:t>A</a:t>
            </a:r>
            <a:r>
              <a:rPr kumimoji="0" lang="es-ES_tradnl" sz="1400" b="1" i="0" u="none" strike="noStrike" kern="1200" cap="none" spc="0" normalizeH="0" baseline="0" noProof="0" dirty="0" err="1">
                <a:ln>
                  <a:noFill/>
                </a:ln>
                <a:solidFill>
                  <a:prstClr val="white"/>
                </a:solidFill>
                <a:effectLst/>
                <a:uLnTx/>
                <a:uFillTx/>
                <a:latin typeface="Arial"/>
                <a:ea typeface="+mn-ea"/>
                <a:cs typeface="Arial"/>
              </a:rPr>
              <a:t>sesorar</a:t>
            </a:r>
            <a:r>
              <a:rPr kumimoji="0" lang="es-ES_tradnl" sz="1400" b="1" i="0" u="none" strike="noStrike" kern="1200" cap="none" spc="0" normalizeH="0" baseline="0" noProof="0" dirty="0">
                <a:ln>
                  <a:noFill/>
                </a:ln>
                <a:solidFill>
                  <a:prstClr val="white"/>
                </a:solidFill>
                <a:effectLst/>
                <a:uLnTx/>
                <a:uFillTx/>
                <a:latin typeface="Arial"/>
                <a:ea typeface="+mn-ea"/>
                <a:cs typeface="Arial"/>
              </a:rPr>
              <a:t> y acompañar técnicamente a los prestadores</a:t>
            </a:r>
            <a:endParaRPr kumimoji="0" lang="ko-KR" altLang="en-US" sz="1400" b="1" i="0" u="none" strike="noStrike" kern="1200" cap="none" spc="0" normalizeH="0" baseline="0" noProof="0" dirty="0">
              <a:ln>
                <a:noFill/>
              </a:ln>
              <a:solidFill>
                <a:prstClr val="white"/>
              </a:solidFill>
              <a:effectLst/>
              <a:uLnTx/>
              <a:uFillTx/>
              <a:latin typeface="Calibri" panose="020F0502020204030204"/>
              <a:ea typeface="맑은 고딕" panose="020B0503020000020004" pitchFamily="34" charset="-127"/>
              <a:cs typeface="Arial" pitchFamily="34" charset="0"/>
            </a:endParaRPr>
          </a:p>
        </p:txBody>
      </p:sp>
    </p:spTree>
    <p:extLst>
      <p:ext uri="{BB962C8B-B14F-4D97-AF65-F5344CB8AC3E}">
        <p14:creationId xmlns:p14="http://schemas.microsoft.com/office/powerpoint/2010/main" val="90848372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8" name="CuadroTexto 7">
            <a:extLst>
              <a:ext uri="{FF2B5EF4-FFF2-40B4-BE49-F238E27FC236}">
                <a16:creationId xmlns:a16="http://schemas.microsoft.com/office/drawing/2014/main" id="{E8446616-22B5-8A4F-AB8A-FA690BA4AFDE}"/>
              </a:ext>
            </a:extLst>
          </p:cNvPr>
          <p:cNvSpPr txBox="1"/>
          <p:nvPr/>
        </p:nvSpPr>
        <p:spPr>
          <a:xfrm>
            <a:off x="3219431" y="1046235"/>
            <a:ext cx="6101534" cy="338554"/>
          </a:xfrm>
          <a:prstGeom prst="rect">
            <a:avLst/>
          </a:prstGeom>
          <a:noFill/>
        </p:spPr>
        <p:txBody>
          <a:bodyPr wrap="square" lIns="91440" tIns="45720" rIns="91440" bIns="45720" rtlCol="0" anchor="t">
            <a:spAutoFit/>
          </a:bodyPr>
          <a:lstStyle>
            <a:defPPr>
              <a:defRPr lang="en-US"/>
            </a:defPPr>
            <a:lvl1pPr marR="0" lvl="0" indent="0" algn="ctr" fontAlgn="auto">
              <a:lnSpc>
                <a:spcPct val="100000"/>
              </a:lnSpc>
              <a:spcBef>
                <a:spcPts val="0"/>
              </a:spcBef>
              <a:spcAft>
                <a:spcPts val="0"/>
              </a:spcAft>
              <a:buClrTx/>
              <a:buSzTx/>
              <a:buFontTx/>
              <a:buNone/>
              <a:tabLst/>
              <a:defRPr kumimoji="0" b="1" i="0" u="none" strike="noStrike" cap="none" spc="0" normalizeH="0" baseline="0">
                <a:ln>
                  <a:noFill/>
                </a:ln>
                <a:solidFill>
                  <a:srgbClr val="002060"/>
                </a:solidFill>
                <a:effectLst/>
                <a:uLnTx/>
                <a:uFillTx/>
                <a:latin typeface="Arial" panose="020B0604020202020204" pitchFamily="34" charset="0"/>
                <a:cs typeface="Arial" panose="020B0604020202020204" pitchFamily="34" charset="0"/>
              </a:defRPr>
            </a:lvl1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0" normalizeH="0" baseline="0" noProof="0" dirty="0">
                <a:ln>
                  <a:noFill/>
                </a:ln>
                <a:solidFill>
                  <a:srgbClr val="002060"/>
                </a:solidFill>
                <a:effectLst/>
                <a:uLnTx/>
                <a:uFillTx/>
                <a:latin typeface="Arial" panose="020B0604020202020204" pitchFamily="34" charset="0"/>
                <a:ea typeface="+mn-ea"/>
                <a:cs typeface="Arial" panose="020B0604020202020204" pitchFamily="34" charset="0"/>
              </a:rPr>
              <a:t>Propuestas para las Secretarías de Educación </a:t>
            </a:r>
            <a:endParaRPr kumimoji="0" lang="es-CO" sz="1600" b="1" i="0" u="none" strike="noStrike" kern="1200" cap="none" spc="0" normalizeH="0" baseline="0" noProof="0" dirty="0">
              <a:ln>
                <a:noFill/>
              </a:ln>
              <a:solidFill>
                <a:srgbClr val="002060"/>
              </a:solidFill>
              <a:effectLst/>
              <a:uLnTx/>
              <a:uFillTx/>
              <a:latin typeface="Arial" panose="020B0604020202020204" pitchFamily="34" charset="0"/>
              <a:ea typeface="+mn-ea"/>
              <a:cs typeface="Arial" panose="020B0604020202020204" pitchFamily="34" charset="0"/>
            </a:endParaRPr>
          </a:p>
        </p:txBody>
      </p:sp>
      <p:sp>
        <p:nvSpPr>
          <p:cNvPr id="18" name="CuadroTexto 17">
            <a:extLst>
              <a:ext uri="{FF2B5EF4-FFF2-40B4-BE49-F238E27FC236}">
                <a16:creationId xmlns:a16="http://schemas.microsoft.com/office/drawing/2014/main" id="{42E858DC-FFC3-1C30-20AC-6077A09A685E}"/>
              </a:ext>
            </a:extLst>
          </p:cNvPr>
          <p:cNvSpPr txBox="1"/>
          <p:nvPr/>
        </p:nvSpPr>
        <p:spPr>
          <a:xfrm>
            <a:off x="2044433" y="6360971"/>
            <a:ext cx="8374081" cy="338554"/>
          </a:xfrm>
          <a:prstGeom prst="rect">
            <a:avLst/>
          </a:prstGeom>
          <a:noFill/>
        </p:spPr>
        <p:txBody>
          <a:bodyPr wrap="square" lIns="91440" tIns="45720" rIns="91440" bIns="45720" rtlCol="0" anchor="t">
            <a:spAutoFit/>
          </a:bodyPr>
          <a:lstStyle>
            <a:defPPr>
              <a:defRPr lang="en-US"/>
            </a:defPPr>
            <a:lvl1pPr marR="0" lvl="0" indent="0" algn="ctr" fontAlgn="auto">
              <a:lnSpc>
                <a:spcPct val="100000"/>
              </a:lnSpc>
              <a:spcBef>
                <a:spcPts val="0"/>
              </a:spcBef>
              <a:spcAft>
                <a:spcPts val="0"/>
              </a:spcAft>
              <a:buClrTx/>
              <a:buSzTx/>
              <a:buFontTx/>
              <a:buNone/>
              <a:tabLst/>
              <a:defRPr kumimoji="0" b="1" i="0" u="none" strike="noStrike" cap="none" spc="0" normalizeH="0" baseline="0">
                <a:ln>
                  <a:noFill/>
                </a:ln>
                <a:solidFill>
                  <a:srgbClr val="002060"/>
                </a:solidFill>
                <a:effectLst/>
                <a:uLnTx/>
                <a:uFillTx/>
                <a:latin typeface="Arial" panose="020B0604020202020204" pitchFamily="34" charset="0"/>
                <a:cs typeface="Arial" panose="020B0604020202020204" pitchFamily="34" charset="0"/>
              </a:defRPr>
            </a:lvl1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0" normalizeH="0" baseline="0" noProof="0" dirty="0">
                <a:ln>
                  <a:noFill/>
                </a:ln>
                <a:solidFill>
                  <a:srgbClr val="002060"/>
                </a:solidFill>
                <a:effectLst/>
                <a:uLnTx/>
                <a:uFillTx/>
                <a:latin typeface="Arial" panose="020B0604020202020204" pitchFamily="34" charset="0"/>
                <a:ea typeface="+mn-ea"/>
                <a:cs typeface="Arial" panose="020B0604020202020204" pitchFamily="34" charset="0"/>
              </a:rPr>
              <a:t>Responsabilidades de las Entidades Territoriales</a:t>
            </a:r>
            <a:endParaRPr kumimoji="0" lang="es-CO" sz="1600" b="1" i="0" u="none" strike="noStrike" kern="1200" cap="none" spc="0" normalizeH="0" baseline="0" noProof="0" dirty="0">
              <a:ln>
                <a:noFill/>
              </a:ln>
              <a:solidFill>
                <a:srgbClr val="002060"/>
              </a:solidFill>
              <a:effectLst/>
              <a:uLnTx/>
              <a:uFillTx/>
              <a:latin typeface="Arial" panose="020B0604020202020204" pitchFamily="34" charset="0"/>
              <a:ea typeface="+mn-ea"/>
              <a:cs typeface="Arial" panose="020B0604020202020204" pitchFamily="34" charset="0"/>
            </a:endParaRPr>
          </a:p>
        </p:txBody>
      </p:sp>
      <p:sp>
        <p:nvSpPr>
          <p:cNvPr id="12" name="CuadroTexto 11">
            <a:extLst>
              <a:ext uri="{FF2B5EF4-FFF2-40B4-BE49-F238E27FC236}">
                <a16:creationId xmlns:a16="http://schemas.microsoft.com/office/drawing/2014/main" id="{1810D5FC-410C-E3FC-590D-069ADB29F0CC}"/>
              </a:ext>
            </a:extLst>
          </p:cNvPr>
          <p:cNvSpPr txBox="1"/>
          <p:nvPr/>
        </p:nvSpPr>
        <p:spPr>
          <a:xfrm>
            <a:off x="1747140" y="146559"/>
            <a:ext cx="7072412" cy="830997"/>
          </a:xfrm>
          <a:prstGeom prst="rect">
            <a:avLst/>
          </a:prstGeom>
          <a:noFill/>
        </p:spPr>
        <p:txBody>
          <a:bodyPr wrap="square" lIns="91440" tIns="45720" rIns="91440" bIns="45720" rtlCol="0" anchor="t">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s-CO" sz="2400" b="1" i="0" u="none" strike="noStrike" kern="1200" cap="none" spc="0" normalizeH="0" baseline="0" noProof="0" dirty="0">
                <a:ln>
                  <a:noFill/>
                </a:ln>
                <a:solidFill>
                  <a:srgbClr val="002060"/>
                </a:solidFill>
                <a:effectLst/>
                <a:uLnTx/>
                <a:uFillTx/>
                <a:latin typeface="Arial" panose="020B0604020202020204" pitchFamily="34" charset="0"/>
                <a:ea typeface="+mn-ea"/>
                <a:cs typeface="Arial" panose="020B0604020202020204" pitchFamily="34" charset="0"/>
              </a:rPr>
              <a:t>Ideas para fortalecer la gestión de la e</a:t>
            </a:r>
            <a:r>
              <a:rPr kumimoji="0" lang="es-CO" sz="2400" b="1" i="0" u="none" strike="noStrike" kern="1200" cap="none" spc="0" normalizeH="0" baseline="0" noProof="0" dirty="0" err="1">
                <a:ln>
                  <a:noFill/>
                </a:ln>
                <a:solidFill>
                  <a:srgbClr val="002060"/>
                </a:solidFill>
                <a:effectLst/>
                <a:uLnTx/>
                <a:uFillTx/>
                <a:latin typeface="Arial" panose="020B0604020202020204" pitchFamily="34" charset="0"/>
                <a:ea typeface="+mn-ea"/>
                <a:cs typeface="Arial" panose="020B0604020202020204" pitchFamily="34" charset="0"/>
              </a:rPr>
              <a:t>ducación</a:t>
            </a:r>
            <a:r>
              <a:rPr kumimoji="0" lang="es-CO" sz="2400" b="1" i="0" u="none" strike="noStrike" kern="1200" cap="none" spc="0" normalizeH="0" baseline="0" noProof="0" dirty="0">
                <a:ln>
                  <a:noFill/>
                </a:ln>
                <a:solidFill>
                  <a:srgbClr val="002060"/>
                </a:solidFill>
                <a:effectLst/>
                <a:uLnTx/>
                <a:uFillTx/>
                <a:latin typeface="Arial" panose="020B0604020202020204" pitchFamily="34" charset="0"/>
                <a:ea typeface="+mn-ea"/>
                <a:cs typeface="Arial" panose="020B0604020202020204" pitchFamily="34" charset="0"/>
              </a:rPr>
              <a:t> inicial en el territorio. </a:t>
            </a:r>
            <a:endParaRPr kumimoji="0" lang="es-CO" sz="2400" b="1" i="0" u="none" strike="noStrike" kern="1200" cap="none" spc="0" normalizeH="0" baseline="0" noProof="0" dirty="0">
              <a:ln>
                <a:noFill/>
              </a:ln>
              <a:solidFill>
                <a:srgbClr val="7030A0"/>
              </a:solidFill>
              <a:effectLst/>
              <a:uLnTx/>
              <a:uFillTx/>
              <a:latin typeface="Arial"/>
              <a:ea typeface="+mn-ea"/>
              <a:cs typeface="Arial"/>
            </a:endParaRPr>
          </a:p>
        </p:txBody>
      </p:sp>
      <p:grpSp>
        <p:nvGrpSpPr>
          <p:cNvPr id="4" name="그룹 6">
            <a:extLst>
              <a:ext uri="{FF2B5EF4-FFF2-40B4-BE49-F238E27FC236}">
                <a16:creationId xmlns:a16="http://schemas.microsoft.com/office/drawing/2014/main" id="{7FF69173-3E25-4147-0E67-98416156F057}"/>
              </a:ext>
            </a:extLst>
          </p:cNvPr>
          <p:cNvGrpSpPr/>
          <p:nvPr/>
        </p:nvGrpSpPr>
        <p:grpSpPr>
          <a:xfrm>
            <a:off x="759153" y="1583685"/>
            <a:ext cx="1912937" cy="4602224"/>
            <a:chOff x="967491" y="1844824"/>
            <a:chExt cx="1811825" cy="3180900"/>
          </a:xfrm>
        </p:grpSpPr>
        <p:sp>
          <p:nvSpPr>
            <p:cNvPr id="5" name="Rectangle 1">
              <a:extLst>
                <a:ext uri="{FF2B5EF4-FFF2-40B4-BE49-F238E27FC236}">
                  <a16:creationId xmlns:a16="http://schemas.microsoft.com/office/drawing/2014/main" id="{A0A85044-D4DF-AC7A-E1A0-BE6E7402EF53}"/>
                </a:ext>
              </a:extLst>
            </p:cNvPr>
            <p:cNvSpPr/>
            <p:nvPr/>
          </p:nvSpPr>
          <p:spPr>
            <a:xfrm>
              <a:off x="973478" y="1844824"/>
              <a:ext cx="1800000" cy="3158048"/>
            </a:xfrm>
            <a:custGeom>
              <a:avLst/>
              <a:gdLst/>
              <a:ahLst/>
              <a:cxnLst/>
              <a:rect l="l" t="t" r="r" b="b"/>
              <a:pathLst>
                <a:path w="1512168" h="2053306">
                  <a:moveTo>
                    <a:pt x="0" y="0"/>
                  </a:moveTo>
                  <a:lnTo>
                    <a:pt x="1512168" y="0"/>
                  </a:lnTo>
                  <a:lnTo>
                    <a:pt x="1512168" y="2053306"/>
                  </a:lnTo>
                  <a:lnTo>
                    <a:pt x="0" y="2053306"/>
                  </a:lnTo>
                  <a:close/>
                </a:path>
              </a:pathLst>
            </a:custGeom>
            <a:solidFill>
              <a:schemeClr val="bg1"/>
            </a:solidFill>
            <a:ln w="6350">
              <a:solidFill>
                <a:schemeClr val="bg1"/>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ko-KR" altLang="en-US" sz="1400" b="0" i="0" u="none" strike="noStrike" kern="1200" cap="none" spc="0" normalizeH="0" baseline="0" noProof="0">
                <a:ln>
                  <a:noFill/>
                </a:ln>
                <a:solidFill>
                  <a:prstClr val="black">
                    <a:lumMod val="65000"/>
                    <a:lumOff val="35000"/>
                  </a:prstClr>
                </a:solidFill>
                <a:effectLst/>
                <a:uLnTx/>
                <a:uFillTx/>
                <a:latin typeface="Calibri" panose="020F0502020204030204"/>
                <a:ea typeface="맑은 고딕" panose="020B0503020000020004" pitchFamily="34" charset="-127"/>
                <a:cs typeface="+mn-cs"/>
              </a:endParaRPr>
            </a:p>
          </p:txBody>
        </p:sp>
        <p:sp>
          <p:nvSpPr>
            <p:cNvPr id="7" name="Rectangle 1">
              <a:extLst>
                <a:ext uri="{FF2B5EF4-FFF2-40B4-BE49-F238E27FC236}">
                  <a16:creationId xmlns:a16="http://schemas.microsoft.com/office/drawing/2014/main" id="{A4B8DA32-A3B5-6C36-C8E5-9CB1582AC469}"/>
                </a:ext>
              </a:extLst>
            </p:cNvPr>
            <p:cNvSpPr/>
            <p:nvPr/>
          </p:nvSpPr>
          <p:spPr>
            <a:xfrm>
              <a:off x="967491" y="4348326"/>
              <a:ext cx="1811825" cy="677398"/>
            </a:xfrm>
            <a:custGeom>
              <a:avLst/>
              <a:gdLst>
                <a:gd name="connsiteX0" fmla="*/ 0 w 1512168"/>
                <a:gd name="connsiteY0" fmla="*/ 0 h 446112"/>
                <a:gd name="connsiteX1" fmla="*/ 1512168 w 1512168"/>
                <a:gd name="connsiteY1" fmla="*/ 0 h 446112"/>
                <a:gd name="connsiteX2" fmla="*/ 1512168 w 1512168"/>
                <a:gd name="connsiteY2" fmla="*/ 440432 h 446112"/>
                <a:gd name="connsiteX3" fmla="*/ 881378 w 1512168"/>
                <a:gd name="connsiteY3" fmla="*/ 440432 h 446112"/>
                <a:gd name="connsiteX4" fmla="*/ 634085 w 1512168"/>
                <a:gd name="connsiteY4" fmla="*/ 446112 h 446112"/>
                <a:gd name="connsiteX5" fmla="*/ 630790 w 1512168"/>
                <a:gd name="connsiteY5" fmla="*/ 440432 h 446112"/>
                <a:gd name="connsiteX6" fmla="*/ 0 w 1512168"/>
                <a:gd name="connsiteY6" fmla="*/ 440432 h 446112"/>
                <a:gd name="connsiteX7" fmla="*/ 0 w 1512168"/>
                <a:gd name="connsiteY7" fmla="*/ 0 h 446112"/>
                <a:gd name="connsiteX0" fmla="*/ 0 w 1512168"/>
                <a:gd name="connsiteY0" fmla="*/ 0 h 446112"/>
                <a:gd name="connsiteX1" fmla="*/ 1512168 w 1512168"/>
                <a:gd name="connsiteY1" fmla="*/ 0 h 446112"/>
                <a:gd name="connsiteX2" fmla="*/ 1512168 w 1512168"/>
                <a:gd name="connsiteY2" fmla="*/ 440432 h 446112"/>
                <a:gd name="connsiteX3" fmla="*/ 881378 w 1512168"/>
                <a:gd name="connsiteY3" fmla="*/ 440432 h 446112"/>
                <a:gd name="connsiteX4" fmla="*/ 634085 w 1512168"/>
                <a:gd name="connsiteY4" fmla="*/ 446112 h 446112"/>
                <a:gd name="connsiteX5" fmla="*/ 0 w 1512168"/>
                <a:gd name="connsiteY5" fmla="*/ 440432 h 446112"/>
                <a:gd name="connsiteX6" fmla="*/ 0 w 1512168"/>
                <a:gd name="connsiteY6" fmla="*/ 0 h 446112"/>
                <a:gd name="connsiteX0" fmla="*/ 0 w 1512168"/>
                <a:gd name="connsiteY0" fmla="*/ 0 h 446112"/>
                <a:gd name="connsiteX1" fmla="*/ 1512168 w 1512168"/>
                <a:gd name="connsiteY1" fmla="*/ 0 h 446112"/>
                <a:gd name="connsiteX2" fmla="*/ 1512168 w 1512168"/>
                <a:gd name="connsiteY2" fmla="*/ 440432 h 446112"/>
                <a:gd name="connsiteX3" fmla="*/ 634085 w 1512168"/>
                <a:gd name="connsiteY3" fmla="*/ 446112 h 446112"/>
                <a:gd name="connsiteX4" fmla="*/ 0 w 1512168"/>
                <a:gd name="connsiteY4" fmla="*/ 440432 h 446112"/>
                <a:gd name="connsiteX5" fmla="*/ 0 w 1512168"/>
                <a:gd name="connsiteY5" fmla="*/ 0 h 446112"/>
                <a:gd name="connsiteX0" fmla="*/ 0 w 1512168"/>
                <a:gd name="connsiteY0" fmla="*/ 0 h 440432"/>
                <a:gd name="connsiteX1" fmla="*/ 1512168 w 1512168"/>
                <a:gd name="connsiteY1" fmla="*/ 0 h 440432"/>
                <a:gd name="connsiteX2" fmla="*/ 1512168 w 1512168"/>
                <a:gd name="connsiteY2" fmla="*/ 440432 h 440432"/>
                <a:gd name="connsiteX3" fmla="*/ 0 w 1512168"/>
                <a:gd name="connsiteY3" fmla="*/ 440432 h 440432"/>
                <a:gd name="connsiteX4" fmla="*/ 0 w 1512168"/>
                <a:gd name="connsiteY4" fmla="*/ 0 h 44043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12168" h="440432">
                  <a:moveTo>
                    <a:pt x="0" y="0"/>
                  </a:moveTo>
                  <a:lnTo>
                    <a:pt x="1512168" y="0"/>
                  </a:lnTo>
                  <a:lnTo>
                    <a:pt x="1512168" y="440432"/>
                  </a:lnTo>
                  <a:lnTo>
                    <a:pt x="0" y="440432"/>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prstClr val="black">
                    <a:lumMod val="75000"/>
                    <a:lumOff val="25000"/>
                  </a:prstClr>
                </a:solidFill>
                <a:effectLst/>
                <a:uLnTx/>
                <a:uFillTx/>
                <a:latin typeface="Calibri" panose="020F0502020204030204"/>
                <a:ea typeface="맑은 고딕" panose="020B0503020000020004" pitchFamily="34" charset="-127"/>
                <a:cs typeface="+mn-cs"/>
              </a:endParaRPr>
            </a:p>
          </p:txBody>
        </p:sp>
      </p:grpSp>
      <p:grpSp>
        <p:nvGrpSpPr>
          <p:cNvPr id="9" name="그룹 9">
            <a:extLst>
              <a:ext uri="{FF2B5EF4-FFF2-40B4-BE49-F238E27FC236}">
                <a16:creationId xmlns:a16="http://schemas.microsoft.com/office/drawing/2014/main" id="{5EF2EB2B-77BA-395D-7FDA-91205842A699}"/>
              </a:ext>
            </a:extLst>
          </p:cNvPr>
          <p:cNvGrpSpPr/>
          <p:nvPr/>
        </p:nvGrpSpPr>
        <p:grpSpPr>
          <a:xfrm>
            <a:off x="2948428" y="1583688"/>
            <a:ext cx="1911855" cy="4602222"/>
            <a:chOff x="3316336" y="1844825"/>
            <a:chExt cx="1810800" cy="3180899"/>
          </a:xfrm>
        </p:grpSpPr>
        <p:sp>
          <p:nvSpPr>
            <p:cNvPr id="10" name="Rectangle 1">
              <a:extLst>
                <a:ext uri="{FF2B5EF4-FFF2-40B4-BE49-F238E27FC236}">
                  <a16:creationId xmlns:a16="http://schemas.microsoft.com/office/drawing/2014/main" id="{FAC878CB-A526-7B5F-E398-1B58EC0FB7FC}"/>
                </a:ext>
              </a:extLst>
            </p:cNvPr>
            <p:cNvSpPr/>
            <p:nvPr/>
          </p:nvSpPr>
          <p:spPr>
            <a:xfrm>
              <a:off x="3316336" y="1844825"/>
              <a:ext cx="1800000" cy="3158048"/>
            </a:xfrm>
            <a:custGeom>
              <a:avLst/>
              <a:gdLst/>
              <a:ahLst/>
              <a:cxnLst/>
              <a:rect l="l" t="t" r="r" b="b"/>
              <a:pathLst>
                <a:path w="1512168" h="2053306">
                  <a:moveTo>
                    <a:pt x="0" y="0"/>
                  </a:moveTo>
                  <a:lnTo>
                    <a:pt x="1512168" y="0"/>
                  </a:lnTo>
                  <a:lnTo>
                    <a:pt x="1512168" y="2053306"/>
                  </a:lnTo>
                  <a:lnTo>
                    <a:pt x="0" y="2053306"/>
                  </a:lnTo>
                  <a:close/>
                </a:path>
              </a:pathLst>
            </a:custGeom>
            <a:solidFill>
              <a:schemeClr val="bg1"/>
            </a:solidFill>
            <a:ln w="6350">
              <a:solidFill>
                <a:schemeClr val="bg1"/>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ko-KR" altLang="en-US" sz="1400" b="0" i="0" u="none" strike="noStrike" kern="1200" cap="none" spc="0" normalizeH="0" baseline="0" noProof="0">
                <a:ln>
                  <a:noFill/>
                </a:ln>
                <a:solidFill>
                  <a:prstClr val="black">
                    <a:lumMod val="65000"/>
                    <a:lumOff val="35000"/>
                  </a:prstClr>
                </a:solidFill>
                <a:effectLst/>
                <a:uLnTx/>
                <a:uFillTx/>
                <a:latin typeface="Calibri" panose="020F0502020204030204"/>
                <a:ea typeface="맑은 고딕" panose="020B0503020000020004" pitchFamily="34" charset="-127"/>
                <a:cs typeface="+mn-cs"/>
              </a:endParaRPr>
            </a:p>
          </p:txBody>
        </p:sp>
        <p:sp>
          <p:nvSpPr>
            <p:cNvPr id="11" name="Rectangle 1">
              <a:extLst>
                <a:ext uri="{FF2B5EF4-FFF2-40B4-BE49-F238E27FC236}">
                  <a16:creationId xmlns:a16="http://schemas.microsoft.com/office/drawing/2014/main" id="{6571581B-9085-7CB6-6302-D46D0E07EB00}"/>
                </a:ext>
              </a:extLst>
            </p:cNvPr>
            <p:cNvSpPr/>
            <p:nvPr/>
          </p:nvSpPr>
          <p:spPr>
            <a:xfrm>
              <a:off x="3316336" y="4348326"/>
              <a:ext cx="1810800" cy="677398"/>
            </a:xfrm>
            <a:custGeom>
              <a:avLst/>
              <a:gdLst>
                <a:gd name="connsiteX0" fmla="*/ 0 w 1512168"/>
                <a:gd name="connsiteY0" fmla="*/ 0 h 446112"/>
                <a:gd name="connsiteX1" fmla="*/ 1512168 w 1512168"/>
                <a:gd name="connsiteY1" fmla="*/ 0 h 446112"/>
                <a:gd name="connsiteX2" fmla="*/ 1512168 w 1512168"/>
                <a:gd name="connsiteY2" fmla="*/ 440432 h 446112"/>
                <a:gd name="connsiteX3" fmla="*/ 881378 w 1512168"/>
                <a:gd name="connsiteY3" fmla="*/ 440432 h 446112"/>
                <a:gd name="connsiteX4" fmla="*/ 634085 w 1512168"/>
                <a:gd name="connsiteY4" fmla="*/ 446112 h 446112"/>
                <a:gd name="connsiteX5" fmla="*/ 630790 w 1512168"/>
                <a:gd name="connsiteY5" fmla="*/ 440432 h 446112"/>
                <a:gd name="connsiteX6" fmla="*/ 0 w 1512168"/>
                <a:gd name="connsiteY6" fmla="*/ 440432 h 446112"/>
                <a:gd name="connsiteX7" fmla="*/ 0 w 1512168"/>
                <a:gd name="connsiteY7" fmla="*/ 0 h 446112"/>
                <a:gd name="connsiteX0" fmla="*/ 0 w 1512168"/>
                <a:gd name="connsiteY0" fmla="*/ 0 h 446112"/>
                <a:gd name="connsiteX1" fmla="*/ 1512168 w 1512168"/>
                <a:gd name="connsiteY1" fmla="*/ 0 h 446112"/>
                <a:gd name="connsiteX2" fmla="*/ 1512168 w 1512168"/>
                <a:gd name="connsiteY2" fmla="*/ 440432 h 446112"/>
                <a:gd name="connsiteX3" fmla="*/ 634085 w 1512168"/>
                <a:gd name="connsiteY3" fmla="*/ 446112 h 446112"/>
                <a:gd name="connsiteX4" fmla="*/ 630790 w 1512168"/>
                <a:gd name="connsiteY4" fmla="*/ 440432 h 446112"/>
                <a:gd name="connsiteX5" fmla="*/ 0 w 1512168"/>
                <a:gd name="connsiteY5" fmla="*/ 440432 h 446112"/>
                <a:gd name="connsiteX6" fmla="*/ 0 w 1512168"/>
                <a:gd name="connsiteY6" fmla="*/ 0 h 446112"/>
                <a:gd name="connsiteX0" fmla="*/ 0 w 1512168"/>
                <a:gd name="connsiteY0" fmla="*/ 0 h 446112"/>
                <a:gd name="connsiteX1" fmla="*/ 1512168 w 1512168"/>
                <a:gd name="connsiteY1" fmla="*/ 0 h 446112"/>
                <a:gd name="connsiteX2" fmla="*/ 1512168 w 1512168"/>
                <a:gd name="connsiteY2" fmla="*/ 440432 h 446112"/>
                <a:gd name="connsiteX3" fmla="*/ 634085 w 1512168"/>
                <a:gd name="connsiteY3" fmla="*/ 446112 h 446112"/>
                <a:gd name="connsiteX4" fmla="*/ 0 w 1512168"/>
                <a:gd name="connsiteY4" fmla="*/ 440432 h 446112"/>
                <a:gd name="connsiteX5" fmla="*/ 0 w 1512168"/>
                <a:gd name="connsiteY5" fmla="*/ 0 h 446112"/>
                <a:gd name="connsiteX0" fmla="*/ 0 w 1512168"/>
                <a:gd name="connsiteY0" fmla="*/ 0 h 440432"/>
                <a:gd name="connsiteX1" fmla="*/ 1512168 w 1512168"/>
                <a:gd name="connsiteY1" fmla="*/ 0 h 440432"/>
                <a:gd name="connsiteX2" fmla="*/ 1512168 w 1512168"/>
                <a:gd name="connsiteY2" fmla="*/ 440432 h 440432"/>
                <a:gd name="connsiteX3" fmla="*/ 0 w 1512168"/>
                <a:gd name="connsiteY3" fmla="*/ 440432 h 440432"/>
                <a:gd name="connsiteX4" fmla="*/ 0 w 1512168"/>
                <a:gd name="connsiteY4" fmla="*/ 0 h 44043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12168" h="440432">
                  <a:moveTo>
                    <a:pt x="0" y="0"/>
                  </a:moveTo>
                  <a:lnTo>
                    <a:pt x="1512168" y="0"/>
                  </a:lnTo>
                  <a:lnTo>
                    <a:pt x="1512168" y="440432"/>
                  </a:lnTo>
                  <a:lnTo>
                    <a:pt x="0" y="440432"/>
                  </a:lnTo>
                  <a:lnTo>
                    <a:pt x="0" y="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prstClr val="black">
                    <a:lumMod val="75000"/>
                    <a:lumOff val="25000"/>
                  </a:prstClr>
                </a:solidFill>
                <a:effectLst/>
                <a:uLnTx/>
                <a:uFillTx/>
                <a:latin typeface="Calibri" panose="020F0502020204030204"/>
                <a:ea typeface="맑은 고딕" panose="020B0503020000020004" pitchFamily="34" charset="-127"/>
                <a:cs typeface="+mn-cs"/>
              </a:endParaRPr>
            </a:p>
          </p:txBody>
        </p:sp>
      </p:grpSp>
      <p:sp>
        <p:nvSpPr>
          <p:cNvPr id="30" name="TextBox 507">
            <a:extLst>
              <a:ext uri="{FF2B5EF4-FFF2-40B4-BE49-F238E27FC236}">
                <a16:creationId xmlns:a16="http://schemas.microsoft.com/office/drawing/2014/main" id="{87E515E2-A6F7-B4F8-5FA9-55858C830013}"/>
              </a:ext>
            </a:extLst>
          </p:cNvPr>
          <p:cNvSpPr txBox="1"/>
          <p:nvPr/>
        </p:nvSpPr>
        <p:spPr>
          <a:xfrm>
            <a:off x="2826290" y="5231801"/>
            <a:ext cx="2114838" cy="954107"/>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s-ES_tradnl" sz="1400" b="1" i="0" u="none" strike="noStrike" kern="1200" cap="none" spc="0" normalizeH="0" baseline="0" noProof="0" dirty="0">
                <a:ln>
                  <a:noFill/>
                </a:ln>
                <a:solidFill>
                  <a:prstClr val="white"/>
                </a:solidFill>
                <a:effectLst/>
                <a:uLnTx/>
                <a:uFillTx/>
                <a:latin typeface="Calibri" panose="020F0502020204030204"/>
                <a:ea typeface="+mn-ea"/>
                <a:cs typeface="+mn-cs"/>
              </a:rPr>
              <a:t>Articulación intersectorial para la implementación de la Política de Estado para el Desarrollo Integral</a:t>
            </a:r>
          </a:p>
        </p:txBody>
      </p:sp>
      <p:sp>
        <p:nvSpPr>
          <p:cNvPr id="31" name="TextBox 510">
            <a:extLst>
              <a:ext uri="{FF2B5EF4-FFF2-40B4-BE49-F238E27FC236}">
                <a16:creationId xmlns:a16="http://schemas.microsoft.com/office/drawing/2014/main" id="{788E06F0-BCAB-F4E9-4E9C-7719F1B7EA3C}"/>
              </a:ext>
            </a:extLst>
          </p:cNvPr>
          <p:cNvSpPr txBox="1"/>
          <p:nvPr/>
        </p:nvSpPr>
        <p:spPr>
          <a:xfrm>
            <a:off x="833170" y="1757576"/>
            <a:ext cx="1764901" cy="3323987"/>
          </a:xfrm>
          <a:prstGeom prst="rect">
            <a:avLst/>
          </a:prstGeom>
          <a:noFill/>
        </p:spPr>
        <p:txBody>
          <a:bodyPr wrap="square" rtlCol="0">
            <a:spAutoFit/>
          </a:bodyPr>
          <a:lstStyle/>
          <a:p>
            <a:pPr marL="0" marR="0" lvl="0" indent="0" algn="just" defTabSz="457200" rtl="0" eaLnBrk="1" fontAlgn="auto" latinLnBrk="0" hangingPunct="1">
              <a:lnSpc>
                <a:spcPct val="100000"/>
              </a:lnSpc>
              <a:spcBef>
                <a:spcPts val="0"/>
              </a:spcBef>
              <a:spcAft>
                <a:spcPts val="0"/>
              </a:spcAft>
              <a:buClrTx/>
              <a:buSzTx/>
              <a:buFontTx/>
              <a:buNone/>
              <a:tabLst/>
              <a:defRPr/>
            </a:pPr>
            <a:r>
              <a:rPr kumimoji="0" lang="es-ES_tradnl" sz="1400" b="0" i="0" u="none" strike="noStrike" kern="1200" cap="none" spc="0" normalizeH="0" baseline="0" noProof="0" dirty="0">
                <a:ln>
                  <a:noFill/>
                </a:ln>
                <a:solidFill>
                  <a:srgbClr val="E7E6E6">
                    <a:lumMod val="25000"/>
                  </a:srgbClr>
                </a:solidFill>
                <a:effectLst/>
                <a:uLnTx/>
                <a:uFillTx/>
                <a:latin typeface="Arial" panose="020B0604020202020204" pitchFamily="34" charset="0"/>
                <a:ea typeface="+mn-ea"/>
                <a:cs typeface="Arial" panose="020B0604020202020204" pitchFamily="34" charset="0"/>
              </a:rPr>
              <a:t>Definir un plan de acción de acción que promueva la gestión de la educación inicial en el territorio (movilización social de la política, fortalecimiento de la gestión escolar y pedagógica, planes de asistencia técnica, seguimiento y monitoreo)</a:t>
            </a:r>
          </a:p>
        </p:txBody>
      </p:sp>
      <p:sp>
        <p:nvSpPr>
          <p:cNvPr id="32" name="TextBox 511">
            <a:extLst>
              <a:ext uri="{FF2B5EF4-FFF2-40B4-BE49-F238E27FC236}">
                <a16:creationId xmlns:a16="http://schemas.microsoft.com/office/drawing/2014/main" id="{B7CE807F-EBED-1484-AFE0-19342C7DD5A3}"/>
              </a:ext>
            </a:extLst>
          </p:cNvPr>
          <p:cNvSpPr txBox="1"/>
          <p:nvPr/>
        </p:nvSpPr>
        <p:spPr>
          <a:xfrm>
            <a:off x="3048131" y="1791814"/>
            <a:ext cx="1701045" cy="3323987"/>
          </a:xfrm>
          <a:prstGeom prst="rect">
            <a:avLst/>
          </a:prstGeom>
          <a:noFill/>
        </p:spPr>
        <p:txBody>
          <a:bodyPr wrap="square" rtlCol="0">
            <a:spAutoFit/>
          </a:bodyPr>
          <a:lstStyle/>
          <a:p>
            <a:pPr marL="0" marR="0" lvl="0" indent="0" algn="just" defTabSz="457200" rtl="0" eaLnBrk="1" fontAlgn="auto" latinLnBrk="0" hangingPunct="1">
              <a:lnSpc>
                <a:spcPct val="100000"/>
              </a:lnSpc>
              <a:spcBef>
                <a:spcPts val="0"/>
              </a:spcBef>
              <a:spcAft>
                <a:spcPts val="0"/>
              </a:spcAft>
              <a:buClrTx/>
              <a:buSzTx/>
              <a:buFontTx/>
              <a:buNone/>
              <a:tabLst/>
              <a:defRPr/>
            </a:pPr>
            <a:r>
              <a:rPr kumimoji="0" lang="es-ES" sz="1400" b="0" i="0" u="none" strike="noStrike" kern="1200" cap="none" spc="0" normalizeH="0" baseline="0" noProof="0" dirty="0">
                <a:ln>
                  <a:noFill/>
                </a:ln>
                <a:solidFill>
                  <a:srgbClr val="E7E6E6">
                    <a:lumMod val="25000"/>
                  </a:srgbClr>
                </a:solidFill>
                <a:effectLst/>
                <a:uLnTx/>
                <a:uFillTx/>
                <a:latin typeface="Arial" panose="020B0604020202020204" pitchFamily="34" charset="0"/>
                <a:ea typeface="+mn-ea"/>
                <a:cs typeface="Arial" panose="020B0604020202020204" pitchFamily="34" charset="0"/>
              </a:rPr>
              <a:t>Participar en instancias de articulación intersectorial para planear, implementar y hacer seguimiento conjunto de acciones que propendan por el desarrollo integral y los derechos de las niñas y niños en la primera infancia.</a:t>
            </a:r>
            <a:endParaRPr kumimoji="0" lang="es-CO" sz="1400" b="0" i="0" u="none" strike="noStrike" kern="1200" cap="none" spc="0" normalizeH="0" baseline="0" noProof="0" dirty="0">
              <a:ln>
                <a:noFill/>
              </a:ln>
              <a:solidFill>
                <a:srgbClr val="E7E6E6">
                  <a:lumMod val="25000"/>
                </a:srgbClr>
              </a:solidFill>
              <a:effectLst/>
              <a:uLnTx/>
              <a:uFillTx/>
              <a:latin typeface="Arial" panose="020B0604020202020204" pitchFamily="34" charset="0"/>
              <a:ea typeface="+mn-ea"/>
              <a:cs typeface="Arial" panose="020B0604020202020204" pitchFamily="34" charset="0"/>
            </a:endParaRPr>
          </a:p>
        </p:txBody>
      </p:sp>
      <p:grpSp>
        <p:nvGrpSpPr>
          <p:cNvPr id="35" name="그룹 12">
            <a:extLst>
              <a:ext uri="{FF2B5EF4-FFF2-40B4-BE49-F238E27FC236}">
                <a16:creationId xmlns:a16="http://schemas.microsoft.com/office/drawing/2014/main" id="{67D5121F-543F-E49C-C070-8B03EB5817B4}"/>
              </a:ext>
            </a:extLst>
          </p:cNvPr>
          <p:cNvGrpSpPr/>
          <p:nvPr/>
        </p:nvGrpSpPr>
        <p:grpSpPr>
          <a:xfrm>
            <a:off x="7277406" y="1583685"/>
            <a:ext cx="1911855" cy="4602224"/>
            <a:chOff x="7107730" y="1844824"/>
            <a:chExt cx="1810800" cy="3180900"/>
          </a:xfrm>
        </p:grpSpPr>
        <p:sp>
          <p:nvSpPr>
            <p:cNvPr id="36" name="Rectangle 1">
              <a:extLst>
                <a:ext uri="{FF2B5EF4-FFF2-40B4-BE49-F238E27FC236}">
                  <a16:creationId xmlns:a16="http://schemas.microsoft.com/office/drawing/2014/main" id="{83C57094-4E1F-AA01-2AAB-2791215D9C5A}"/>
                </a:ext>
              </a:extLst>
            </p:cNvPr>
            <p:cNvSpPr/>
            <p:nvPr/>
          </p:nvSpPr>
          <p:spPr>
            <a:xfrm>
              <a:off x="7107731" y="1844824"/>
              <a:ext cx="1800000" cy="3158048"/>
            </a:xfrm>
            <a:custGeom>
              <a:avLst/>
              <a:gdLst/>
              <a:ahLst/>
              <a:cxnLst/>
              <a:rect l="l" t="t" r="r" b="b"/>
              <a:pathLst>
                <a:path w="1512168" h="2053306">
                  <a:moveTo>
                    <a:pt x="0" y="0"/>
                  </a:moveTo>
                  <a:lnTo>
                    <a:pt x="1512168" y="0"/>
                  </a:lnTo>
                  <a:lnTo>
                    <a:pt x="1512168" y="2053306"/>
                  </a:lnTo>
                  <a:lnTo>
                    <a:pt x="0" y="2053306"/>
                  </a:lnTo>
                  <a:close/>
                </a:path>
              </a:pathLst>
            </a:custGeom>
            <a:solidFill>
              <a:schemeClr val="bg1"/>
            </a:solidFill>
            <a:ln w="6350">
              <a:solidFill>
                <a:schemeClr val="bg1"/>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ko-KR" altLang="en-US" sz="1400" b="0" i="0" u="none" strike="noStrike" kern="1200" cap="none" spc="0" normalizeH="0" baseline="0" noProof="0">
                <a:ln>
                  <a:noFill/>
                </a:ln>
                <a:solidFill>
                  <a:prstClr val="black">
                    <a:lumMod val="65000"/>
                    <a:lumOff val="35000"/>
                  </a:prstClr>
                </a:solidFill>
                <a:effectLst/>
                <a:uLnTx/>
                <a:uFillTx/>
                <a:latin typeface="Calibri" panose="020F0502020204030204"/>
                <a:ea typeface="맑은 고딕" panose="020B0503020000020004" pitchFamily="34" charset="-127"/>
                <a:cs typeface="+mn-cs"/>
              </a:endParaRPr>
            </a:p>
          </p:txBody>
        </p:sp>
        <p:sp>
          <p:nvSpPr>
            <p:cNvPr id="37" name="Rectangle 1">
              <a:extLst>
                <a:ext uri="{FF2B5EF4-FFF2-40B4-BE49-F238E27FC236}">
                  <a16:creationId xmlns:a16="http://schemas.microsoft.com/office/drawing/2014/main" id="{EFEB522F-4AC1-3790-CB23-B58E9C5554E0}"/>
                </a:ext>
              </a:extLst>
            </p:cNvPr>
            <p:cNvSpPr/>
            <p:nvPr/>
          </p:nvSpPr>
          <p:spPr>
            <a:xfrm>
              <a:off x="7107730" y="4348326"/>
              <a:ext cx="1810800" cy="677398"/>
            </a:xfrm>
            <a:custGeom>
              <a:avLst/>
              <a:gdLst>
                <a:gd name="connsiteX0" fmla="*/ 0 w 1512168"/>
                <a:gd name="connsiteY0" fmla="*/ 0 h 446112"/>
                <a:gd name="connsiteX1" fmla="*/ 1512168 w 1512168"/>
                <a:gd name="connsiteY1" fmla="*/ 0 h 446112"/>
                <a:gd name="connsiteX2" fmla="*/ 1512168 w 1512168"/>
                <a:gd name="connsiteY2" fmla="*/ 440432 h 446112"/>
                <a:gd name="connsiteX3" fmla="*/ 881378 w 1512168"/>
                <a:gd name="connsiteY3" fmla="*/ 440432 h 446112"/>
                <a:gd name="connsiteX4" fmla="*/ 634085 w 1512168"/>
                <a:gd name="connsiteY4" fmla="*/ 446112 h 446112"/>
                <a:gd name="connsiteX5" fmla="*/ 630790 w 1512168"/>
                <a:gd name="connsiteY5" fmla="*/ 440432 h 446112"/>
                <a:gd name="connsiteX6" fmla="*/ 0 w 1512168"/>
                <a:gd name="connsiteY6" fmla="*/ 440432 h 446112"/>
                <a:gd name="connsiteX7" fmla="*/ 0 w 1512168"/>
                <a:gd name="connsiteY7" fmla="*/ 0 h 446112"/>
                <a:gd name="connsiteX0" fmla="*/ 0 w 1512168"/>
                <a:gd name="connsiteY0" fmla="*/ 0 h 446112"/>
                <a:gd name="connsiteX1" fmla="*/ 1512168 w 1512168"/>
                <a:gd name="connsiteY1" fmla="*/ 0 h 446112"/>
                <a:gd name="connsiteX2" fmla="*/ 1512168 w 1512168"/>
                <a:gd name="connsiteY2" fmla="*/ 440432 h 446112"/>
                <a:gd name="connsiteX3" fmla="*/ 909337 w 1512168"/>
                <a:gd name="connsiteY3" fmla="*/ 437210 h 446112"/>
                <a:gd name="connsiteX4" fmla="*/ 881378 w 1512168"/>
                <a:gd name="connsiteY4" fmla="*/ 440432 h 446112"/>
                <a:gd name="connsiteX5" fmla="*/ 634085 w 1512168"/>
                <a:gd name="connsiteY5" fmla="*/ 446112 h 446112"/>
                <a:gd name="connsiteX6" fmla="*/ 630790 w 1512168"/>
                <a:gd name="connsiteY6" fmla="*/ 440432 h 446112"/>
                <a:gd name="connsiteX7" fmla="*/ 0 w 1512168"/>
                <a:gd name="connsiteY7" fmla="*/ 440432 h 446112"/>
                <a:gd name="connsiteX8" fmla="*/ 0 w 1512168"/>
                <a:gd name="connsiteY8" fmla="*/ 0 h 446112"/>
                <a:gd name="connsiteX0" fmla="*/ 0 w 1512168"/>
                <a:gd name="connsiteY0" fmla="*/ 0 h 446112"/>
                <a:gd name="connsiteX1" fmla="*/ 1512168 w 1512168"/>
                <a:gd name="connsiteY1" fmla="*/ 0 h 446112"/>
                <a:gd name="connsiteX2" fmla="*/ 1512168 w 1512168"/>
                <a:gd name="connsiteY2" fmla="*/ 440432 h 446112"/>
                <a:gd name="connsiteX3" fmla="*/ 909337 w 1512168"/>
                <a:gd name="connsiteY3" fmla="*/ 437210 h 446112"/>
                <a:gd name="connsiteX4" fmla="*/ 634085 w 1512168"/>
                <a:gd name="connsiteY4" fmla="*/ 446112 h 446112"/>
                <a:gd name="connsiteX5" fmla="*/ 630790 w 1512168"/>
                <a:gd name="connsiteY5" fmla="*/ 440432 h 446112"/>
                <a:gd name="connsiteX6" fmla="*/ 0 w 1512168"/>
                <a:gd name="connsiteY6" fmla="*/ 440432 h 446112"/>
                <a:gd name="connsiteX7" fmla="*/ 0 w 1512168"/>
                <a:gd name="connsiteY7" fmla="*/ 0 h 446112"/>
                <a:gd name="connsiteX0" fmla="*/ 0 w 1512168"/>
                <a:gd name="connsiteY0" fmla="*/ 0 h 446112"/>
                <a:gd name="connsiteX1" fmla="*/ 1512168 w 1512168"/>
                <a:gd name="connsiteY1" fmla="*/ 0 h 446112"/>
                <a:gd name="connsiteX2" fmla="*/ 1512168 w 1512168"/>
                <a:gd name="connsiteY2" fmla="*/ 440432 h 446112"/>
                <a:gd name="connsiteX3" fmla="*/ 909337 w 1512168"/>
                <a:gd name="connsiteY3" fmla="*/ 437210 h 446112"/>
                <a:gd name="connsiteX4" fmla="*/ 634085 w 1512168"/>
                <a:gd name="connsiteY4" fmla="*/ 446112 h 446112"/>
                <a:gd name="connsiteX5" fmla="*/ 0 w 1512168"/>
                <a:gd name="connsiteY5" fmla="*/ 440432 h 446112"/>
                <a:gd name="connsiteX6" fmla="*/ 0 w 1512168"/>
                <a:gd name="connsiteY6" fmla="*/ 0 h 446112"/>
                <a:gd name="connsiteX0" fmla="*/ 0 w 1512168"/>
                <a:gd name="connsiteY0" fmla="*/ 0 h 446112"/>
                <a:gd name="connsiteX1" fmla="*/ 1512168 w 1512168"/>
                <a:gd name="connsiteY1" fmla="*/ 0 h 446112"/>
                <a:gd name="connsiteX2" fmla="*/ 1512168 w 1512168"/>
                <a:gd name="connsiteY2" fmla="*/ 440432 h 446112"/>
                <a:gd name="connsiteX3" fmla="*/ 634085 w 1512168"/>
                <a:gd name="connsiteY3" fmla="*/ 446112 h 446112"/>
                <a:gd name="connsiteX4" fmla="*/ 0 w 1512168"/>
                <a:gd name="connsiteY4" fmla="*/ 440432 h 446112"/>
                <a:gd name="connsiteX5" fmla="*/ 0 w 1512168"/>
                <a:gd name="connsiteY5" fmla="*/ 0 h 446112"/>
                <a:gd name="connsiteX0" fmla="*/ 0 w 1512168"/>
                <a:gd name="connsiteY0" fmla="*/ 0 h 440432"/>
                <a:gd name="connsiteX1" fmla="*/ 1512168 w 1512168"/>
                <a:gd name="connsiteY1" fmla="*/ 0 h 440432"/>
                <a:gd name="connsiteX2" fmla="*/ 1512168 w 1512168"/>
                <a:gd name="connsiteY2" fmla="*/ 440432 h 440432"/>
                <a:gd name="connsiteX3" fmla="*/ 0 w 1512168"/>
                <a:gd name="connsiteY3" fmla="*/ 440432 h 440432"/>
                <a:gd name="connsiteX4" fmla="*/ 0 w 1512168"/>
                <a:gd name="connsiteY4" fmla="*/ 0 h 44043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12168" h="440432">
                  <a:moveTo>
                    <a:pt x="0" y="0"/>
                  </a:moveTo>
                  <a:lnTo>
                    <a:pt x="1512168" y="0"/>
                  </a:lnTo>
                  <a:lnTo>
                    <a:pt x="1512168" y="440432"/>
                  </a:lnTo>
                  <a:lnTo>
                    <a:pt x="0" y="440432"/>
                  </a:lnTo>
                  <a:lnTo>
                    <a:pt x="0" y="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prstClr val="black">
                    <a:lumMod val="75000"/>
                    <a:lumOff val="25000"/>
                  </a:prstClr>
                </a:solidFill>
                <a:effectLst/>
                <a:uLnTx/>
                <a:uFillTx/>
                <a:latin typeface="Calibri" panose="020F0502020204030204"/>
                <a:ea typeface="맑은 고딕" panose="020B0503020000020004" pitchFamily="34" charset="-127"/>
                <a:cs typeface="+mn-cs"/>
              </a:endParaRPr>
            </a:p>
          </p:txBody>
        </p:sp>
      </p:grpSp>
      <p:sp>
        <p:nvSpPr>
          <p:cNvPr id="43" name="TextBox 508">
            <a:extLst>
              <a:ext uri="{FF2B5EF4-FFF2-40B4-BE49-F238E27FC236}">
                <a16:creationId xmlns:a16="http://schemas.microsoft.com/office/drawing/2014/main" id="{BF3721CA-5AB1-B466-91D1-210F31176170}"/>
              </a:ext>
            </a:extLst>
          </p:cNvPr>
          <p:cNvSpPr txBox="1"/>
          <p:nvPr/>
        </p:nvSpPr>
        <p:spPr>
          <a:xfrm>
            <a:off x="7313233" y="5215270"/>
            <a:ext cx="1952167" cy="954107"/>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s-ES" sz="1400" b="1" i="0" u="none" strike="noStrike" kern="1200" cap="none" spc="0" normalizeH="0" baseline="0" noProof="0" dirty="0">
                <a:ln>
                  <a:noFill/>
                </a:ln>
                <a:solidFill>
                  <a:prstClr val="white"/>
                </a:solidFill>
                <a:effectLst/>
                <a:uLnTx/>
                <a:uFillTx/>
                <a:latin typeface="Arial"/>
                <a:ea typeface="+mn-ea"/>
                <a:cs typeface="Arial"/>
              </a:rPr>
              <a:t>A</a:t>
            </a:r>
            <a:r>
              <a:rPr kumimoji="0" lang="es-ES" sz="1400" b="1" i="0" u="none" strike="noStrike" kern="1200" cap="none" spc="0" normalizeH="0" baseline="0" noProof="0" dirty="0" err="1">
                <a:ln>
                  <a:noFill/>
                </a:ln>
                <a:solidFill>
                  <a:prstClr val="white"/>
                </a:solidFill>
                <a:effectLst/>
                <a:uLnTx/>
                <a:uFillTx/>
                <a:latin typeface="Arial"/>
                <a:ea typeface="+mn-ea"/>
                <a:cs typeface="Arial"/>
              </a:rPr>
              <a:t>propiación</a:t>
            </a:r>
            <a:r>
              <a:rPr kumimoji="0" lang="es-ES" sz="1400" b="1" i="0" u="none" strike="noStrike" kern="1200" cap="none" spc="0" normalizeH="0" baseline="0" noProof="0" dirty="0">
                <a:ln>
                  <a:noFill/>
                </a:ln>
                <a:solidFill>
                  <a:prstClr val="white"/>
                </a:solidFill>
                <a:effectLst/>
                <a:uLnTx/>
                <a:uFillTx/>
                <a:latin typeface="Arial"/>
                <a:ea typeface="+mn-ea"/>
                <a:cs typeface="Arial"/>
              </a:rPr>
              <a:t> de lineamientos y orientaciones técnicas</a:t>
            </a:r>
            <a:endParaRPr kumimoji="0" lang="es-ES" sz="14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45" name="TextBox 512">
            <a:extLst>
              <a:ext uri="{FF2B5EF4-FFF2-40B4-BE49-F238E27FC236}">
                <a16:creationId xmlns:a16="http://schemas.microsoft.com/office/drawing/2014/main" id="{E34EDFCB-652B-49E2-2832-280F30E07EFD}"/>
              </a:ext>
            </a:extLst>
          </p:cNvPr>
          <p:cNvSpPr txBox="1"/>
          <p:nvPr/>
        </p:nvSpPr>
        <p:spPr>
          <a:xfrm>
            <a:off x="7355892" y="1847821"/>
            <a:ext cx="1743481" cy="2893100"/>
          </a:xfrm>
          <a:prstGeom prst="rect">
            <a:avLst/>
          </a:prstGeom>
          <a:noFill/>
        </p:spPr>
        <p:txBody>
          <a:bodyPr wrap="square" rtlCol="0">
            <a:spAutoFit/>
          </a:bodyPr>
          <a:lstStyle/>
          <a:p>
            <a:pPr marL="0" marR="0" lvl="0" indent="0" algn="just" defTabSz="457200" rtl="0" eaLnBrk="1" fontAlgn="auto" latinLnBrk="0" hangingPunct="1">
              <a:lnSpc>
                <a:spcPct val="100000"/>
              </a:lnSpc>
              <a:spcBef>
                <a:spcPts val="0"/>
              </a:spcBef>
              <a:spcAft>
                <a:spcPts val="0"/>
              </a:spcAft>
              <a:buClrTx/>
              <a:buSzTx/>
              <a:buFontTx/>
              <a:buNone/>
              <a:tabLst/>
              <a:defRPr/>
            </a:pPr>
            <a:r>
              <a:rPr kumimoji="0" lang="es-ES" sz="1400" b="0" i="0" u="none" strike="noStrike" kern="1200" cap="none" spc="0" normalizeH="0" baseline="0" noProof="0" dirty="0">
                <a:ln>
                  <a:noFill/>
                </a:ln>
                <a:solidFill>
                  <a:srgbClr val="E7E6E6">
                    <a:lumMod val="25000"/>
                  </a:srgbClr>
                </a:solidFill>
                <a:effectLst/>
                <a:uLnTx/>
                <a:uFillTx/>
                <a:latin typeface="Arial"/>
                <a:ea typeface="+mn-ea"/>
                <a:cs typeface="Arial"/>
              </a:rPr>
              <a:t>Promover la apropiación del sentido de la Educación inicial.</a:t>
            </a:r>
          </a:p>
          <a:p>
            <a:pPr marL="0" marR="0" lvl="0" indent="0" algn="just" defTabSz="457200" rtl="0" eaLnBrk="1" fontAlgn="auto" latinLnBrk="0" hangingPunct="1">
              <a:lnSpc>
                <a:spcPct val="100000"/>
              </a:lnSpc>
              <a:spcBef>
                <a:spcPts val="0"/>
              </a:spcBef>
              <a:spcAft>
                <a:spcPts val="0"/>
              </a:spcAft>
              <a:buClrTx/>
              <a:buSzTx/>
              <a:buFontTx/>
              <a:buNone/>
              <a:tabLst/>
              <a:defRPr/>
            </a:pPr>
            <a:endParaRPr kumimoji="0" lang="es-ES" sz="1400" b="0" i="0" u="none" strike="noStrike" kern="1200" cap="none" spc="0" normalizeH="0" baseline="0" noProof="0" dirty="0">
              <a:ln>
                <a:noFill/>
              </a:ln>
              <a:solidFill>
                <a:srgbClr val="E7E6E6">
                  <a:lumMod val="25000"/>
                </a:srgbClr>
              </a:solidFill>
              <a:effectLst/>
              <a:uLnTx/>
              <a:uFillTx/>
              <a:latin typeface="Arial"/>
              <a:ea typeface="+mn-ea"/>
              <a:cs typeface="Arial"/>
            </a:endParaRPr>
          </a:p>
          <a:p>
            <a:pPr marL="0" marR="0" lvl="0" indent="0" algn="just" defTabSz="457200" rtl="0" eaLnBrk="1" fontAlgn="auto" latinLnBrk="0" hangingPunct="1">
              <a:lnSpc>
                <a:spcPct val="100000"/>
              </a:lnSpc>
              <a:spcBef>
                <a:spcPts val="0"/>
              </a:spcBef>
              <a:spcAft>
                <a:spcPts val="0"/>
              </a:spcAft>
              <a:buClrTx/>
              <a:buSzTx/>
              <a:buFontTx/>
              <a:buNone/>
              <a:tabLst/>
              <a:defRPr/>
            </a:pPr>
            <a:r>
              <a:rPr kumimoji="0" lang="es-ES" sz="1400" b="0" i="0" u="none" strike="noStrike" kern="1200" cap="none" spc="0" normalizeH="0" baseline="0" noProof="0" dirty="0">
                <a:ln>
                  <a:noFill/>
                </a:ln>
                <a:solidFill>
                  <a:srgbClr val="E7E6E6">
                    <a:lumMod val="25000"/>
                  </a:srgbClr>
                </a:solidFill>
                <a:effectLst/>
                <a:uLnTx/>
                <a:uFillTx/>
                <a:latin typeface="Arial"/>
                <a:ea typeface="+mn-ea"/>
                <a:cs typeface="Arial"/>
              </a:rPr>
              <a:t>Acompañar y brindar asistencia técnica a la comunidad educativa, para apropiar de la línea técnica de educación inicial.</a:t>
            </a:r>
            <a:endParaRPr kumimoji="0" lang="es-CO" sz="1400" b="0" i="0" u="none" strike="noStrike" kern="1200" cap="none" spc="0" normalizeH="0" baseline="0" noProof="0" dirty="0">
              <a:ln>
                <a:noFill/>
              </a:ln>
              <a:solidFill>
                <a:srgbClr val="E7E6E6">
                  <a:lumMod val="25000"/>
                </a:srgbClr>
              </a:solidFill>
              <a:effectLst/>
              <a:uLnTx/>
              <a:uFillTx/>
              <a:latin typeface="Arial"/>
              <a:ea typeface="+mn-ea"/>
              <a:cs typeface="Arial"/>
            </a:endParaRPr>
          </a:p>
        </p:txBody>
      </p:sp>
      <p:grpSp>
        <p:nvGrpSpPr>
          <p:cNvPr id="49" name="그룹 12">
            <a:extLst>
              <a:ext uri="{FF2B5EF4-FFF2-40B4-BE49-F238E27FC236}">
                <a16:creationId xmlns:a16="http://schemas.microsoft.com/office/drawing/2014/main" id="{AB3A0EC7-FC9E-B40F-71B4-732C328E204B}"/>
              </a:ext>
            </a:extLst>
          </p:cNvPr>
          <p:cNvGrpSpPr/>
          <p:nvPr/>
        </p:nvGrpSpPr>
        <p:grpSpPr>
          <a:xfrm>
            <a:off x="5114365" y="1583685"/>
            <a:ext cx="1911855" cy="4602224"/>
            <a:chOff x="7107730" y="1844824"/>
            <a:chExt cx="1810800" cy="3180900"/>
          </a:xfrm>
        </p:grpSpPr>
        <p:sp>
          <p:nvSpPr>
            <p:cNvPr id="50" name="Rectangle 1">
              <a:extLst>
                <a:ext uri="{FF2B5EF4-FFF2-40B4-BE49-F238E27FC236}">
                  <a16:creationId xmlns:a16="http://schemas.microsoft.com/office/drawing/2014/main" id="{EF4012EC-A705-328E-0652-3E427E336C21}"/>
                </a:ext>
              </a:extLst>
            </p:cNvPr>
            <p:cNvSpPr/>
            <p:nvPr/>
          </p:nvSpPr>
          <p:spPr>
            <a:xfrm>
              <a:off x="7107731" y="1844824"/>
              <a:ext cx="1800000" cy="3158048"/>
            </a:xfrm>
            <a:custGeom>
              <a:avLst/>
              <a:gdLst/>
              <a:ahLst/>
              <a:cxnLst/>
              <a:rect l="l" t="t" r="r" b="b"/>
              <a:pathLst>
                <a:path w="1512168" h="2053306">
                  <a:moveTo>
                    <a:pt x="0" y="0"/>
                  </a:moveTo>
                  <a:lnTo>
                    <a:pt x="1512168" y="0"/>
                  </a:lnTo>
                  <a:lnTo>
                    <a:pt x="1512168" y="2053306"/>
                  </a:lnTo>
                  <a:lnTo>
                    <a:pt x="0" y="2053306"/>
                  </a:lnTo>
                  <a:close/>
                </a:path>
              </a:pathLst>
            </a:custGeom>
            <a:solidFill>
              <a:schemeClr val="bg1"/>
            </a:solidFill>
            <a:ln w="6350">
              <a:solidFill>
                <a:schemeClr val="bg1"/>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ko-KR" altLang="en-US" sz="1400" b="0" i="0" u="none" strike="noStrike" kern="1200" cap="none" spc="0" normalizeH="0" baseline="0" noProof="0">
                <a:ln>
                  <a:noFill/>
                </a:ln>
                <a:solidFill>
                  <a:prstClr val="black">
                    <a:lumMod val="65000"/>
                    <a:lumOff val="35000"/>
                  </a:prstClr>
                </a:solidFill>
                <a:effectLst/>
                <a:uLnTx/>
                <a:uFillTx/>
                <a:latin typeface="Calibri" panose="020F0502020204030204"/>
                <a:ea typeface="맑은 고딕" panose="020B0503020000020004" pitchFamily="34" charset="-127"/>
                <a:cs typeface="+mn-cs"/>
              </a:endParaRPr>
            </a:p>
          </p:txBody>
        </p:sp>
        <p:sp>
          <p:nvSpPr>
            <p:cNvPr id="51" name="Rectangle 1">
              <a:extLst>
                <a:ext uri="{FF2B5EF4-FFF2-40B4-BE49-F238E27FC236}">
                  <a16:creationId xmlns:a16="http://schemas.microsoft.com/office/drawing/2014/main" id="{9F97B1D4-8E3E-6D13-B03A-BEA14C27C4EA}"/>
                </a:ext>
              </a:extLst>
            </p:cNvPr>
            <p:cNvSpPr/>
            <p:nvPr/>
          </p:nvSpPr>
          <p:spPr>
            <a:xfrm>
              <a:off x="7107730" y="4348326"/>
              <a:ext cx="1810800" cy="677398"/>
            </a:xfrm>
            <a:custGeom>
              <a:avLst/>
              <a:gdLst>
                <a:gd name="connsiteX0" fmla="*/ 0 w 1512168"/>
                <a:gd name="connsiteY0" fmla="*/ 0 h 446112"/>
                <a:gd name="connsiteX1" fmla="*/ 1512168 w 1512168"/>
                <a:gd name="connsiteY1" fmla="*/ 0 h 446112"/>
                <a:gd name="connsiteX2" fmla="*/ 1512168 w 1512168"/>
                <a:gd name="connsiteY2" fmla="*/ 440432 h 446112"/>
                <a:gd name="connsiteX3" fmla="*/ 881378 w 1512168"/>
                <a:gd name="connsiteY3" fmla="*/ 440432 h 446112"/>
                <a:gd name="connsiteX4" fmla="*/ 634085 w 1512168"/>
                <a:gd name="connsiteY4" fmla="*/ 446112 h 446112"/>
                <a:gd name="connsiteX5" fmla="*/ 630790 w 1512168"/>
                <a:gd name="connsiteY5" fmla="*/ 440432 h 446112"/>
                <a:gd name="connsiteX6" fmla="*/ 0 w 1512168"/>
                <a:gd name="connsiteY6" fmla="*/ 440432 h 446112"/>
                <a:gd name="connsiteX7" fmla="*/ 0 w 1512168"/>
                <a:gd name="connsiteY7" fmla="*/ 0 h 446112"/>
                <a:gd name="connsiteX0" fmla="*/ 0 w 1512168"/>
                <a:gd name="connsiteY0" fmla="*/ 0 h 446112"/>
                <a:gd name="connsiteX1" fmla="*/ 1512168 w 1512168"/>
                <a:gd name="connsiteY1" fmla="*/ 0 h 446112"/>
                <a:gd name="connsiteX2" fmla="*/ 1512168 w 1512168"/>
                <a:gd name="connsiteY2" fmla="*/ 440432 h 446112"/>
                <a:gd name="connsiteX3" fmla="*/ 909337 w 1512168"/>
                <a:gd name="connsiteY3" fmla="*/ 437210 h 446112"/>
                <a:gd name="connsiteX4" fmla="*/ 881378 w 1512168"/>
                <a:gd name="connsiteY4" fmla="*/ 440432 h 446112"/>
                <a:gd name="connsiteX5" fmla="*/ 634085 w 1512168"/>
                <a:gd name="connsiteY5" fmla="*/ 446112 h 446112"/>
                <a:gd name="connsiteX6" fmla="*/ 630790 w 1512168"/>
                <a:gd name="connsiteY6" fmla="*/ 440432 h 446112"/>
                <a:gd name="connsiteX7" fmla="*/ 0 w 1512168"/>
                <a:gd name="connsiteY7" fmla="*/ 440432 h 446112"/>
                <a:gd name="connsiteX8" fmla="*/ 0 w 1512168"/>
                <a:gd name="connsiteY8" fmla="*/ 0 h 446112"/>
                <a:gd name="connsiteX0" fmla="*/ 0 w 1512168"/>
                <a:gd name="connsiteY0" fmla="*/ 0 h 446112"/>
                <a:gd name="connsiteX1" fmla="*/ 1512168 w 1512168"/>
                <a:gd name="connsiteY1" fmla="*/ 0 h 446112"/>
                <a:gd name="connsiteX2" fmla="*/ 1512168 w 1512168"/>
                <a:gd name="connsiteY2" fmla="*/ 440432 h 446112"/>
                <a:gd name="connsiteX3" fmla="*/ 909337 w 1512168"/>
                <a:gd name="connsiteY3" fmla="*/ 437210 h 446112"/>
                <a:gd name="connsiteX4" fmla="*/ 634085 w 1512168"/>
                <a:gd name="connsiteY4" fmla="*/ 446112 h 446112"/>
                <a:gd name="connsiteX5" fmla="*/ 630790 w 1512168"/>
                <a:gd name="connsiteY5" fmla="*/ 440432 h 446112"/>
                <a:gd name="connsiteX6" fmla="*/ 0 w 1512168"/>
                <a:gd name="connsiteY6" fmla="*/ 440432 h 446112"/>
                <a:gd name="connsiteX7" fmla="*/ 0 w 1512168"/>
                <a:gd name="connsiteY7" fmla="*/ 0 h 446112"/>
                <a:gd name="connsiteX0" fmla="*/ 0 w 1512168"/>
                <a:gd name="connsiteY0" fmla="*/ 0 h 446112"/>
                <a:gd name="connsiteX1" fmla="*/ 1512168 w 1512168"/>
                <a:gd name="connsiteY1" fmla="*/ 0 h 446112"/>
                <a:gd name="connsiteX2" fmla="*/ 1512168 w 1512168"/>
                <a:gd name="connsiteY2" fmla="*/ 440432 h 446112"/>
                <a:gd name="connsiteX3" fmla="*/ 909337 w 1512168"/>
                <a:gd name="connsiteY3" fmla="*/ 437210 h 446112"/>
                <a:gd name="connsiteX4" fmla="*/ 634085 w 1512168"/>
                <a:gd name="connsiteY4" fmla="*/ 446112 h 446112"/>
                <a:gd name="connsiteX5" fmla="*/ 0 w 1512168"/>
                <a:gd name="connsiteY5" fmla="*/ 440432 h 446112"/>
                <a:gd name="connsiteX6" fmla="*/ 0 w 1512168"/>
                <a:gd name="connsiteY6" fmla="*/ 0 h 446112"/>
                <a:gd name="connsiteX0" fmla="*/ 0 w 1512168"/>
                <a:gd name="connsiteY0" fmla="*/ 0 h 446112"/>
                <a:gd name="connsiteX1" fmla="*/ 1512168 w 1512168"/>
                <a:gd name="connsiteY1" fmla="*/ 0 h 446112"/>
                <a:gd name="connsiteX2" fmla="*/ 1512168 w 1512168"/>
                <a:gd name="connsiteY2" fmla="*/ 440432 h 446112"/>
                <a:gd name="connsiteX3" fmla="*/ 634085 w 1512168"/>
                <a:gd name="connsiteY3" fmla="*/ 446112 h 446112"/>
                <a:gd name="connsiteX4" fmla="*/ 0 w 1512168"/>
                <a:gd name="connsiteY4" fmla="*/ 440432 h 446112"/>
                <a:gd name="connsiteX5" fmla="*/ 0 w 1512168"/>
                <a:gd name="connsiteY5" fmla="*/ 0 h 446112"/>
                <a:gd name="connsiteX0" fmla="*/ 0 w 1512168"/>
                <a:gd name="connsiteY0" fmla="*/ 0 h 440432"/>
                <a:gd name="connsiteX1" fmla="*/ 1512168 w 1512168"/>
                <a:gd name="connsiteY1" fmla="*/ 0 h 440432"/>
                <a:gd name="connsiteX2" fmla="*/ 1512168 w 1512168"/>
                <a:gd name="connsiteY2" fmla="*/ 440432 h 440432"/>
                <a:gd name="connsiteX3" fmla="*/ 0 w 1512168"/>
                <a:gd name="connsiteY3" fmla="*/ 440432 h 440432"/>
                <a:gd name="connsiteX4" fmla="*/ 0 w 1512168"/>
                <a:gd name="connsiteY4" fmla="*/ 0 h 44043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12168" h="440432">
                  <a:moveTo>
                    <a:pt x="0" y="0"/>
                  </a:moveTo>
                  <a:lnTo>
                    <a:pt x="1512168" y="0"/>
                  </a:lnTo>
                  <a:lnTo>
                    <a:pt x="1512168" y="440432"/>
                  </a:lnTo>
                  <a:lnTo>
                    <a:pt x="0" y="440432"/>
                  </a:lnTo>
                  <a:lnTo>
                    <a:pt x="0" y="0"/>
                  </a:lnTo>
                  <a:close/>
                </a:path>
              </a:pathLst>
            </a:custGeom>
            <a:solidFill>
              <a:srgbClr val="7D5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prstClr val="black">
                    <a:lumMod val="75000"/>
                    <a:lumOff val="25000"/>
                  </a:prstClr>
                </a:solidFill>
                <a:effectLst/>
                <a:uLnTx/>
                <a:uFillTx/>
                <a:latin typeface="Calibri" panose="020F0502020204030204"/>
                <a:ea typeface="맑은 고딕" panose="020B0503020000020004" pitchFamily="34" charset="-127"/>
                <a:cs typeface="+mn-cs"/>
              </a:endParaRPr>
            </a:p>
          </p:txBody>
        </p:sp>
      </p:grpSp>
      <p:sp>
        <p:nvSpPr>
          <p:cNvPr id="53" name="TextBox 508">
            <a:extLst>
              <a:ext uri="{FF2B5EF4-FFF2-40B4-BE49-F238E27FC236}">
                <a16:creationId xmlns:a16="http://schemas.microsoft.com/office/drawing/2014/main" id="{7D1FD095-BB92-06ED-CAD6-EAC1BA7E9EC7}"/>
              </a:ext>
            </a:extLst>
          </p:cNvPr>
          <p:cNvSpPr txBox="1"/>
          <p:nvPr/>
        </p:nvSpPr>
        <p:spPr>
          <a:xfrm>
            <a:off x="5091229" y="5205829"/>
            <a:ext cx="1962814" cy="992579"/>
          </a:xfrm>
          <a:prstGeom prst="rect">
            <a:avLst/>
          </a:prstGeom>
          <a:noFill/>
        </p:spPr>
        <p:txBody>
          <a:bodyPr wrap="square" rtlCol="0">
            <a:spAutoFit/>
          </a:bodyPr>
          <a:lstStyle/>
          <a:p>
            <a:pPr marL="0" marR="0" lvl="0" indent="0" algn="ctr" defTabSz="914400" rtl="0" eaLnBrk="1" fontAlgn="auto" latinLnBrk="0" hangingPunct="1">
              <a:lnSpc>
                <a:spcPct val="90000"/>
              </a:lnSpc>
              <a:spcBef>
                <a:spcPts val="1000"/>
              </a:spcBef>
              <a:spcAft>
                <a:spcPts val="0"/>
              </a:spcAft>
              <a:buClrTx/>
              <a:buSzTx/>
              <a:buFontTx/>
              <a:buNone/>
              <a:tabLst/>
              <a:defRPr/>
            </a:pPr>
            <a:r>
              <a:rPr kumimoji="0" lang="es-ES" sz="1300" b="1" i="0" u="none" strike="noStrike" kern="1200" cap="none" spc="0" normalizeH="0" baseline="0" noProof="0" dirty="0">
                <a:ln>
                  <a:noFill/>
                </a:ln>
                <a:solidFill>
                  <a:prstClr val="white"/>
                </a:solidFill>
                <a:effectLst/>
                <a:uLnTx/>
                <a:uFillTx/>
                <a:latin typeface="Arial"/>
                <a:ea typeface="+mn-ea"/>
                <a:cs typeface="Arial"/>
              </a:rPr>
              <a:t>Apropiar y gestionar los sistemas de información que se contemplen en el marco de la Política</a:t>
            </a:r>
            <a:endParaRPr kumimoji="0" lang="es-ES" sz="1300" b="0" i="0" u="none" strike="noStrike" kern="1200" cap="none" spc="0" normalizeH="0" baseline="0" noProof="0" dirty="0">
              <a:ln>
                <a:noFill/>
              </a:ln>
              <a:solidFill>
                <a:prstClr val="white"/>
              </a:solidFill>
              <a:effectLst/>
              <a:uLnTx/>
              <a:uFillTx/>
              <a:latin typeface="Arial" panose="020B0604020202020204" pitchFamily="34" charset="0"/>
              <a:ea typeface="+mn-ea"/>
              <a:cs typeface="+mn-cs"/>
            </a:endParaRPr>
          </a:p>
        </p:txBody>
      </p:sp>
      <p:sp>
        <p:nvSpPr>
          <p:cNvPr id="54" name="TextBox 512">
            <a:extLst>
              <a:ext uri="{FF2B5EF4-FFF2-40B4-BE49-F238E27FC236}">
                <a16:creationId xmlns:a16="http://schemas.microsoft.com/office/drawing/2014/main" id="{3694905A-C020-B623-1A6E-BD67F53573DD}"/>
              </a:ext>
            </a:extLst>
          </p:cNvPr>
          <p:cNvSpPr txBox="1"/>
          <p:nvPr/>
        </p:nvSpPr>
        <p:spPr>
          <a:xfrm>
            <a:off x="5164963" y="2292632"/>
            <a:ext cx="1765046" cy="2246769"/>
          </a:xfrm>
          <a:prstGeom prst="rect">
            <a:avLst/>
          </a:prstGeom>
          <a:noFill/>
        </p:spPr>
        <p:txBody>
          <a:bodyPr wrap="square" rtlCol="0">
            <a:spAutoFit/>
          </a:bodyPr>
          <a:lstStyle/>
          <a:p>
            <a:pPr marL="0" marR="0" lvl="0" indent="0" algn="just" defTabSz="457200" rtl="0" eaLnBrk="1" fontAlgn="auto" latinLnBrk="0" hangingPunct="1">
              <a:lnSpc>
                <a:spcPct val="100000"/>
              </a:lnSpc>
              <a:spcBef>
                <a:spcPts val="0"/>
              </a:spcBef>
              <a:spcAft>
                <a:spcPts val="0"/>
              </a:spcAft>
              <a:buClrTx/>
              <a:buSzTx/>
              <a:buFontTx/>
              <a:buNone/>
              <a:tabLst/>
              <a:defRPr/>
            </a:pPr>
            <a:r>
              <a:rPr kumimoji="0" lang="es-ES" sz="1400" b="0" i="0" u="none" strike="noStrike" kern="1200" cap="none" spc="0" normalizeH="0" baseline="0" noProof="0" dirty="0">
                <a:ln>
                  <a:noFill/>
                </a:ln>
                <a:solidFill>
                  <a:srgbClr val="E7E6E6">
                    <a:lumMod val="25000"/>
                  </a:srgbClr>
                </a:solidFill>
                <a:effectLst/>
                <a:uLnTx/>
                <a:uFillTx/>
                <a:latin typeface="Arial"/>
                <a:ea typeface="+mn-ea"/>
                <a:cs typeface="Arial"/>
              </a:rPr>
              <a:t>Conocer el uso de los sistemas SDIPI y SIPI-RUPEI, y otros del territorio.</a:t>
            </a:r>
          </a:p>
          <a:p>
            <a:pPr marL="0" marR="0" lvl="0" indent="0" algn="just" defTabSz="457200" rtl="0" eaLnBrk="1" fontAlgn="auto" latinLnBrk="0" hangingPunct="1">
              <a:lnSpc>
                <a:spcPct val="100000"/>
              </a:lnSpc>
              <a:spcBef>
                <a:spcPts val="0"/>
              </a:spcBef>
              <a:spcAft>
                <a:spcPts val="0"/>
              </a:spcAft>
              <a:buClrTx/>
              <a:buSzTx/>
              <a:buFontTx/>
              <a:buNone/>
              <a:tabLst/>
              <a:defRPr/>
            </a:pPr>
            <a:endParaRPr kumimoji="0" lang="es-ES" sz="1400" b="0" i="0" u="none" strike="noStrike" kern="1200" cap="none" spc="0" normalizeH="0" baseline="0" noProof="0" dirty="0">
              <a:ln>
                <a:noFill/>
              </a:ln>
              <a:solidFill>
                <a:srgbClr val="E7E6E6">
                  <a:lumMod val="25000"/>
                </a:srgbClr>
              </a:solidFill>
              <a:effectLst/>
              <a:uLnTx/>
              <a:uFillTx/>
              <a:latin typeface="Arial"/>
              <a:ea typeface="+mn-ea"/>
              <a:cs typeface="Arial"/>
            </a:endParaRPr>
          </a:p>
          <a:p>
            <a:pPr marL="0" marR="0" lvl="0" indent="0" algn="just" defTabSz="457200" rtl="0" eaLnBrk="1" fontAlgn="auto" latinLnBrk="0" hangingPunct="1">
              <a:lnSpc>
                <a:spcPct val="100000"/>
              </a:lnSpc>
              <a:spcBef>
                <a:spcPts val="0"/>
              </a:spcBef>
              <a:spcAft>
                <a:spcPts val="0"/>
              </a:spcAft>
              <a:buClrTx/>
              <a:buSzTx/>
              <a:buFontTx/>
              <a:buNone/>
              <a:tabLst/>
              <a:defRPr/>
            </a:pPr>
            <a:endParaRPr kumimoji="0" lang="es-ES" sz="1400" b="0" i="0" u="none" strike="noStrike" kern="1200" cap="none" spc="0" normalizeH="0" baseline="0" noProof="0" dirty="0">
              <a:ln>
                <a:noFill/>
              </a:ln>
              <a:solidFill>
                <a:srgbClr val="E7E6E6">
                  <a:lumMod val="25000"/>
                </a:srgbClr>
              </a:solidFill>
              <a:effectLst/>
              <a:uLnTx/>
              <a:uFillTx/>
              <a:latin typeface="Arial"/>
              <a:ea typeface="+mn-ea"/>
              <a:cs typeface="Arial"/>
            </a:endParaRPr>
          </a:p>
          <a:p>
            <a:pPr marL="0" marR="0" lvl="0" indent="0" algn="just" defTabSz="457200" rtl="0" eaLnBrk="1" fontAlgn="auto" latinLnBrk="0" hangingPunct="1">
              <a:lnSpc>
                <a:spcPct val="100000"/>
              </a:lnSpc>
              <a:spcBef>
                <a:spcPts val="0"/>
              </a:spcBef>
              <a:spcAft>
                <a:spcPts val="0"/>
              </a:spcAft>
              <a:buClrTx/>
              <a:buSzTx/>
              <a:buFontTx/>
              <a:buNone/>
              <a:tabLst/>
              <a:defRPr/>
            </a:pPr>
            <a:r>
              <a:rPr kumimoji="0" lang="es-ES" sz="1400" b="0" i="0" u="none" strike="noStrike" kern="1200" cap="none" spc="0" normalizeH="0" baseline="0" noProof="0" dirty="0">
                <a:ln>
                  <a:noFill/>
                </a:ln>
                <a:solidFill>
                  <a:srgbClr val="E7E6E6">
                    <a:lumMod val="25000"/>
                  </a:srgbClr>
                </a:solidFill>
                <a:effectLst/>
                <a:uLnTx/>
                <a:uFillTx/>
                <a:latin typeface="Arial"/>
                <a:ea typeface="+mn-ea"/>
                <a:cs typeface="Arial"/>
              </a:rPr>
              <a:t>Conocer, analizar y hacer uso de la información para la toma de decisiones</a:t>
            </a:r>
          </a:p>
        </p:txBody>
      </p:sp>
      <p:sp>
        <p:nvSpPr>
          <p:cNvPr id="57" name="TextBox 506">
            <a:extLst>
              <a:ext uri="{FF2B5EF4-FFF2-40B4-BE49-F238E27FC236}">
                <a16:creationId xmlns:a16="http://schemas.microsoft.com/office/drawing/2014/main" id="{A6244889-2607-0434-6D3C-8643880A2BFA}"/>
              </a:ext>
            </a:extLst>
          </p:cNvPr>
          <p:cNvSpPr txBox="1"/>
          <p:nvPr/>
        </p:nvSpPr>
        <p:spPr>
          <a:xfrm>
            <a:off x="689721" y="5139153"/>
            <a:ext cx="2114838" cy="1092607"/>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s-ES_tradnl" sz="1300" b="1" i="0" u="none" strike="noStrike" kern="1200" cap="none" spc="0" normalizeH="0" baseline="0" noProof="0" dirty="0">
                <a:ln>
                  <a:noFill/>
                </a:ln>
                <a:solidFill>
                  <a:prstClr val="white"/>
                </a:solidFill>
                <a:effectLst/>
                <a:uLnTx/>
                <a:uFillTx/>
                <a:latin typeface="Arial"/>
                <a:ea typeface="+mn-ea"/>
                <a:cs typeface="Arial"/>
              </a:rPr>
              <a:t>Divulgar y verificar el cumplimiento de directrices, lineamientos y normatividad</a:t>
            </a:r>
            <a:endParaRPr kumimoji="0" lang="es-ES_tradnl" sz="1300" b="0" i="0" u="none" strike="noStrike" kern="1200" cap="none" spc="0" normalizeH="0" baseline="0" noProof="0" dirty="0">
              <a:ln>
                <a:noFill/>
              </a:ln>
              <a:solidFill>
                <a:prstClr val="white"/>
              </a:solidFill>
              <a:effectLst/>
              <a:uLnTx/>
              <a:uFillTx/>
              <a:latin typeface="Arial"/>
              <a:ea typeface="+mn-ea"/>
              <a:cs typeface="Arial" panose="020B0604020202020204" pitchFamily="34" charset="0"/>
            </a:endParaRPr>
          </a:p>
        </p:txBody>
      </p:sp>
      <p:grpSp>
        <p:nvGrpSpPr>
          <p:cNvPr id="15" name="그룹 15">
            <a:extLst>
              <a:ext uri="{FF2B5EF4-FFF2-40B4-BE49-F238E27FC236}">
                <a16:creationId xmlns:a16="http://schemas.microsoft.com/office/drawing/2014/main" id="{2ADFB1F6-B08B-1934-6943-D88D63ECAB6F}"/>
              </a:ext>
            </a:extLst>
          </p:cNvPr>
          <p:cNvGrpSpPr/>
          <p:nvPr/>
        </p:nvGrpSpPr>
        <p:grpSpPr>
          <a:xfrm>
            <a:off x="9429046" y="1583684"/>
            <a:ext cx="1911855" cy="4602224"/>
            <a:chOff x="9281085" y="1844824"/>
            <a:chExt cx="1810800" cy="3180900"/>
          </a:xfrm>
        </p:grpSpPr>
        <p:sp>
          <p:nvSpPr>
            <p:cNvPr id="16" name="Rectangle 1">
              <a:extLst>
                <a:ext uri="{FF2B5EF4-FFF2-40B4-BE49-F238E27FC236}">
                  <a16:creationId xmlns:a16="http://schemas.microsoft.com/office/drawing/2014/main" id="{CA8ADA6C-B7F7-18A9-984E-5B552F4AD9C0}"/>
                </a:ext>
              </a:extLst>
            </p:cNvPr>
            <p:cNvSpPr/>
            <p:nvPr/>
          </p:nvSpPr>
          <p:spPr>
            <a:xfrm>
              <a:off x="9281085" y="1844824"/>
              <a:ext cx="1800000" cy="3158048"/>
            </a:xfrm>
            <a:custGeom>
              <a:avLst/>
              <a:gdLst/>
              <a:ahLst/>
              <a:cxnLst/>
              <a:rect l="l" t="t" r="r" b="b"/>
              <a:pathLst>
                <a:path w="1512168" h="2053306">
                  <a:moveTo>
                    <a:pt x="0" y="0"/>
                  </a:moveTo>
                  <a:lnTo>
                    <a:pt x="1512168" y="0"/>
                  </a:lnTo>
                  <a:lnTo>
                    <a:pt x="1512168" y="2053306"/>
                  </a:lnTo>
                  <a:lnTo>
                    <a:pt x="0" y="2053306"/>
                  </a:lnTo>
                  <a:close/>
                </a:path>
              </a:pathLst>
            </a:custGeom>
            <a:solidFill>
              <a:schemeClr val="bg1"/>
            </a:solidFill>
            <a:ln w="6350">
              <a:solidFill>
                <a:schemeClr val="bg1"/>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ko-KR" altLang="en-US" sz="1400" b="0" i="0" u="none" strike="noStrike" kern="1200" cap="none" spc="0" normalizeH="0" baseline="0" noProof="0">
                <a:ln>
                  <a:noFill/>
                </a:ln>
                <a:solidFill>
                  <a:prstClr val="black">
                    <a:lumMod val="65000"/>
                    <a:lumOff val="35000"/>
                  </a:prstClr>
                </a:solidFill>
                <a:effectLst/>
                <a:uLnTx/>
                <a:uFillTx/>
                <a:latin typeface="Calibri" panose="020F0502020204030204"/>
                <a:ea typeface="맑은 고딕" panose="020B0503020000020004" pitchFamily="34" charset="-127"/>
                <a:cs typeface="+mn-cs"/>
              </a:endParaRPr>
            </a:p>
          </p:txBody>
        </p:sp>
        <p:sp>
          <p:nvSpPr>
            <p:cNvPr id="17" name="Rectangle 1">
              <a:extLst>
                <a:ext uri="{FF2B5EF4-FFF2-40B4-BE49-F238E27FC236}">
                  <a16:creationId xmlns:a16="http://schemas.microsoft.com/office/drawing/2014/main" id="{75A67D37-E457-BFE2-E78B-031683A30526}"/>
                </a:ext>
              </a:extLst>
            </p:cNvPr>
            <p:cNvSpPr/>
            <p:nvPr/>
          </p:nvSpPr>
          <p:spPr>
            <a:xfrm>
              <a:off x="9281085" y="4348326"/>
              <a:ext cx="1810800" cy="677398"/>
            </a:xfrm>
            <a:custGeom>
              <a:avLst/>
              <a:gdLst>
                <a:gd name="connsiteX0" fmla="*/ 0 w 1512168"/>
                <a:gd name="connsiteY0" fmla="*/ 0 h 446112"/>
                <a:gd name="connsiteX1" fmla="*/ 1512168 w 1512168"/>
                <a:gd name="connsiteY1" fmla="*/ 0 h 446112"/>
                <a:gd name="connsiteX2" fmla="*/ 1512168 w 1512168"/>
                <a:gd name="connsiteY2" fmla="*/ 440432 h 446112"/>
                <a:gd name="connsiteX3" fmla="*/ 881378 w 1512168"/>
                <a:gd name="connsiteY3" fmla="*/ 440432 h 446112"/>
                <a:gd name="connsiteX4" fmla="*/ 878084 w 1512168"/>
                <a:gd name="connsiteY4" fmla="*/ 446112 h 446112"/>
                <a:gd name="connsiteX5" fmla="*/ 634085 w 1512168"/>
                <a:gd name="connsiteY5" fmla="*/ 446112 h 446112"/>
                <a:gd name="connsiteX6" fmla="*/ 0 w 1512168"/>
                <a:gd name="connsiteY6" fmla="*/ 440432 h 446112"/>
                <a:gd name="connsiteX7" fmla="*/ 0 w 1512168"/>
                <a:gd name="connsiteY7" fmla="*/ 0 h 446112"/>
                <a:gd name="connsiteX0" fmla="*/ 0 w 1512168"/>
                <a:gd name="connsiteY0" fmla="*/ 0 h 446112"/>
                <a:gd name="connsiteX1" fmla="*/ 1512168 w 1512168"/>
                <a:gd name="connsiteY1" fmla="*/ 0 h 446112"/>
                <a:gd name="connsiteX2" fmla="*/ 1512168 w 1512168"/>
                <a:gd name="connsiteY2" fmla="*/ 440432 h 446112"/>
                <a:gd name="connsiteX3" fmla="*/ 881378 w 1512168"/>
                <a:gd name="connsiteY3" fmla="*/ 440432 h 446112"/>
                <a:gd name="connsiteX4" fmla="*/ 878084 w 1512168"/>
                <a:gd name="connsiteY4" fmla="*/ 446112 h 446112"/>
                <a:gd name="connsiteX5" fmla="*/ 0 w 1512168"/>
                <a:gd name="connsiteY5" fmla="*/ 440432 h 446112"/>
                <a:gd name="connsiteX6" fmla="*/ 0 w 1512168"/>
                <a:gd name="connsiteY6" fmla="*/ 0 h 446112"/>
                <a:gd name="connsiteX0" fmla="*/ 0 w 1512168"/>
                <a:gd name="connsiteY0" fmla="*/ 0 h 440432"/>
                <a:gd name="connsiteX1" fmla="*/ 1512168 w 1512168"/>
                <a:gd name="connsiteY1" fmla="*/ 0 h 440432"/>
                <a:gd name="connsiteX2" fmla="*/ 1512168 w 1512168"/>
                <a:gd name="connsiteY2" fmla="*/ 440432 h 440432"/>
                <a:gd name="connsiteX3" fmla="*/ 881378 w 1512168"/>
                <a:gd name="connsiteY3" fmla="*/ 440432 h 440432"/>
                <a:gd name="connsiteX4" fmla="*/ 0 w 1512168"/>
                <a:gd name="connsiteY4" fmla="*/ 440432 h 440432"/>
                <a:gd name="connsiteX5" fmla="*/ 0 w 1512168"/>
                <a:gd name="connsiteY5" fmla="*/ 0 h 440432"/>
                <a:gd name="connsiteX0" fmla="*/ 0 w 1512168"/>
                <a:gd name="connsiteY0" fmla="*/ 0 h 440432"/>
                <a:gd name="connsiteX1" fmla="*/ 1512168 w 1512168"/>
                <a:gd name="connsiteY1" fmla="*/ 0 h 440432"/>
                <a:gd name="connsiteX2" fmla="*/ 1512168 w 1512168"/>
                <a:gd name="connsiteY2" fmla="*/ 440432 h 440432"/>
                <a:gd name="connsiteX3" fmla="*/ 0 w 1512168"/>
                <a:gd name="connsiteY3" fmla="*/ 440432 h 440432"/>
                <a:gd name="connsiteX4" fmla="*/ 0 w 1512168"/>
                <a:gd name="connsiteY4" fmla="*/ 0 h 44043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12168" h="440432">
                  <a:moveTo>
                    <a:pt x="0" y="0"/>
                  </a:moveTo>
                  <a:lnTo>
                    <a:pt x="1512168" y="0"/>
                  </a:lnTo>
                  <a:lnTo>
                    <a:pt x="1512168" y="440432"/>
                  </a:lnTo>
                  <a:lnTo>
                    <a:pt x="0" y="440432"/>
                  </a:lnTo>
                  <a:lnTo>
                    <a:pt x="0" y="0"/>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prstClr val="black">
                    <a:lumMod val="75000"/>
                    <a:lumOff val="25000"/>
                  </a:prstClr>
                </a:solidFill>
                <a:effectLst/>
                <a:uLnTx/>
                <a:uFillTx/>
                <a:latin typeface="Calibri" panose="020F0502020204030204"/>
                <a:ea typeface="맑은 고딕" panose="020B0503020000020004" pitchFamily="34" charset="-127"/>
                <a:cs typeface="+mn-cs"/>
              </a:endParaRPr>
            </a:p>
          </p:txBody>
        </p:sp>
      </p:grpSp>
      <p:sp>
        <p:nvSpPr>
          <p:cNvPr id="19" name="TextBox 509">
            <a:extLst>
              <a:ext uri="{FF2B5EF4-FFF2-40B4-BE49-F238E27FC236}">
                <a16:creationId xmlns:a16="http://schemas.microsoft.com/office/drawing/2014/main" id="{A6156645-5C80-5A1E-4BC3-6372B90214CC}"/>
              </a:ext>
            </a:extLst>
          </p:cNvPr>
          <p:cNvSpPr txBox="1"/>
          <p:nvPr/>
        </p:nvSpPr>
        <p:spPr>
          <a:xfrm>
            <a:off x="9320965" y="5182436"/>
            <a:ext cx="2059396" cy="1061829"/>
          </a:xfrm>
          <a:prstGeom prst="rect">
            <a:avLst/>
          </a:prstGeom>
          <a:noFill/>
        </p:spPr>
        <p:txBody>
          <a:bodyPr wrap="square" rtlCol="0">
            <a:spAutoFit/>
          </a:bodyPr>
          <a:lstStyle/>
          <a:p>
            <a:pPr marL="0" marR="0" lvl="0" indent="0" algn="ctr" defTabSz="914400" rtl="0" eaLnBrk="1" fontAlgn="auto" latinLnBrk="0" hangingPunct="1">
              <a:lnSpc>
                <a:spcPct val="90000"/>
              </a:lnSpc>
              <a:spcBef>
                <a:spcPts val="1000"/>
              </a:spcBef>
              <a:spcAft>
                <a:spcPts val="0"/>
              </a:spcAft>
              <a:buClrTx/>
              <a:buSzTx/>
              <a:buFontTx/>
              <a:buNone/>
              <a:tabLst/>
              <a:defRPr/>
            </a:pPr>
            <a:r>
              <a:rPr kumimoji="0" lang="es-ES" sz="1400" b="1" i="0" u="none" strike="noStrike" kern="1200" cap="none" spc="0" normalizeH="0" baseline="0" noProof="0" dirty="0">
                <a:ln>
                  <a:noFill/>
                </a:ln>
                <a:solidFill>
                  <a:prstClr val="white"/>
                </a:solidFill>
                <a:effectLst/>
                <a:uLnTx/>
                <a:uFillTx/>
                <a:latin typeface="Arial"/>
                <a:ea typeface="+mn-ea"/>
                <a:cs typeface="Arial"/>
              </a:rPr>
              <a:t>Generar capacidades en las entidades territoriales no certificadas y autoridades locales</a:t>
            </a:r>
          </a:p>
        </p:txBody>
      </p:sp>
      <p:sp>
        <p:nvSpPr>
          <p:cNvPr id="20" name="TextBox 513">
            <a:extLst>
              <a:ext uri="{FF2B5EF4-FFF2-40B4-BE49-F238E27FC236}">
                <a16:creationId xmlns:a16="http://schemas.microsoft.com/office/drawing/2014/main" id="{3B337C54-60DF-5582-2D01-DBFBA029BAD9}"/>
              </a:ext>
            </a:extLst>
          </p:cNvPr>
          <p:cNvSpPr txBox="1"/>
          <p:nvPr/>
        </p:nvSpPr>
        <p:spPr>
          <a:xfrm>
            <a:off x="9451850" y="1791814"/>
            <a:ext cx="1821968" cy="3494290"/>
          </a:xfrm>
          <a:prstGeom prst="rect">
            <a:avLst/>
          </a:prstGeom>
          <a:noFill/>
        </p:spPr>
        <p:txBody>
          <a:bodyPr wrap="square" rtlCol="0">
            <a:spAutoFit/>
          </a:bodyPr>
          <a:lstStyle/>
          <a:p>
            <a:pPr marL="0" marR="0" lvl="0" indent="0" algn="just" defTabSz="914400" rtl="0" eaLnBrk="1" fontAlgn="auto" latinLnBrk="0" hangingPunct="1">
              <a:lnSpc>
                <a:spcPct val="90000"/>
              </a:lnSpc>
              <a:spcBef>
                <a:spcPts val="1000"/>
              </a:spcBef>
              <a:spcAft>
                <a:spcPts val="0"/>
              </a:spcAft>
              <a:buClrTx/>
              <a:buSzTx/>
              <a:buFontTx/>
              <a:buNone/>
              <a:tabLst/>
              <a:defRPr/>
            </a:pPr>
            <a:r>
              <a:rPr kumimoji="0" lang="es-ES" sz="1400" b="0" i="0" u="none" strike="noStrike" kern="1200" cap="none" spc="0" normalizeH="0" baseline="0" noProof="0" dirty="0">
                <a:ln>
                  <a:noFill/>
                </a:ln>
                <a:solidFill>
                  <a:srgbClr val="E7E6E6">
                    <a:lumMod val="25000"/>
                  </a:srgbClr>
                </a:solidFill>
                <a:effectLst/>
                <a:uLnTx/>
                <a:uFillTx/>
                <a:latin typeface="Arial" panose="020B0604020202020204" pitchFamily="34" charset="0"/>
                <a:ea typeface="+mn-ea"/>
                <a:cs typeface="Arial" panose="020B0604020202020204" pitchFamily="34" charset="0"/>
              </a:rPr>
              <a:t>Diseñar e implementar planes de asistencia técnica y acompañamiento en los municipios no certificados, comunas, zonas, localidades, etc.</a:t>
            </a:r>
          </a:p>
          <a:p>
            <a:pPr marL="0" marR="0" lvl="0" indent="0" algn="just" defTabSz="914400" rtl="0" eaLnBrk="1" fontAlgn="auto" latinLnBrk="0" hangingPunct="1">
              <a:lnSpc>
                <a:spcPct val="90000"/>
              </a:lnSpc>
              <a:spcBef>
                <a:spcPts val="1000"/>
              </a:spcBef>
              <a:spcAft>
                <a:spcPts val="0"/>
              </a:spcAft>
              <a:buClrTx/>
              <a:buSzTx/>
              <a:buFontTx/>
              <a:buNone/>
              <a:tabLst/>
              <a:defRPr/>
            </a:pPr>
            <a:endParaRPr kumimoji="0" lang="es-ES" sz="1400" b="0" i="0" u="none" strike="noStrike" kern="1200" cap="none" spc="0" normalizeH="0" baseline="0" noProof="0" dirty="0">
              <a:ln>
                <a:noFill/>
              </a:ln>
              <a:solidFill>
                <a:srgbClr val="E7E6E6">
                  <a:lumMod val="25000"/>
                </a:srgbClr>
              </a:solidFill>
              <a:effectLst/>
              <a:uLnTx/>
              <a:uFillTx/>
              <a:latin typeface="Arial" panose="020B0604020202020204" pitchFamily="34" charset="0"/>
              <a:ea typeface="+mn-ea"/>
              <a:cs typeface="Arial" panose="020B0604020202020204" pitchFamily="34" charset="0"/>
            </a:endParaRPr>
          </a:p>
          <a:p>
            <a:pPr marL="0" marR="0" lvl="0" indent="0" algn="just" defTabSz="914400" rtl="0" eaLnBrk="1" fontAlgn="auto" latinLnBrk="0" hangingPunct="1">
              <a:lnSpc>
                <a:spcPct val="90000"/>
              </a:lnSpc>
              <a:spcBef>
                <a:spcPts val="1000"/>
              </a:spcBef>
              <a:spcAft>
                <a:spcPts val="0"/>
              </a:spcAft>
              <a:buClrTx/>
              <a:buSzTx/>
              <a:buFontTx/>
              <a:buNone/>
              <a:tabLst/>
              <a:defRPr/>
            </a:pPr>
            <a:r>
              <a:rPr kumimoji="0" lang="es-ES" sz="1400" b="0" i="0" u="none" strike="noStrike" kern="1200" cap="none" spc="0" normalizeH="0" baseline="0" noProof="0" dirty="0">
                <a:ln>
                  <a:noFill/>
                </a:ln>
                <a:solidFill>
                  <a:srgbClr val="E7E6E6">
                    <a:lumMod val="25000"/>
                  </a:srgbClr>
                </a:solidFill>
                <a:effectLst/>
                <a:uLnTx/>
                <a:uFillTx/>
                <a:latin typeface="Arial" panose="020B0604020202020204" pitchFamily="34" charset="0"/>
                <a:ea typeface="+mn-ea"/>
                <a:cs typeface="Arial" panose="020B0604020202020204" pitchFamily="34" charset="0"/>
              </a:rPr>
              <a:t>Promover y apoyar redes de maestros, colectivos </a:t>
            </a:r>
            <a:r>
              <a:rPr kumimoji="0" lang="es-ES" sz="1400" b="0" i="0" u="none" strike="noStrike" kern="1200" cap="none" spc="0" normalizeH="0" baseline="0" noProof="0" dirty="0" err="1">
                <a:ln>
                  <a:noFill/>
                </a:ln>
                <a:solidFill>
                  <a:srgbClr val="E7E6E6">
                    <a:lumMod val="25000"/>
                  </a:srgbClr>
                </a:solidFill>
                <a:effectLst/>
                <a:uLnTx/>
                <a:uFillTx/>
                <a:latin typeface="Arial" panose="020B0604020202020204" pitchFamily="34" charset="0"/>
                <a:ea typeface="+mn-ea"/>
                <a:cs typeface="Arial" panose="020B0604020202020204" pitchFamily="34" charset="0"/>
              </a:rPr>
              <a:t>pedag</a:t>
            </a:r>
            <a:r>
              <a:rPr lang="es-ES" sz="1400" dirty="0" err="1">
                <a:solidFill>
                  <a:srgbClr val="E7E6E6">
                    <a:lumMod val="25000"/>
                  </a:srgbClr>
                </a:solidFill>
                <a:latin typeface="Arial" panose="020B0604020202020204" pitchFamily="34" charset="0"/>
                <a:cs typeface="Arial" panose="020B0604020202020204" pitchFamily="34" charset="0"/>
              </a:rPr>
              <a:t>ógicos</a:t>
            </a:r>
            <a:r>
              <a:rPr lang="es-ES" sz="1400" dirty="0">
                <a:solidFill>
                  <a:srgbClr val="E7E6E6">
                    <a:lumMod val="25000"/>
                  </a:srgbClr>
                </a:solidFill>
                <a:latin typeface="Arial" panose="020B0604020202020204" pitchFamily="34" charset="0"/>
                <a:cs typeface="Arial" panose="020B0604020202020204" pitchFamily="34" charset="0"/>
              </a:rPr>
              <a:t>.</a:t>
            </a:r>
            <a:r>
              <a:rPr kumimoji="0" lang="es-ES" sz="1400" b="0" i="0" u="none" strike="noStrike" kern="1200" cap="none" spc="0" normalizeH="0" baseline="0" noProof="0" dirty="0">
                <a:ln>
                  <a:noFill/>
                </a:ln>
                <a:solidFill>
                  <a:srgbClr val="E7E6E6">
                    <a:lumMod val="25000"/>
                  </a:srgbClr>
                </a:solidFill>
                <a:effectLst/>
                <a:uLnTx/>
                <a:uFillTx/>
                <a:latin typeface="Arial" panose="020B0604020202020204" pitchFamily="34" charset="0"/>
                <a:ea typeface="+mn-ea"/>
                <a:cs typeface="Arial" panose="020B0604020202020204" pitchFamily="34" charset="0"/>
              </a:rPr>
              <a:t> </a:t>
            </a:r>
            <a:endParaRPr kumimoji="0" lang="es-CO" sz="1400" b="0" i="0" u="none" strike="noStrike" kern="1200" cap="none" spc="0" normalizeH="0" baseline="0" noProof="0" dirty="0">
              <a:ln>
                <a:noFill/>
              </a:ln>
              <a:solidFill>
                <a:srgbClr val="E7E6E6">
                  <a:lumMod val="25000"/>
                </a:srgbClr>
              </a:solidFill>
              <a:effectLst/>
              <a:uLnTx/>
              <a:uFillTx/>
              <a:latin typeface="Arial" panose="020B0604020202020204" pitchFamily="34" charset="0"/>
              <a:ea typeface="+mn-ea"/>
              <a:cs typeface="Arial" panose="020B0604020202020204" pitchFamily="34" charset="0"/>
            </a:endParaRPr>
          </a:p>
          <a:p>
            <a:pPr marL="0" marR="0" lvl="0" indent="0" algn="just" defTabSz="457200" rtl="0" eaLnBrk="1" fontAlgn="auto" latinLnBrk="0" hangingPunct="1">
              <a:lnSpc>
                <a:spcPct val="100000"/>
              </a:lnSpc>
              <a:spcBef>
                <a:spcPts val="0"/>
              </a:spcBef>
              <a:spcAft>
                <a:spcPts val="0"/>
              </a:spcAft>
              <a:buClrTx/>
              <a:buSzTx/>
              <a:buFontTx/>
              <a:buNone/>
              <a:tabLst/>
              <a:defRPr/>
            </a:pPr>
            <a:endParaRPr kumimoji="0" lang="es-ES" altLang="ko-KR" sz="1400" b="0" i="0" u="none" strike="noStrike" kern="1200" cap="none" spc="0" normalizeH="0" baseline="0" noProof="0" dirty="0">
              <a:ln>
                <a:noFill/>
              </a:ln>
              <a:solidFill>
                <a:srgbClr val="E7E6E6">
                  <a:lumMod val="25000"/>
                </a:srgbClr>
              </a:solidFill>
              <a:effectLst/>
              <a:uLnTx/>
              <a:uFillTx/>
              <a:latin typeface="Arial"/>
              <a:ea typeface="맑은 고딕" panose="020B0503020000020004" pitchFamily="34" charset="-127"/>
              <a:cs typeface="Arial"/>
            </a:endParaRPr>
          </a:p>
          <a:p>
            <a:pPr marL="0" marR="0" lvl="0" indent="0" algn="just" defTabSz="457200" rtl="0" eaLnBrk="1" fontAlgn="auto" latinLnBrk="0" hangingPunct="1">
              <a:lnSpc>
                <a:spcPct val="100000"/>
              </a:lnSpc>
              <a:spcBef>
                <a:spcPts val="0"/>
              </a:spcBef>
              <a:spcAft>
                <a:spcPts val="0"/>
              </a:spcAft>
              <a:buClrTx/>
              <a:buSzTx/>
              <a:buFontTx/>
              <a:buNone/>
              <a:tabLst/>
              <a:defRPr/>
            </a:pPr>
            <a:endParaRPr kumimoji="0" lang="ko-KR" altLang="en-US" sz="1400" b="0" i="0" u="none" strike="noStrike" kern="1200" cap="none" spc="0" normalizeH="0" baseline="0" noProof="0" dirty="0">
              <a:ln>
                <a:noFill/>
              </a:ln>
              <a:solidFill>
                <a:srgbClr val="E7E6E6">
                  <a:lumMod val="25000"/>
                </a:srgbClr>
              </a:solidFill>
              <a:effectLst/>
              <a:uLnTx/>
              <a:uFillTx/>
              <a:latin typeface="Calibri" panose="020F0502020204030204"/>
              <a:ea typeface="맑은 고딕" panose="020B0503020000020004" pitchFamily="34" charset="-127"/>
              <a:cs typeface="Arial" pitchFamily="34" charset="0"/>
            </a:endParaRPr>
          </a:p>
        </p:txBody>
      </p:sp>
    </p:spTree>
    <p:extLst>
      <p:ext uri="{BB962C8B-B14F-4D97-AF65-F5344CB8AC3E}">
        <p14:creationId xmlns:p14="http://schemas.microsoft.com/office/powerpoint/2010/main" val="9804322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a:extLst>
              <a:ext uri="{FF2B5EF4-FFF2-40B4-BE49-F238E27FC236}">
                <a16:creationId xmlns:a16="http://schemas.microsoft.com/office/drawing/2014/main" id="{244BEDCA-B189-ED01-4888-55C4659896DB}"/>
              </a:ext>
            </a:extLst>
          </p:cNvPr>
          <p:cNvPicPr>
            <a:picLocks noChangeAspect="1"/>
          </p:cNvPicPr>
          <p:nvPr/>
        </p:nvPicPr>
        <p:blipFill rotWithShape="1">
          <a:blip r:embed="rId2">
            <a:alphaModFix amt="35000"/>
          </a:blip>
          <a:srcRect r="18876"/>
          <a:stretch/>
        </p:blipFill>
        <p:spPr>
          <a:xfrm>
            <a:off x="0" y="8389"/>
            <a:ext cx="12192000" cy="6858000"/>
          </a:xfrm>
          <a:prstGeom prst="rect">
            <a:avLst/>
          </a:prstGeom>
        </p:spPr>
      </p:pic>
      <p:sp>
        <p:nvSpPr>
          <p:cNvPr id="6" name="CuadroTexto 5">
            <a:extLst>
              <a:ext uri="{FF2B5EF4-FFF2-40B4-BE49-F238E27FC236}">
                <a16:creationId xmlns:a16="http://schemas.microsoft.com/office/drawing/2014/main" id="{4E5DB87B-CC9F-BDBB-BF52-02382573EBCD}"/>
              </a:ext>
            </a:extLst>
          </p:cNvPr>
          <p:cNvSpPr txBox="1"/>
          <p:nvPr/>
        </p:nvSpPr>
        <p:spPr>
          <a:xfrm>
            <a:off x="3316574" y="265039"/>
            <a:ext cx="6093500" cy="369332"/>
          </a:xfrm>
          <a:prstGeom prst="rect">
            <a:avLst/>
          </a:prstGeom>
          <a:noFill/>
        </p:spPr>
        <p:txBody>
          <a:bodyPr wrap="square">
            <a:spAutoFit/>
          </a:bodyPr>
          <a:lstStyle>
            <a:defPPr>
              <a:defRPr lang="es-CO"/>
            </a:defPPr>
            <a:lvl1pPr algn="ctr">
              <a:defRPr sz="2800" b="1" i="0">
                <a:solidFill>
                  <a:srgbClr val="333333"/>
                </a:solidFill>
                <a:effectLst/>
                <a:latin typeface="Montserrat" panose="00000500000000000000" pitchFamily="2" charset="0"/>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CO" sz="2800" b="1" i="0" u="none" strike="noStrike" kern="1200" cap="none" spc="0" normalizeH="0" baseline="0" noProof="0" dirty="0">
                <a:ln>
                  <a:noFill/>
                </a:ln>
                <a:solidFill>
                  <a:srgbClr val="333333"/>
                </a:solidFill>
                <a:effectLst/>
                <a:uLnTx/>
                <a:uFillTx/>
                <a:latin typeface="Montserrat" panose="00000500000000000000" pitchFamily="2" charset="0"/>
                <a:ea typeface="+mn-ea"/>
                <a:cs typeface="+mn-cs"/>
              </a:rPr>
              <a:t>La educación inicial, es:</a:t>
            </a:r>
          </a:p>
        </p:txBody>
      </p:sp>
      <p:sp>
        <p:nvSpPr>
          <p:cNvPr id="8" name="CuadroTexto 7">
            <a:extLst>
              <a:ext uri="{FF2B5EF4-FFF2-40B4-BE49-F238E27FC236}">
                <a16:creationId xmlns:a16="http://schemas.microsoft.com/office/drawing/2014/main" id="{E1FC2F6E-807A-8DBE-7E20-7D60DECE1186}"/>
              </a:ext>
            </a:extLst>
          </p:cNvPr>
          <p:cNvSpPr txBox="1"/>
          <p:nvPr/>
        </p:nvSpPr>
        <p:spPr>
          <a:xfrm>
            <a:off x="471331" y="5452395"/>
            <a:ext cx="3924000" cy="830997"/>
          </a:xfrm>
          <a:custGeom>
            <a:avLst/>
            <a:gdLst>
              <a:gd name="connsiteX0" fmla="*/ 0 w 3924000"/>
              <a:gd name="connsiteY0" fmla="*/ 0 h 830997"/>
              <a:gd name="connsiteX1" fmla="*/ 599811 w 3924000"/>
              <a:gd name="connsiteY1" fmla="*/ 0 h 830997"/>
              <a:gd name="connsiteX2" fmla="*/ 1081903 w 3924000"/>
              <a:gd name="connsiteY2" fmla="*/ 0 h 830997"/>
              <a:gd name="connsiteX3" fmla="*/ 1642474 w 3924000"/>
              <a:gd name="connsiteY3" fmla="*/ 0 h 830997"/>
              <a:gd name="connsiteX4" fmla="*/ 2203046 w 3924000"/>
              <a:gd name="connsiteY4" fmla="*/ 0 h 830997"/>
              <a:gd name="connsiteX5" fmla="*/ 2763617 w 3924000"/>
              <a:gd name="connsiteY5" fmla="*/ 0 h 830997"/>
              <a:gd name="connsiteX6" fmla="*/ 3206469 w 3924000"/>
              <a:gd name="connsiteY6" fmla="*/ 0 h 830997"/>
              <a:gd name="connsiteX7" fmla="*/ 3924000 w 3924000"/>
              <a:gd name="connsiteY7" fmla="*/ 0 h 830997"/>
              <a:gd name="connsiteX8" fmla="*/ 3924000 w 3924000"/>
              <a:gd name="connsiteY8" fmla="*/ 398879 h 830997"/>
              <a:gd name="connsiteX9" fmla="*/ 3924000 w 3924000"/>
              <a:gd name="connsiteY9" fmla="*/ 830997 h 830997"/>
              <a:gd name="connsiteX10" fmla="*/ 3441909 w 3924000"/>
              <a:gd name="connsiteY10" fmla="*/ 830997 h 830997"/>
              <a:gd name="connsiteX11" fmla="*/ 2920577 w 3924000"/>
              <a:gd name="connsiteY11" fmla="*/ 830997 h 830997"/>
              <a:gd name="connsiteX12" fmla="*/ 2320766 w 3924000"/>
              <a:gd name="connsiteY12" fmla="*/ 830997 h 830997"/>
              <a:gd name="connsiteX13" fmla="*/ 1720954 w 3924000"/>
              <a:gd name="connsiteY13" fmla="*/ 830997 h 830997"/>
              <a:gd name="connsiteX14" fmla="*/ 1081903 w 3924000"/>
              <a:gd name="connsiteY14" fmla="*/ 830997 h 830997"/>
              <a:gd name="connsiteX15" fmla="*/ 521331 w 3924000"/>
              <a:gd name="connsiteY15" fmla="*/ 830997 h 830997"/>
              <a:gd name="connsiteX16" fmla="*/ 0 w 3924000"/>
              <a:gd name="connsiteY16" fmla="*/ 830997 h 830997"/>
              <a:gd name="connsiteX17" fmla="*/ 0 w 3924000"/>
              <a:gd name="connsiteY17" fmla="*/ 415499 h 830997"/>
              <a:gd name="connsiteX18" fmla="*/ 0 w 3924000"/>
              <a:gd name="connsiteY18" fmla="*/ 0 h 830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924000" h="830997" fill="none" extrusionOk="0">
                <a:moveTo>
                  <a:pt x="0" y="0"/>
                </a:moveTo>
                <a:cubicBezTo>
                  <a:pt x="284851" y="-11774"/>
                  <a:pt x="346989" y="9439"/>
                  <a:pt x="599811" y="0"/>
                </a:cubicBezTo>
                <a:cubicBezTo>
                  <a:pt x="852633" y="-9439"/>
                  <a:pt x="871146" y="8266"/>
                  <a:pt x="1081903" y="0"/>
                </a:cubicBezTo>
                <a:cubicBezTo>
                  <a:pt x="1292660" y="-8266"/>
                  <a:pt x="1489403" y="14385"/>
                  <a:pt x="1642474" y="0"/>
                </a:cubicBezTo>
                <a:cubicBezTo>
                  <a:pt x="1795545" y="-14385"/>
                  <a:pt x="2039180" y="33796"/>
                  <a:pt x="2203046" y="0"/>
                </a:cubicBezTo>
                <a:cubicBezTo>
                  <a:pt x="2366912" y="-33796"/>
                  <a:pt x="2606029" y="23995"/>
                  <a:pt x="2763617" y="0"/>
                </a:cubicBezTo>
                <a:cubicBezTo>
                  <a:pt x="2921205" y="-23995"/>
                  <a:pt x="2991976" y="12528"/>
                  <a:pt x="3206469" y="0"/>
                </a:cubicBezTo>
                <a:cubicBezTo>
                  <a:pt x="3420962" y="-12528"/>
                  <a:pt x="3708037" y="9085"/>
                  <a:pt x="3924000" y="0"/>
                </a:cubicBezTo>
                <a:cubicBezTo>
                  <a:pt x="3936272" y="173291"/>
                  <a:pt x="3903727" y="200865"/>
                  <a:pt x="3924000" y="398879"/>
                </a:cubicBezTo>
                <a:cubicBezTo>
                  <a:pt x="3944273" y="596893"/>
                  <a:pt x="3914020" y="674803"/>
                  <a:pt x="3924000" y="830997"/>
                </a:cubicBezTo>
                <a:cubicBezTo>
                  <a:pt x="3705298" y="851115"/>
                  <a:pt x="3598094" y="829578"/>
                  <a:pt x="3441909" y="830997"/>
                </a:cubicBezTo>
                <a:cubicBezTo>
                  <a:pt x="3285724" y="832416"/>
                  <a:pt x="3034450" y="810096"/>
                  <a:pt x="2920577" y="830997"/>
                </a:cubicBezTo>
                <a:cubicBezTo>
                  <a:pt x="2806704" y="851898"/>
                  <a:pt x="2568006" y="814436"/>
                  <a:pt x="2320766" y="830997"/>
                </a:cubicBezTo>
                <a:cubicBezTo>
                  <a:pt x="2073526" y="847558"/>
                  <a:pt x="1903932" y="769322"/>
                  <a:pt x="1720954" y="830997"/>
                </a:cubicBezTo>
                <a:cubicBezTo>
                  <a:pt x="1537976" y="892672"/>
                  <a:pt x="1334244" y="766853"/>
                  <a:pt x="1081903" y="830997"/>
                </a:cubicBezTo>
                <a:cubicBezTo>
                  <a:pt x="829562" y="895141"/>
                  <a:pt x="678089" y="818313"/>
                  <a:pt x="521331" y="830997"/>
                </a:cubicBezTo>
                <a:cubicBezTo>
                  <a:pt x="364573" y="843681"/>
                  <a:pt x="237591" y="769611"/>
                  <a:pt x="0" y="830997"/>
                </a:cubicBezTo>
                <a:cubicBezTo>
                  <a:pt x="-36404" y="628734"/>
                  <a:pt x="45459" y="502189"/>
                  <a:pt x="0" y="415499"/>
                </a:cubicBezTo>
                <a:cubicBezTo>
                  <a:pt x="-45459" y="328809"/>
                  <a:pt x="41724" y="179454"/>
                  <a:pt x="0" y="0"/>
                </a:cubicBezTo>
                <a:close/>
              </a:path>
              <a:path w="3924000" h="830997" stroke="0" extrusionOk="0">
                <a:moveTo>
                  <a:pt x="0" y="0"/>
                </a:moveTo>
                <a:cubicBezTo>
                  <a:pt x="249562" y="-36933"/>
                  <a:pt x="412195" y="60708"/>
                  <a:pt x="599811" y="0"/>
                </a:cubicBezTo>
                <a:cubicBezTo>
                  <a:pt x="787427" y="-60708"/>
                  <a:pt x="868746" y="39870"/>
                  <a:pt x="1042663" y="0"/>
                </a:cubicBezTo>
                <a:cubicBezTo>
                  <a:pt x="1216580" y="-39870"/>
                  <a:pt x="1440822" y="14874"/>
                  <a:pt x="1603234" y="0"/>
                </a:cubicBezTo>
                <a:cubicBezTo>
                  <a:pt x="1765646" y="-14874"/>
                  <a:pt x="2039537" y="10377"/>
                  <a:pt x="2163806" y="0"/>
                </a:cubicBezTo>
                <a:cubicBezTo>
                  <a:pt x="2288075" y="-10377"/>
                  <a:pt x="2545808" y="49012"/>
                  <a:pt x="2802857" y="0"/>
                </a:cubicBezTo>
                <a:cubicBezTo>
                  <a:pt x="3059906" y="-49012"/>
                  <a:pt x="3058668" y="21678"/>
                  <a:pt x="3284949" y="0"/>
                </a:cubicBezTo>
                <a:cubicBezTo>
                  <a:pt x="3511230" y="-21678"/>
                  <a:pt x="3681231" y="8498"/>
                  <a:pt x="3924000" y="0"/>
                </a:cubicBezTo>
                <a:cubicBezTo>
                  <a:pt x="3942885" y="171320"/>
                  <a:pt x="3880593" y="311594"/>
                  <a:pt x="3924000" y="423808"/>
                </a:cubicBezTo>
                <a:cubicBezTo>
                  <a:pt x="3967407" y="536022"/>
                  <a:pt x="3904719" y="723815"/>
                  <a:pt x="3924000" y="830997"/>
                </a:cubicBezTo>
                <a:cubicBezTo>
                  <a:pt x="3677480" y="871860"/>
                  <a:pt x="3654241" y="801861"/>
                  <a:pt x="3402669" y="830997"/>
                </a:cubicBezTo>
                <a:cubicBezTo>
                  <a:pt x="3151097" y="860133"/>
                  <a:pt x="3081741" y="780244"/>
                  <a:pt x="2802857" y="830997"/>
                </a:cubicBezTo>
                <a:cubicBezTo>
                  <a:pt x="2523973" y="881750"/>
                  <a:pt x="2387910" y="785262"/>
                  <a:pt x="2281526" y="830997"/>
                </a:cubicBezTo>
                <a:cubicBezTo>
                  <a:pt x="2175142" y="876732"/>
                  <a:pt x="1982470" y="801122"/>
                  <a:pt x="1760194" y="830997"/>
                </a:cubicBezTo>
                <a:cubicBezTo>
                  <a:pt x="1537918" y="860872"/>
                  <a:pt x="1391204" y="780526"/>
                  <a:pt x="1238863" y="830997"/>
                </a:cubicBezTo>
                <a:cubicBezTo>
                  <a:pt x="1086522" y="881468"/>
                  <a:pt x="852507" y="816471"/>
                  <a:pt x="717531" y="830997"/>
                </a:cubicBezTo>
                <a:cubicBezTo>
                  <a:pt x="582555" y="845523"/>
                  <a:pt x="277527" y="827675"/>
                  <a:pt x="0" y="830997"/>
                </a:cubicBezTo>
                <a:cubicBezTo>
                  <a:pt x="-35625" y="663165"/>
                  <a:pt x="48210" y="493162"/>
                  <a:pt x="0" y="398879"/>
                </a:cubicBezTo>
                <a:cubicBezTo>
                  <a:pt x="-48210" y="304596"/>
                  <a:pt x="23142" y="185296"/>
                  <a:pt x="0" y="0"/>
                </a:cubicBezTo>
                <a:close/>
              </a:path>
            </a:pathLst>
          </a:custGeom>
          <a:solidFill>
            <a:srgbClr val="CCECFF">
              <a:alpha val="30196"/>
            </a:srgbClr>
          </a:solidFill>
          <a:ln>
            <a:solidFill>
              <a:schemeClr val="tx1"/>
            </a:solidFill>
            <a:extLst>
              <a:ext uri="{C807C97D-BFC1-408E-A445-0C87EB9F89A2}">
                <ask:lineSketchStyleProps xmlns:ask="http://schemas.microsoft.com/office/drawing/2018/sketchyshapes" sd="288755665">
                  <a:prstGeom prst="rect">
                    <a:avLst/>
                  </a:prstGeom>
                  <ask:type>
                    <ask:lineSketchScribble/>
                  </ask:type>
                </ask:lineSketchStyleProps>
              </a:ext>
            </a:extLst>
          </a:ln>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CO" sz="2400" b="1" i="0" u="none" strike="noStrike" kern="1200" cap="none" spc="0" normalizeH="0" baseline="0" noProof="0" dirty="0">
                <a:ln>
                  <a:noFill/>
                </a:ln>
                <a:solidFill>
                  <a:prstClr val="black"/>
                </a:solidFill>
                <a:effectLst/>
                <a:uLnTx/>
                <a:uFillTx/>
                <a:latin typeface="Montserrat" panose="00000500000000000000" pitchFamily="2" charset="0"/>
                <a:ea typeface="+mn-ea"/>
                <a:cs typeface="+mn-cs"/>
              </a:rPr>
              <a:t>Un programa de cuidado</a:t>
            </a:r>
          </a:p>
        </p:txBody>
      </p:sp>
      <p:sp>
        <p:nvSpPr>
          <p:cNvPr id="10" name="CuadroTexto 9">
            <a:extLst>
              <a:ext uri="{FF2B5EF4-FFF2-40B4-BE49-F238E27FC236}">
                <a16:creationId xmlns:a16="http://schemas.microsoft.com/office/drawing/2014/main" id="{6733F4F0-22FD-5834-8AFC-A52106018354}"/>
              </a:ext>
            </a:extLst>
          </p:cNvPr>
          <p:cNvSpPr txBox="1"/>
          <p:nvPr/>
        </p:nvSpPr>
        <p:spPr>
          <a:xfrm>
            <a:off x="471331" y="4128307"/>
            <a:ext cx="3924000" cy="830997"/>
          </a:xfrm>
          <a:custGeom>
            <a:avLst/>
            <a:gdLst>
              <a:gd name="connsiteX0" fmla="*/ 0 w 3924000"/>
              <a:gd name="connsiteY0" fmla="*/ 0 h 830997"/>
              <a:gd name="connsiteX1" fmla="*/ 482091 w 3924000"/>
              <a:gd name="connsiteY1" fmla="*/ 0 h 830997"/>
              <a:gd name="connsiteX2" fmla="*/ 1121143 w 3924000"/>
              <a:gd name="connsiteY2" fmla="*/ 0 h 830997"/>
              <a:gd name="connsiteX3" fmla="*/ 1563994 w 3924000"/>
              <a:gd name="connsiteY3" fmla="*/ 0 h 830997"/>
              <a:gd name="connsiteX4" fmla="*/ 2085326 w 3924000"/>
              <a:gd name="connsiteY4" fmla="*/ 0 h 830997"/>
              <a:gd name="connsiteX5" fmla="*/ 2528177 w 3924000"/>
              <a:gd name="connsiteY5" fmla="*/ 0 h 830997"/>
              <a:gd name="connsiteX6" fmla="*/ 3088749 w 3924000"/>
              <a:gd name="connsiteY6" fmla="*/ 0 h 830997"/>
              <a:gd name="connsiteX7" fmla="*/ 3924000 w 3924000"/>
              <a:gd name="connsiteY7" fmla="*/ 0 h 830997"/>
              <a:gd name="connsiteX8" fmla="*/ 3924000 w 3924000"/>
              <a:gd name="connsiteY8" fmla="*/ 390569 h 830997"/>
              <a:gd name="connsiteX9" fmla="*/ 3924000 w 3924000"/>
              <a:gd name="connsiteY9" fmla="*/ 830997 h 830997"/>
              <a:gd name="connsiteX10" fmla="*/ 3324189 w 3924000"/>
              <a:gd name="connsiteY10" fmla="*/ 830997 h 830997"/>
              <a:gd name="connsiteX11" fmla="*/ 2802857 w 3924000"/>
              <a:gd name="connsiteY11" fmla="*/ 830997 h 830997"/>
              <a:gd name="connsiteX12" fmla="*/ 2281526 w 3924000"/>
              <a:gd name="connsiteY12" fmla="*/ 830997 h 830997"/>
              <a:gd name="connsiteX13" fmla="*/ 1799434 w 3924000"/>
              <a:gd name="connsiteY13" fmla="*/ 830997 h 830997"/>
              <a:gd name="connsiteX14" fmla="*/ 1317343 w 3924000"/>
              <a:gd name="connsiteY14" fmla="*/ 830997 h 830997"/>
              <a:gd name="connsiteX15" fmla="*/ 678291 w 3924000"/>
              <a:gd name="connsiteY15" fmla="*/ 830997 h 830997"/>
              <a:gd name="connsiteX16" fmla="*/ 0 w 3924000"/>
              <a:gd name="connsiteY16" fmla="*/ 830997 h 830997"/>
              <a:gd name="connsiteX17" fmla="*/ 0 w 3924000"/>
              <a:gd name="connsiteY17" fmla="*/ 423808 h 830997"/>
              <a:gd name="connsiteX18" fmla="*/ 0 w 3924000"/>
              <a:gd name="connsiteY18" fmla="*/ 0 h 830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924000" h="830997" fill="none" extrusionOk="0">
                <a:moveTo>
                  <a:pt x="0" y="0"/>
                </a:moveTo>
                <a:cubicBezTo>
                  <a:pt x="185921" y="-57613"/>
                  <a:pt x="258394" y="49844"/>
                  <a:pt x="482091" y="0"/>
                </a:cubicBezTo>
                <a:cubicBezTo>
                  <a:pt x="705788" y="-49844"/>
                  <a:pt x="878767" y="50785"/>
                  <a:pt x="1121143" y="0"/>
                </a:cubicBezTo>
                <a:cubicBezTo>
                  <a:pt x="1363519" y="-50785"/>
                  <a:pt x="1423132" y="3634"/>
                  <a:pt x="1563994" y="0"/>
                </a:cubicBezTo>
                <a:cubicBezTo>
                  <a:pt x="1704856" y="-3634"/>
                  <a:pt x="1877685" y="25703"/>
                  <a:pt x="2085326" y="0"/>
                </a:cubicBezTo>
                <a:cubicBezTo>
                  <a:pt x="2292967" y="-25703"/>
                  <a:pt x="2371343" y="42896"/>
                  <a:pt x="2528177" y="0"/>
                </a:cubicBezTo>
                <a:cubicBezTo>
                  <a:pt x="2685011" y="-42896"/>
                  <a:pt x="2830366" y="67210"/>
                  <a:pt x="3088749" y="0"/>
                </a:cubicBezTo>
                <a:cubicBezTo>
                  <a:pt x="3347132" y="-67210"/>
                  <a:pt x="3626782" y="87421"/>
                  <a:pt x="3924000" y="0"/>
                </a:cubicBezTo>
                <a:cubicBezTo>
                  <a:pt x="3926379" y="112700"/>
                  <a:pt x="3886654" y="296840"/>
                  <a:pt x="3924000" y="390569"/>
                </a:cubicBezTo>
                <a:cubicBezTo>
                  <a:pt x="3961346" y="484298"/>
                  <a:pt x="3903871" y="697638"/>
                  <a:pt x="3924000" y="830997"/>
                </a:cubicBezTo>
                <a:cubicBezTo>
                  <a:pt x="3665250" y="881960"/>
                  <a:pt x="3596753" y="766697"/>
                  <a:pt x="3324189" y="830997"/>
                </a:cubicBezTo>
                <a:cubicBezTo>
                  <a:pt x="3051625" y="895297"/>
                  <a:pt x="3041084" y="772710"/>
                  <a:pt x="2802857" y="830997"/>
                </a:cubicBezTo>
                <a:cubicBezTo>
                  <a:pt x="2564630" y="889284"/>
                  <a:pt x="2540975" y="782560"/>
                  <a:pt x="2281526" y="830997"/>
                </a:cubicBezTo>
                <a:cubicBezTo>
                  <a:pt x="2022077" y="879434"/>
                  <a:pt x="2007115" y="808275"/>
                  <a:pt x="1799434" y="830997"/>
                </a:cubicBezTo>
                <a:cubicBezTo>
                  <a:pt x="1591753" y="853719"/>
                  <a:pt x="1515266" y="811371"/>
                  <a:pt x="1317343" y="830997"/>
                </a:cubicBezTo>
                <a:cubicBezTo>
                  <a:pt x="1119420" y="850623"/>
                  <a:pt x="954192" y="802839"/>
                  <a:pt x="678291" y="830997"/>
                </a:cubicBezTo>
                <a:cubicBezTo>
                  <a:pt x="402390" y="859155"/>
                  <a:pt x="324991" y="784981"/>
                  <a:pt x="0" y="830997"/>
                </a:cubicBezTo>
                <a:cubicBezTo>
                  <a:pt x="-44537" y="732889"/>
                  <a:pt x="16247" y="597373"/>
                  <a:pt x="0" y="423808"/>
                </a:cubicBezTo>
                <a:cubicBezTo>
                  <a:pt x="-16247" y="250243"/>
                  <a:pt x="11160" y="102327"/>
                  <a:pt x="0" y="0"/>
                </a:cubicBezTo>
                <a:close/>
              </a:path>
              <a:path w="3924000" h="830997" stroke="0" extrusionOk="0">
                <a:moveTo>
                  <a:pt x="0" y="0"/>
                </a:moveTo>
                <a:cubicBezTo>
                  <a:pt x="251478" y="-24519"/>
                  <a:pt x="419898" y="54306"/>
                  <a:pt x="639051" y="0"/>
                </a:cubicBezTo>
                <a:cubicBezTo>
                  <a:pt x="858204" y="-54306"/>
                  <a:pt x="889291" y="21983"/>
                  <a:pt x="1081903" y="0"/>
                </a:cubicBezTo>
                <a:cubicBezTo>
                  <a:pt x="1274515" y="-21983"/>
                  <a:pt x="1478192" y="58117"/>
                  <a:pt x="1603234" y="0"/>
                </a:cubicBezTo>
                <a:cubicBezTo>
                  <a:pt x="1728276" y="-58117"/>
                  <a:pt x="2023645" y="25737"/>
                  <a:pt x="2203046" y="0"/>
                </a:cubicBezTo>
                <a:cubicBezTo>
                  <a:pt x="2382447" y="-25737"/>
                  <a:pt x="2615911" y="53471"/>
                  <a:pt x="2763617" y="0"/>
                </a:cubicBezTo>
                <a:cubicBezTo>
                  <a:pt x="2911323" y="-53471"/>
                  <a:pt x="3165557" y="37256"/>
                  <a:pt x="3324189" y="0"/>
                </a:cubicBezTo>
                <a:cubicBezTo>
                  <a:pt x="3482821" y="-37256"/>
                  <a:pt x="3672986" y="44725"/>
                  <a:pt x="3924000" y="0"/>
                </a:cubicBezTo>
                <a:cubicBezTo>
                  <a:pt x="3962175" y="141933"/>
                  <a:pt x="3921184" y="221173"/>
                  <a:pt x="3924000" y="390569"/>
                </a:cubicBezTo>
                <a:cubicBezTo>
                  <a:pt x="3926816" y="559965"/>
                  <a:pt x="3895569" y="700686"/>
                  <a:pt x="3924000" y="830997"/>
                </a:cubicBezTo>
                <a:cubicBezTo>
                  <a:pt x="3767649" y="853791"/>
                  <a:pt x="3616160" y="810720"/>
                  <a:pt x="3441909" y="830997"/>
                </a:cubicBezTo>
                <a:cubicBezTo>
                  <a:pt x="3267658" y="851274"/>
                  <a:pt x="3072915" y="816018"/>
                  <a:pt x="2959817" y="830997"/>
                </a:cubicBezTo>
                <a:cubicBezTo>
                  <a:pt x="2846719" y="845976"/>
                  <a:pt x="2685414" y="781747"/>
                  <a:pt x="2477726" y="830997"/>
                </a:cubicBezTo>
                <a:cubicBezTo>
                  <a:pt x="2270038" y="880247"/>
                  <a:pt x="2126880" y="804295"/>
                  <a:pt x="1956394" y="830997"/>
                </a:cubicBezTo>
                <a:cubicBezTo>
                  <a:pt x="1785908" y="857699"/>
                  <a:pt x="1643302" y="787964"/>
                  <a:pt x="1435063" y="830997"/>
                </a:cubicBezTo>
                <a:cubicBezTo>
                  <a:pt x="1226824" y="874030"/>
                  <a:pt x="1056243" y="817639"/>
                  <a:pt x="796011" y="830997"/>
                </a:cubicBezTo>
                <a:cubicBezTo>
                  <a:pt x="535779" y="844355"/>
                  <a:pt x="382283" y="814474"/>
                  <a:pt x="0" y="830997"/>
                </a:cubicBezTo>
                <a:cubicBezTo>
                  <a:pt x="-41984" y="741865"/>
                  <a:pt x="26309" y="568706"/>
                  <a:pt x="0" y="415499"/>
                </a:cubicBezTo>
                <a:cubicBezTo>
                  <a:pt x="-26309" y="262292"/>
                  <a:pt x="34666" y="131686"/>
                  <a:pt x="0" y="0"/>
                </a:cubicBezTo>
                <a:close/>
              </a:path>
            </a:pathLst>
          </a:custGeom>
          <a:solidFill>
            <a:srgbClr val="CCECFF">
              <a:alpha val="30196"/>
            </a:srgbClr>
          </a:solidFill>
          <a:ln>
            <a:solidFill>
              <a:schemeClr val="tx1"/>
            </a:solidFill>
            <a:extLst>
              <a:ext uri="{C807C97D-BFC1-408E-A445-0C87EB9F89A2}">
                <ask:lineSketchStyleProps xmlns:ask="http://schemas.microsoft.com/office/drawing/2018/sketchyshapes" sd="686410018">
                  <a:prstGeom prst="rect">
                    <a:avLst/>
                  </a:prstGeom>
                  <ask:type>
                    <ask:lineSketchScribble/>
                  </ask:type>
                </ask:lineSketchStyleProps>
              </a:ext>
            </a:extLst>
          </a:ln>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CO" sz="2400" b="1" i="0" u="none" strike="noStrike" kern="1200" cap="none" spc="0" normalizeH="0" baseline="0" noProof="0" dirty="0">
                <a:ln>
                  <a:noFill/>
                </a:ln>
                <a:solidFill>
                  <a:prstClr val="black"/>
                </a:solidFill>
                <a:effectLst/>
                <a:uLnTx/>
                <a:uFillTx/>
                <a:latin typeface="Montserrat" panose="00000500000000000000" pitchFamily="2" charset="0"/>
                <a:ea typeface="+mn-ea"/>
                <a:cs typeface="+mn-cs"/>
              </a:rPr>
              <a:t>Una modalidad de atención</a:t>
            </a:r>
          </a:p>
        </p:txBody>
      </p:sp>
      <p:sp>
        <p:nvSpPr>
          <p:cNvPr id="12" name="CuadroTexto 11">
            <a:extLst>
              <a:ext uri="{FF2B5EF4-FFF2-40B4-BE49-F238E27FC236}">
                <a16:creationId xmlns:a16="http://schemas.microsoft.com/office/drawing/2014/main" id="{1142A91B-9B01-2693-3496-82662ED20FC0}"/>
              </a:ext>
            </a:extLst>
          </p:cNvPr>
          <p:cNvSpPr txBox="1"/>
          <p:nvPr/>
        </p:nvSpPr>
        <p:spPr>
          <a:xfrm>
            <a:off x="471331" y="3130632"/>
            <a:ext cx="3924000" cy="461665"/>
          </a:xfrm>
          <a:custGeom>
            <a:avLst/>
            <a:gdLst>
              <a:gd name="connsiteX0" fmla="*/ 0 w 3924000"/>
              <a:gd name="connsiteY0" fmla="*/ 0 h 461665"/>
              <a:gd name="connsiteX1" fmla="*/ 482091 w 3924000"/>
              <a:gd name="connsiteY1" fmla="*/ 0 h 461665"/>
              <a:gd name="connsiteX2" fmla="*/ 924943 w 3924000"/>
              <a:gd name="connsiteY2" fmla="*/ 0 h 461665"/>
              <a:gd name="connsiteX3" fmla="*/ 1524754 w 3924000"/>
              <a:gd name="connsiteY3" fmla="*/ 0 h 461665"/>
              <a:gd name="connsiteX4" fmla="*/ 2163806 w 3924000"/>
              <a:gd name="connsiteY4" fmla="*/ 0 h 461665"/>
              <a:gd name="connsiteX5" fmla="*/ 2802857 w 3924000"/>
              <a:gd name="connsiteY5" fmla="*/ 0 h 461665"/>
              <a:gd name="connsiteX6" fmla="*/ 3441909 w 3924000"/>
              <a:gd name="connsiteY6" fmla="*/ 0 h 461665"/>
              <a:gd name="connsiteX7" fmla="*/ 3924000 w 3924000"/>
              <a:gd name="connsiteY7" fmla="*/ 0 h 461665"/>
              <a:gd name="connsiteX8" fmla="*/ 3924000 w 3924000"/>
              <a:gd name="connsiteY8" fmla="*/ 461665 h 461665"/>
              <a:gd name="connsiteX9" fmla="*/ 3402669 w 3924000"/>
              <a:gd name="connsiteY9" fmla="*/ 461665 h 461665"/>
              <a:gd name="connsiteX10" fmla="*/ 2802857 w 3924000"/>
              <a:gd name="connsiteY10" fmla="*/ 461665 h 461665"/>
              <a:gd name="connsiteX11" fmla="*/ 2242286 w 3924000"/>
              <a:gd name="connsiteY11" fmla="*/ 461665 h 461665"/>
              <a:gd name="connsiteX12" fmla="*/ 1720954 w 3924000"/>
              <a:gd name="connsiteY12" fmla="*/ 461665 h 461665"/>
              <a:gd name="connsiteX13" fmla="*/ 1121143 w 3924000"/>
              <a:gd name="connsiteY13" fmla="*/ 461665 h 461665"/>
              <a:gd name="connsiteX14" fmla="*/ 639051 w 3924000"/>
              <a:gd name="connsiteY14" fmla="*/ 461665 h 461665"/>
              <a:gd name="connsiteX15" fmla="*/ 0 w 3924000"/>
              <a:gd name="connsiteY15" fmla="*/ 461665 h 461665"/>
              <a:gd name="connsiteX16" fmla="*/ 0 w 3924000"/>
              <a:gd name="connsiteY16" fmla="*/ 0 h 4616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924000" h="461665" fill="none" extrusionOk="0">
                <a:moveTo>
                  <a:pt x="0" y="0"/>
                </a:moveTo>
                <a:cubicBezTo>
                  <a:pt x="208341" y="-16294"/>
                  <a:pt x="255959" y="57619"/>
                  <a:pt x="482091" y="0"/>
                </a:cubicBezTo>
                <a:cubicBezTo>
                  <a:pt x="708223" y="-57619"/>
                  <a:pt x="822968" y="25322"/>
                  <a:pt x="924943" y="0"/>
                </a:cubicBezTo>
                <a:cubicBezTo>
                  <a:pt x="1026918" y="-25322"/>
                  <a:pt x="1340980" y="52239"/>
                  <a:pt x="1524754" y="0"/>
                </a:cubicBezTo>
                <a:cubicBezTo>
                  <a:pt x="1708528" y="-52239"/>
                  <a:pt x="1977300" y="22768"/>
                  <a:pt x="2163806" y="0"/>
                </a:cubicBezTo>
                <a:cubicBezTo>
                  <a:pt x="2350312" y="-22768"/>
                  <a:pt x="2525376" y="46610"/>
                  <a:pt x="2802857" y="0"/>
                </a:cubicBezTo>
                <a:cubicBezTo>
                  <a:pt x="3080338" y="-46610"/>
                  <a:pt x="3199732" y="20105"/>
                  <a:pt x="3441909" y="0"/>
                </a:cubicBezTo>
                <a:cubicBezTo>
                  <a:pt x="3684086" y="-20105"/>
                  <a:pt x="3724952" y="18333"/>
                  <a:pt x="3924000" y="0"/>
                </a:cubicBezTo>
                <a:cubicBezTo>
                  <a:pt x="3974247" y="112648"/>
                  <a:pt x="3912474" y="261656"/>
                  <a:pt x="3924000" y="461665"/>
                </a:cubicBezTo>
                <a:cubicBezTo>
                  <a:pt x="3736978" y="512826"/>
                  <a:pt x="3552046" y="421860"/>
                  <a:pt x="3402669" y="461665"/>
                </a:cubicBezTo>
                <a:cubicBezTo>
                  <a:pt x="3253292" y="501470"/>
                  <a:pt x="2938381" y="437244"/>
                  <a:pt x="2802857" y="461665"/>
                </a:cubicBezTo>
                <a:cubicBezTo>
                  <a:pt x="2667333" y="486086"/>
                  <a:pt x="2511405" y="407037"/>
                  <a:pt x="2242286" y="461665"/>
                </a:cubicBezTo>
                <a:cubicBezTo>
                  <a:pt x="1973167" y="516293"/>
                  <a:pt x="1861432" y="417804"/>
                  <a:pt x="1720954" y="461665"/>
                </a:cubicBezTo>
                <a:cubicBezTo>
                  <a:pt x="1580476" y="505526"/>
                  <a:pt x="1265423" y="459873"/>
                  <a:pt x="1121143" y="461665"/>
                </a:cubicBezTo>
                <a:cubicBezTo>
                  <a:pt x="976863" y="463457"/>
                  <a:pt x="804502" y="414378"/>
                  <a:pt x="639051" y="461665"/>
                </a:cubicBezTo>
                <a:cubicBezTo>
                  <a:pt x="473600" y="508952"/>
                  <a:pt x="139383" y="433822"/>
                  <a:pt x="0" y="461665"/>
                </a:cubicBezTo>
                <a:cubicBezTo>
                  <a:pt x="-15645" y="291575"/>
                  <a:pt x="31833" y="184610"/>
                  <a:pt x="0" y="0"/>
                </a:cubicBezTo>
                <a:close/>
              </a:path>
              <a:path w="3924000" h="461665" stroke="0" extrusionOk="0">
                <a:moveTo>
                  <a:pt x="0" y="0"/>
                </a:moveTo>
                <a:cubicBezTo>
                  <a:pt x="217456" y="-10164"/>
                  <a:pt x="305435" y="50388"/>
                  <a:pt x="442851" y="0"/>
                </a:cubicBezTo>
                <a:cubicBezTo>
                  <a:pt x="580267" y="-50388"/>
                  <a:pt x="821215" y="20035"/>
                  <a:pt x="1081903" y="0"/>
                </a:cubicBezTo>
                <a:cubicBezTo>
                  <a:pt x="1342591" y="-20035"/>
                  <a:pt x="1376330" y="48816"/>
                  <a:pt x="1603234" y="0"/>
                </a:cubicBezTo>
                <a:cubicBezTo>
                  <a:pt x="1830138" y="-48816"/>
                  <a:pt x="1936497" y="9126"/>
                  <a:pt x="2163806" y="0"/>
                </a:cubicBezTo>
                <a:cubicBezTo>
                  <a:pt x="2391115" y="-9126"/>
                  <a:pt x="2582081" y="56694"/>
                  <a:pt x="2724377" y="0"/>
                </a:cubicBezTo>
                <a:cubicBezTo>
                  <a:pt x="2866673" y="-56694"/>
                  <a:pt x="3089751" y="68974"/>
                  <a:pt x="3324189" y="0"/>
                </a:cubicBezTo>
                <a:cubicBezTo>
                  <a:pt x="3558627" y="-68974"/>
                  <a:pt x="3799387" y="17197"/>
                  <a:pt x="3924000" y="0"/>
                </a:cubicBezTo>
                <a:cubicBezTo>
                  <a:pt x="3970233" y="128515"/>
                  <a:pt x="3870815" y="284029"/>
                  <a:pt x="3924000" y="461665"/>
                </a:cubicBezTo>
                <a:cubicBezTo>
                  <a:pt x="3738222" y="503421"/>
                  <a:pt x="3700510" y="428041"/>
                  <a:pt x="3481149" y="461665"/>
                </a:cubicBezTo>
                <a:cubicBezTo>
                  <a:pt x="3261788" y="495289"/>
                  <a:pt x="3214708" y="405785"/>
                  <a:pt x="2999057" y="461665"/>
                </a:cubicBezTo>
                <a:cubicBezTo>
                  <a:pt x="2783406" y="517545"/>
                  <a:pt x="2684697" y="404516"/>
                  <a:pt x="2438486" y="461665"/>
                </a:cubicBezTo>
                <a:cubicBezTo>
                  <a:pt x="2192275" y="518814"/>
                  <a:pt x="2096320" y="458962"/>
                  <a:pt x="1877914" y="461665"/>
                </a:cubicBezTo>
                <a:cubicBezTo>
                  <a:pt x="1659508" y="464368"/>
                  <a:pt x="1546833" y="416969"/>
                  <a:pt x="1278103" y="461665"/>
                </a:cubicBezTo>
                <a:cubicBezTo>
                  <a:pt x="1009373" y="506361"/>
                  <a:pt x="869369" y="409323"/>
                  <a:pt x="756771" y="461665"/>
                </a:cubicBezTo>
                <a:cubicBezTo>
                  <a:pt x="644173" y="514007"/>
                  <a:pt x="182319" y="455129"/>
                  <a:pt x="0" y="461665"/>
                </a:cubicBezTo>
                <a:cubicBezTo>
                  <a:pt x="-21672" y="331081"/>
                  <a:pt x="4500" y="168950"/>
                  <a:pt x="0" y="0"/>
                </a:cubicBezTo>
                <a:close/>
              </a:path>
            </a:pathLst>
          </a:custGeom>
          <a:solidFill>
            <a:srgbClr val="CCECFF">
              <a:alpha val="30196"/>
            </a:srgbClr>
          </a:solidFill>
          <a:ln>
            <a:solidFill>
              <a:schemeClr val="tx1"/>
            </a:solidFill>
            <a:extLst>
              <a:ext uri="{C807C97D-BFC1-408E-A445-0C87EB9F89A2}">
                <ask:lineSketchStyleProps xmlns:ask="http://schemas.microsoft.com/office/drawing/2018/sketchyshapes" sd="345983269">
                  <a:prstGeom prst="rect">
                    <a:avLst/>
                  </a:prstGeom>
                  <ask:type>
                    <ask:lineSketchScribble/>
                  </ask:type>
                </ask:lineSketchStyleProps>
              </a:ext>
            </a:extLst>
          </a:ln>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CO" sz="2400" b="1" i="0" u="none" strike="noStrike" kern="1200" cap="none" spc="0" normalizeH="0" baseline="0" noProof="0" dirty="0">
                <a:ln>
                  <a:noFill/>
                </a:ln>
                <a:solidFill>
                  <a:prstClr val="black"/>
                </a:solidFill>
                <a:effectLst/>
                <a:uLnTx/>
                <a:uFillTx/>
                <a:latin typeface="Montserrat" panose="00000500000000000000" pitchFamily="2" charset="0"/>
                <a:ea typeface="+mn-ea"/>
                <a:cs typeface="+mn-cs"/>
              </a:rPr>
              <a:t>Un servicio Educativo</a:t>
            </a:r>
          </a:p>
        </p:txBody>
      </p:sp>
      <p:sp>
        <p:nvSpPr>
          <p:cNvPr id="14" name="CuadroTexto 13">
            <a:extLst>
              <a:ext uri="{FF2B5EF4-FFF2-40B4-BE49-F238E27FC236}">
                <a16:creationId xmlns:a16="http://schemas.microsoft.com/office/drawing/2014/main" id="{55087D08-D98D-0063-BC3F-9BC36A1BF870}"/>
              </a:ext>
            </a:extLst>
          </p:cNvPr>
          <p:cNvSpPr txBox="1"/>
          <p:nvPr/>
        </p:nvSpPr>
        <p:spPr>
          <a:xfrm>
            <a:off x="471331" y="1405605"/>
            <a:ext cx="3924000" cy="1200329"/>
          </a:xfrm>
          <a:custGeom>
            <a:avLst/>
            <a:gdLst>
              <a:gd name="connsiteX0" fmla="*/ 0 w 3924000"/>
              <a:gd name="connsiteY0" fmla="*/ 0 h 1200329"/>
              <a:gd name="connsiteX1" fmla="*/ 482091 w 3924000"/>
              <a:gd name="connsiteY1" fmla="*/ 0 h 1200329"/>
              <a:gd name="connsiteX2" fmla="*/ 964183 w 3924000"/>
              <a:gd name="connsiteY2" fmla="*/ 0 h 1200329"/>
              <a:gd name="connsiteX3" fmla="*/ 1407034 w 3924000"/>
              <a:gd name="connsiteY3" fmla="*/ 0 h 1200329"/>
              <a:gd name="connsiteX4" fmla="*/ 1967606 w 3924000"/>
              <a:gd name="connsiteY4" fmla="*/ 0 h 1200329"/>
              <a:gd name="connsiteX5" fmla="*/ 2606657 w 3924000"/>
              <a:gd name="connsiteY5" fmla="*/ 0 h 1200329"/>
              <a:gd name="connsiteX6" fmla="*/ 3206469 w 3924000"/>
              <a:gd name="connsiteY6" fmla="*/ 0 h 1200329"/>
              <a:gd name="connsiteX7" fmla="*/ 3924000 w 3924000"/>
              <a:gd name="connsiteY7" fmla="*/ 0 h 1200329"/>
              <a:gd name="connsiteX8" fmla="*/ 3924000 w 3924000"/>
              <a:gd name="connsiteY8" fmla="*/ 388106 h 1200329"/>
              <a:gd name="connsiteX9" fmla="*/ 3924000 w 3924000"/>
              <a:gd name="connsiteY9" fmla="*/ 764209 h 1200329"/>
              <a:gd name="connsiteX10" fmla="*/ 3924000 w 3924000"/>
              <a:gd name="connsiteY10" fmla="*/ 1200329 h 1200329"/>
              <a:gd name="connsiteX11" fmla="*/ 3363429 w 3924000"/>
              <a:gd name="connsiteY11" fmla="*/ 1200329 h 1200329"/>
              <a:gd name="connsiteX12" fmla="*/ 2763617 w 3924000"/>
              <a:gd name="connsiteY12" fmla="*/ 1200329 h 1200329"/>
              <a:gd name="connsiteX13" fmla="*/ 2163806 w 3924000"/>
              <a:gd name="connsiteY13" fmla="*/ 1200329 h 1200329"/>
              <a:gd name="connsiteX14" fmla="*/ 1603234 w 3924000"/>
              <a:gd name="connsiteY14" fmla="*/ 1200329 h 1200329"/>
              <a:gd name="connsiteX15" fmla="*/ 1121143 w 3924000"/>
              <a:gd name="connsiteY15" fmla="*/ 1200329 h 1200329"/>
              <a:gd name="connsiteX16" fmla="*/ 678291 w 3924000"/>
              <a:gd name="connsiteY16" fmla="*/ 1200329 h 1200329"/>
              <a:gd name="connsiteX17" fmla="*/ 0 w 3924000"/>
              <a:gd name="connsiteY17" fmla="*/ 1200329 h 1200329"/>
              <a:gd name="connsiteX18" fmla="*/ 0 w 3924000"/>
              <a:gd name="connsiteY18" fmla="*/ 812223 h 1200329"/>
              <a:gd name="connsiteX19" fmla="*/ 0 w 3924000"/>
              <a:gd name="connsiteY19" fmla="*/ 388106 h 1200329"/>
              <a:gd name="connsiteX20" fmla="*/ 0 w 3924000"/>
              <a:gd name="connsiteY20" fmla="*/ 0 h 1200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924000" h="1200329" fill="none" extrusionOk="0">
                <a:moveTo>
                  <a:pt x="0" y="0"/>
                </a:moveTo>
                <a:cubicBezTo>
                  <a:pt x="235719" y="-51011"/>
                  <a:pt x="244641" y="53779"/>
                  <a:pt x="482091" y="0"/>
                </a:cubicBezTo>
                <a:cubicBezTo>
                  <a:pt x="719541" y="-53779"/>
                  <a:pt x="817597" y="2827"/>
                  <a:pt x="964183" y="0"/>
                </a:cubicBezTo>
                <a:cubicBezTo>
                  <a:pt x="1110769" y="-2827"/>
                  <a:pt x="1190413" y="40647"/>
                  <a:pt x="1407034" y="0"/>
                </a:cubicBezTo>
                <a:cubicBezTo>
                  <a:pt x="1623655" y="-40647"/>
                  <a:pt x="1707005" y="6025"/>
                  <a:pt x="1967606" y="0"/>
                </a:cubicBezTo>
                <a:cubicBezTo>
                  <a:pt x="2228207" y="-6025"/>
                  <a:pt x="2380200" y="29508"/>
                  <a:pt x="2606657" y="0"/>
                </a:cubicBezTo>
                <a:cubicBezTo>
                  <a:pt x="2833114" y="-29508"/>
                  <a:pt x="3031911" y="1065"/>
                  <a:pt x="3206469" y="0"/>
                </a:cubicBezTo>
                <a:cubicBezTo>
                  <a:pt x="3381027" y="-1065"/>
                  <a:pt x="3597505" y="13495"/>
                  <a:pt x="3924000" y="0"/>
                </a:cubicBezTo>
                <a:cubicBezTo>
                  <a:pt x="3970345" y="82111"/>
                  <a:pt x="3914957" y="290699"/>
                  <a:pt x="3924000" y="388106"/>
                </a:cubicBezTo>
                <a:cubicBezTo>
                  <a:pt x="3933043" y="485513"/>
                  <a:pt x="3894714" y="624036"/>
                  <a:pt x="3924000" y="764209"/>
                </a:cubicBezTo>
                <a:cubicBezTo>
                  <a:pt x="3953286" y="904382"/>
                  <a:pt x="3920944" y="1010231"/>
                  <a:pt x="3924000" y="1200329"/>
                </a:cubicBezTo>
                <a:cubicBezTo>
                  <a:pt x="3696465" y="1222735"/>
                  <a:pt x="3526712" y="1180231"/>
                  <a:pt x="3363429" y="1200329"/>
                </a:cubicBezTo>
                <a:cubicBezTo>
                  <a:pt x="3200146" y="1220427"/>
                  <a:pt x="3005996" y="1168149"/>
                  <a:pt x="2763617" y="1200329"/>
                </a:cubicBezTo>
                <a:cubicBezTo>
                  <a:pt x="2521238" y="1232509"/>
                  <a:pt x="2373148" y="1157496"/>
                  <a:pt x="2163806" y="1200329"/>
                </a:cubicBezTo>
                <a:cubicBezTo>
                  <a:pt x="1954464" y="1243162"/>
                  <a:pt x="1883205" y="1151072"/>
                  <a:pt x="1603234" y="1200329"/>
                </a:cubicBezTo>
                <a:cubicBezTo>
                  <a:pt x="1323263" y="1249586"/>
                  <a:pt x="1295509" y="1163597"/>
                  <a:pt x="1121143" y="1200329"/>
                </a:cubicBezTo>
                <a:cubicBezTo>
                  <a:pt x="946777" y="1237061"/>
                  <a:pt x="859774" y="1189785"/>
                  <a:pt x="678291" y="1200329"/>
                </a:cubicBezTo>
                <a:cubicBezTo>
                  <a:pt x="496808" y="1210873"/>
                  <a:pt x="205535" y="1146120"/>
                  <a:pt x="0" y="1200329"/>
                </a:cubicBezTo>
                <a:cubicBezTo>
                  <a:pt x="-39064" y="1053104"/>
                  <a:pt x="41353" y="968609"/>
                  <a:pt x="0" y="812223"/>
                </a:cubicBezTo>
                <a:cubicBezTo>
                  <a:pt x="-41353" y="655837"/>
                  <a:pt x="25099" y="592553"/>
                  <a:pt x="0" y="388106"/>
                </a:cubicBezTo>
                <a:cubicBezTo>
                  <a:pt x="-25099" y="183659"/>
                  <a:pt x="4411" y="183638"/>
                  <a:pt x="0" y="0"/>
                </a:cubicBezTo>
                <a:close/>
              </a:path>
              <a:path w="3924000" h="1200329" stroke="0" extrusionOk="0">
                <a:moveTo>
                  <a:pt x="0" y="0"/>
                </a:moveTo>
                <a:cubicBezTo>
                  <a:pt x="184268" y="-23894"/>
                  <a:pt x="297439" y="24547"/>
                  <a:pt x="560571" y="0"/>
                </a:cubicBezTo>
                <a:cubicBezTo>
                  <a:pt x="823703" y="-24547"/>
                  <a:pt x="1028834" y="31620"/>
                  <a:pt x="1199623" y="0"/>
                </a:cubicBezTo>
                <a:cubicBezTo>
                  <a:pt x="1370412" y="-31620"/>
                  <a:pt x="1591032" y="23196"/>
                  <a:pt x="1838674" y="0"/>
                </a:cubicBezTo>
                <a:cubicBezTo>
                  <a:pt x="2086316" y="-23196"/>
                  <a:pt x="2181245" y="11440"/>
                  <a:pt x="2281526" y="0"/>
                </a:cubicBezTo>
                <a:cubicBezTo>
                  <a:pt x="2381807" y="-11440"/>
                  <a:pt x="2611428" y="5372"/>
                  <a:pt x="2724377" y="0"/>
                </a:cubicBezTo>
                <a:cubicBezTo>
                  <a:pt x="2837326" y="-5372"/>
                  <a:pt x="2973326" y="35071"/>
                  <a:pt x="3167229" y="0"/>
                </a:cubicBezTo>
                <a:cubicBezTo>
                  <a:pt x="3361132" y="-35071"/>
                  <a:pt x="3613096" y="14999"/>
                  <a:pt x="3924000" y="0"/>
                </a:cubicBezTo>
                <a:cubicBezTo>
                  <a:pt x="3955253" y="204967"/>
                  <a:pt x="3894790" y="250731"/>
                  <a:pt x="3924000" y="424116"/>
                </a:cubicBezTo>
                <a:cubicBezTo>
                  <a:pt x="3953210" y="597501"/>
                  <a:pt x="3911960" y="724734"/>
                  <a:pt x="3924000" y="824226"/>
                </a:cubicBezTo>
                <a:cubicBezTo>
                  <a:pt x="3936040" y="923718"/>
                  <a:pt x="3892282" y="1082667"/>
                  <a:pt x="3924000" y="1200329"/>
                </a:cubicBezTo>
                <a:cubicBezTo>
                  <a:pt x="3777306" y="1200739"/>
                  <a:pt x="3572818" y="1191191"/>
                  <a:pt x="3363429" y="1200329"/>
                </a:cubicBezTo>
                <a:cubicBezTo>
                  <a:pt x="3154040" y="1209467"/>
                  <a:pt x="3056204" y="1150636"/>
                  <a:pt x="2881337" y="1200329"/>
                </a:cubicBezTo>
                <a:cubicBezTo>
                  <a:pt x="2706470" y="1250022"/>
                  <a:pt x="2495503" y="1191007"/>
                  <a:pt x="2281526" y="1200329"/>
                </a:cubicBezTo>
                <a:cubicBezTo>
                  <a:pt x="2067549" y="1209651"/>
                  <a:pt x="1907526" y="1162029"/>
                  <a:pt x="1720954" y="1200329"/>
                </a:cubicBezTo>
                <a:cubicBezTo>
                  <a:pt x="1534382" y="1238629"/>
                  <a:pt x="1306742" y="1182972"/>
                  <a:pt x="1199623" y="1200329"/>
                </a:cubicBezTo>
                <a:cubicBezTo>
                  <a:pt x="1092504" y="1217686"/>
                  <a:pt x="773712" y="1135934"/>
                  <a:pt x="639051" y="1200329"/>
                </a:cubicBezTo>
                <a:cubicBezTo>
                  <a:pt x="504390" y="1264724"/>
                  <a:pt x="293758" y="1156601"/>
                  <a:pt x="0" y="1200329"/>
                </a:cubicBezTo>
                <a:cubicBezTo>
                  <a:pt x="-18881" y="1036984"/>
                  <a:pt x="22321" y="957544"/>
                  <a:pt x="0" y="800219"/>
                </a:cubicBezTo>
                <a:cubicBezTo>
                  <a:pt x="-22321" y="642894"/>
                  <a:pt x="38584" y="539913"/>
                  <a:pt x="0" y="424116"/>
                </a:cubicBezTo>
                <a:cubicBezTo>
                  <a:pt x="-38584" y="308319"/>
                  <a:pt x="34333" y="144604"/>
                  <a:pt x="0" y="0"/>
                </a:cubicBezTo>
                <a:close/>
              </a:path>
            </a:pathLst>
          </a:custGeom>
          <a:solidFill>
            <a:srgbClr val="CCECFF">
              <a:alpha val="30196"/>
            </a:srgbClr>
          </a:solidFill>
          <a:ln>
            <a:solidFill>
              <a:schemeClr val="tx1"/>
            </a:solidFill>
            <a:extLst>
              <a:ext uri="{C807C97D-BFC1-408E-A445-0C87EB9F89A2}">
                <ask:lineSketchStyleProps xmlns:ask="http://schemas.microsoft.com/office/drawing/2018/sketchyshapes" sd="1636931947">
                  <a:prstGeom prst="rect">
                    <a:avLst/>
                  </a:prstGeom>
                  <ask:type>
                    <ask:lineSketchScribble/>
                  </ask:type>
                </ask:lineSketchStyleProps>
              </a:ext>
            </a:extLst>
          </a:ln>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CO" sz="2400" b="1" i="0" u="none" strike="noStrike" kern="1200" cap="none" spc="0" normalizeH="0" baseline="0" noProof="0" dirty="0">
                <a:ln>
                  <a:noFill/>
                </a:ln>
                <a:solidFill>
                  <a:prstClr val="black"/>
                </a:solidFill>
                <a:effectLst/>
                <a:uLnTx/>
                <a:uFillTx/>
                <a:latin typeface="Montserrat" panose="00000500000000000000" pitchFamily="2" charset="0"/>
                <a:ea typeface="+mn-ea"/>
                <a:cs typeface="+mn-cs"/>
              </a:rPr>
              <a:t>Un establecimiento educativo o un jardín infantil</a:t>
            </a:r>
          </a:p>
        </p:txBody>
      </p:sp>
      <p:pic>
        <p:nvPicPr>
          <p:cNvPr id="23" name="Imagen 22" descr="Niña dando ánimos con las dos manos">
            <a:extLst>
              <a:ext uri="{FF2B5EF4-FFF2-40B4-BE49-F238E27FC236}">
                <a16:creationId xmlns:a16="http://schemas.microsoft.com/office/drawing/2014/main" id="{CB076517-1684-8BF0-F2AC-FEB94870E575}"/>
              </a:ext>
            </a:extLst>
          </p:cNvPr>
          <p:cNvPicPr>
            <a:picLocks noChangeAspect="1"/>
          </p:cNvPicPr>
          <p:nvPr/>
        </p:nvPicPr>
        <p:blipFill rotWithShape="1">
          <a:blip r:embed="rId3">
            <a:extLst>
              <a:ext uri="{28A0092B-C50C-407E-A947-70E740481C1C}">
                <a14:useLocalDpi xmlns:a14="http://schemas.microsoft.com/office/drawing/2010/main" val="0"/>
              </a:ext>
            </a:extLst>
          </a:blip>
          <a:srcRect b="70642"/>
          <a:stretch/>
        </p:blipFill>
        <p:spPr>
          <a:xfrm>
            <a:off x="4230842" y="2852906"/>
            <a:ext cx="2004134" cy="1082180"/>
          </a:xfrm>
          <a:prstGeom prst="rect">
            <a:avLst/>
          </a:prstGeom>
        </p:spPr>
      </p:pic>
    </p:spTree>
    <p:extLst>
      <p:ext uri="{BB962C8B-B14F-4D97-AF65-F5344CB8AC3E}">
        <p14:creationId xmlns:p14="http://schemas.microsoft.com/office/powerpoint/2010/main" val="11263546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additive="base">
                                        <p:cTn id="7" dur="500" fill="hold"/>
                                        <p:tgtEl>
                                          <p:spTgt spid="23"/>
                                        </p:tgtEl>
                                        <p:attrNameLst>
                                          <p:attrName>ppt_x</p:attrName>
                                        </p:attrNameLst>
                                      </p:cBhvr>
                                      <p:tavLst>
                                        <p:tav tm="0">
                                          <p:val>
                                            <p:strVal val="#ppt_x"/>
                                          </p:val>
                                        </p:tav>
                                        <p:tav tm="100000">
                                          <p:val>
                                            <p:strVal val="#ppt_x"/>
                                          </p:val>
                                        </p:tav>
                                      </p:tavLst>
                                    </p:anim>
                                    <p:anim calcmode="lin" valueType="num">
                                      <p:cBhvr additive="base">
                                        <p:cTn id="8"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uadroTexto 7">
            <a:extLst>
              <a:ext uri="{FF2B5EF4-FFF2-40B4-BE49-F238E27FC236}">
                <a16:creationId xmlns:a16="http://schemas.microsoft.com/office/drawing/2014/main" id="{E8446616-22B5-8A4F-AB8A-FA690BA4AFDE}"/>
              </a:ext>
            </a:extLst>
          </p:cNvPr>
          <p:cNvSpPr txBox="1"/>
          <p:nvPr/>
        </p:nvSpPr>
        <p:spPr>
          <a:xfrm>
            <a:off x="3219431" y="1046235"/>
            <a:ext cx="6101534" cy="338554"/>
          </a:xfrm>
          <a:prstGeom prst="rect">
            <a:avLst/>
          </a:prstGeom>
          <a:noFill/>
        </p:spPr>
        <p:txBody>
          <a:bodyPr wrap="square" lIns="91440" tIns="45720" rIns="91440" bIns="45720" rtlCol="0" anchor="t">
            <a:spAutoFit/>
          </a:bodyPr>
          <a:lstStyle>
            <a:defPPr>
              <a:defRPr lang="en-US"/>
            </a:defPPr>
            <a:lvl1pPr marR="0" lvl="0" indent="0" algn="ctr" fontAlgn="auto">
              <a:lnSpc>
                <a:spcPct val="100000"/>
              </a:lnSpc>
              <a:spcBef>
                <a:spcPts val="0"/>
              </a:spcBef>
              <a:spcAft>
                <a:spcPts val="0"/>
              </a:spcAft>
              <a:buClrTx/>
              <a:buSzTx/>
              <a:buFontTx/>
              <a:buNone/>
              <a:tabLst/>
              <a:defRPr kumimoji="0" b="1" i="0" u="none" strike="noStrike" cap="none" spc="0" normalizeH="0" baseline="0">
                <a:ln>
                  <a:noFill/>
                </a:ln>
                <a:solidFill>
                  <a:srgbClr val="002060"/>
                </a:solidFill>
                <a:effectLst/>
                <a:uLnTx/>
                <a:uFillTx/>
                <a:latin typeface="Arial" panose="020B0604020202020204" pitchFamily="34" charset="0"/>
                <a:cs typeface="Arial" panose="020B0604020202020204" pitchFamily="34" charset="0"/>
              </a:defRPr>
            </a:lvl1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0" normalizeH="0" baseline="0" noProof="0" dirty="0">
                <a:ln>
                  <a:noFill/>
                </a:ln>
                <a:solidFill>
                  <a:srgbClr val="002060"/>
                </a:solidFill>
                <a:effectLst/>
                <a:uLnTx/>
                <a:uFillTx/>
                <a:latin typeface="Arial" panose="020B0604020202020204" pitchFamily="34" charset="0"/>
                <a:ea typeface="+mn-ea"/>
                <a:cs typeface="Arial" panose="020B0604020202020204" pitchFamily="34" charset="0"/>
              </a:rPr>
              <a:t>Propuestas para las Secretarías de Educación </a:t>
            </a:r>
            <a:endParaRPr kumimoji="0" lang="es-CO" sz="1600" b="1" i="0" u="none" strike="noStrike" kern="1200" cap="none" spc="0" normalizeH="0" baseline="0" noProof="0" dirty="0">
              <a:ln>
                <a:noFill/>
              </a:ln>
              <a:solidFill>
                <a:srgbClr val="002060"/>
              </a:solidFill>
              <a:effectLst/>
              <a:uLnTx/>
              <a:uFillTx/>
              <a:latin typeface="Arial" panose="020B0604020202020204" pitchFamily="34" charset="0"/>
              <a:ea typeface="+mn-ea"/>
              <a:cs typeface="Arial" panose="020B0604020202020204" pitchFamily="34" charset="0"/>
            </a:endParaRPr>
          </a:p>
        </p:txBody>
      </p:sp>
      <p:sp>
        <p:nvSpPr>
          <p:cNvPr id="18" name="CuadroTexto 17">
            <a:extLst>
              <a:ext uri="{FF2B5EF4-FFF2-40B4-BE49-F238E27FC236}">
                <a16:creationId xmlns:a16="http://schemas.microsoft.com/office/drawing/2014/main" id="{42E858DC-FFC3-1C30-20AC-6077A09A685E}"/>
              </a:ext>
            </a:extLst>
          </p:cNvPr>
          <p:cNvSpPr txBox="1"/>
          <p:nvPr/>
        </p:nvSpPr>
        <p:spPr>
          <a:xfrm>
            <a:off x="2045624" y="6386282"/>
            <a:ext cx="8374081" cy="338554"/>
          </a:xfrm>
          <a:prstGeom prst="rect">
            <a:avLst/>
          </a:prstGeom>
          <a:noFill/>
        </p:spPr>
        <p:txBody>
          <a:bodyPr wrap="square" lIns="91440" tIns="45720" rIns="91440" bIns="45720" rtlCol="0" anchor="t">
            <a:spAutoFit/>
          </a:bodyPr>
          <a:lstStyle>
            <a:defPPr>
              <a:defRPr lang="en-US"/>
            </a:defPPr>
            <a:lvl1pPr marR="0" lvl="0" indent="0" algn="ctr" fontAlgn="auto">
              <a:lnSpc>
                <a:spcPct val="100000"/>
              </a:lnSpc>
              <a:spcBef>
                <a:spcPts val="0"/>
              </a:spcBef>
              <a:spcAft>
                <a:spcPts val="0"/>
              </a:spcAft>
              <a:buClrTx/>
              <a:buSzTx/>
              <a:buFontTx/>
              <a:buNone/>
              <a:tabLst/>
              <a:defRPr kumimoji="0" b="1" i="0" u="none" strike="noStrike" cap="none" spc="0" normalizeH="0" baseline="0">
                <a:ln>
                  <a:noFill/>
                </a:ln>
                <a:solidFill>
                  <a:srgbClr val="002060"/>
                </a:solidFill>
                <a:effectLst/>
                <a:uLnTx/>
                <a:uFillTx/>
                <a:latin typeface="Arial" panose="020B0604020202020204" pitchFamily="34" charset="0"/>
                <a:cs typeface="Arial" panose="020B0604020202020204" pitchFamily="34" charset="0"/>
              </a:defRPr>
            </a:lvl1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0" normalizeH="0" baseline="0" noProof="0" dirty="0">
                <a:ln>
                  <a:noFill/>
                </a:ln>
                <a:solidFill>
                  <a:srgbClr val="002060"/>
                </a:solidFill>
                <a:effectLst/>
                <a:uLnTx/>
                <a:uFillTx/>
                <a:latin typeface="Arial" panose="020B0604020202020204" pitchFamily="34" charset="0"/>
                <a:ea typeface="+mn-ea"/>
                <a:cs typeface="Arial" panose="020B0604020202020204" pitchFamily="34" charset="0"/>
              </a:rPr>
              <a:t>Responsabilidades de las Entidades Territoriales</a:t>
            </a:r>
            <a:endParaRPr kumimoji="0" lang="es-CO" sz="1600" b="1" i="0" u="none" strike="noStrike" kern="1200" cap="none" spc="0" normalizeH="0" baseline="0" noProof="0" dirty="0">
              <a:ln>
                <a:noFill/>
              </a:ln>
              <a:solidFill>
                <a:srgbClr val="002060"/>
              </a:solidFill>
              <a:effectLst/>
              <a:uLnTx/>
              <a:uFillTx/>
              <a:latin typeface="Arial" panose="020B0604020202020204" pitchFamily="34" charset="0"/>
              <a:ea typeface="+mn-ea"/>
              <a:cs typeface="Arial" panose="020B0604020202020204" pitchFamily="34" charset="0"/>
            </a:endParaRPr>
          </a:p>
        </p:txBody>
      </p:sp>
      <p:sp>
        <p:nvSpPr>
          <p:cNvPr id="12" name="CuadroTexto 11">
            <a:extLst>
              <a:ext uri="{FF2B5EF4-FFF2-40B4-BE49-F238E27FC236}">
                <a16:creationId xmlns:a16="http://schemas.microsoft.com/office/drawing/2014/main" id="{1810D5FC-410C-E3FC-590D-069ADB29F0CC}"/>
              </a:ext>
            </a:extLst>
          </p:cNvPr>
          <p:cNvSpPr txBox="1"/>
          <p:nvPr/>
        </p:nvSpPr>
        <p:spPr>
          <a:xfrm>
            <a:off x="1947900" y="122570"/>
            <a:ext cx="7072412" cy="830997"/>
          </a:xfrm>
          <a:prstGeom prst="rect">
            <a:avLst/>
          </a:prstGeom>
          <a:noFill/>
        </p:spPr>
        <p:txBody>
          <a:bodyPr wrap="square" lIns="91440" tIns="45720" rIns="91440" bIns="45720" rtlCol="0" anchor="t">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s-CO" sz="2400" b="1" i="0" u="none" strike="noStrike" kern="1200" cap="none" spc="0" normalizeH="0" baseline="0" noProof="0" dirty="0">
                <a:ln>
                  <a:noFill/>
                </a:ln>
                <a:solidFill>
                  <a:srgbClr val="002060"/>
                </a:solidFill>
                <a:effectLst/>
                <a:uLnTx/>
                <a:uFillTx/>
                <a:latin typeface="Arial" panose="020B0604020202020204" pitchFamily="34" charset="0"/>
                <a:ea typeface="+mn-ea"/>
                <a:cs typeface="Arial" panose="020B0604020202020204" pitchFamily="34" charset="0"/>
              </a:rPr>
              <a:t>Ideas para fortalecer la gestión de la e</a:t>
            </a:r>
            <a:r>
              <a:rPr kumimoji="0" lang="es-CO" sz="2400" b="1" i="0" u="none" strike="noStrike" kern="1200" cap="none" spc="0" normalizeH="0" baseline="0" noProof="0" dirty="0" err="1">
                <a:ln>
                  <a:noFill/>
                </a:ln>
                <a:solidFill>
                  <a:srgbClr val="002060"/>
                </a:solidFill>
                <a:effectLst/>
                <a:uLnTx/>
                <a:uFillTx/>
                <a:latin typeface="Arial" panose="020B0604020202020204" pitchFamily="34" charset="0"/>
                <a:ea typeface="+mn-ea"/>
                <a:cs typeface="Arial" panose="020B0604020202020204" pitchFamily="34" charset="0"/>
              </a:rPr>
              <a:t>ducación</a:t>
            </a:r>
            <a:r>
              <a:rPr kumimoji="0" lang="es-CO" sz="2400" b="1" i="0" u="none" strike="noStrike" kern="1200" cap="none" spc="0" normalizeH="0" baseline="0" noProof="0" dirty="0">
                <a:ln>
                  <a:noFill/>
                </a:ln>
                <a:solidFill>
                  <a:srgbClr val="002060"/>
                </a:solidFill>
                <a:effectLst/>
                <a:uLnTx/>
                <a:uFillTx/>
                <a:latin typeface="Arial" panose="020B0604020202020204" pitchFamily="34" charset="0"/>
                <a:ea typeface="+mn-ea"/>
                <a:cs typeface="Arial" panose="020B0604020202020204" pitchFamily="34" charset="0"/>
              </a:rPr>
              <a:t> inicial en el territorio. </a:t>
            </a:r>
            <a:endParaRPr kumimoji="0" lang="es-CO" sz="2400" b="1" i="0" u="none" strike="noStrike" kern="1200" cap="none" spc="0" normalizeH="0" baseline="0" noProof="0" dirty="0">
              <a:ln>
                <a:noFill/>
              </a:ln>
              <a:solidFill>
                <a:srgbClr val="7030A0"/>
              </a:solidFill>
              <a:effectLst/>
              <a:uLnTx/>
              <a:uFillTx/>
              <a:latin typeface="Arial"/>
              <a:ea typeface="+mn-ea"/>
              <a:cs typeface="Arial"/>
            </a:endParaRPr>
          </a:p>
        </p:txBody>
      </p:sp>
      <p:sp>
        <p:nvSpPr>
          <p:cNvPr id="10" name="Rectangle 1">
            <a:extLst>
              <a:ext uri="{FF2B5EF4-FFF2-40B4-BE49-F238E27FC236}">
                <a16:creationId xmlns:a16="http://schemas.microsoft.com/office/drawing/2014/main" id="{FAC878CB-A526-7B5F-E398-1B58EC0FB7FC}"/>
              </a:ext>
            </a:extLst>
          </p:cNvPr>
          <p:cNvSpPr/>
          <p:nvPr/>
        </p:nvSpPr>
        <p:spPr>
          <a:xfrm>
            <a:off x="3371591" y="1645543"/>
            <a:ext cx="2639964" cy="4569160"/>
          </a:xfrm>
          <a:custGeom>
            <a:avLst/>
            <a:gdLst/>
            <a:ahLst/>
            <a:cxnLst/>
            <a:rect l="l" t="t" r="r" b="b"/>
            <a:pathLst>
              <a:path w="1512168" h="2053306">
                <a:moveTo>
                  <a:pt x="0" y="0"/>
                </a:moveTo>
                <a:lnTo>
                  <a:pt x="1512168" y="0"/>
                </a:lnTo>
                <a:lnTo>
                  <a:pt x="1512168" y="2053306"/>
                </a:lnTo>
                <a:lnTo>
                  <a:pt x="0" y="2053306"/>
                </a:lnTo>
                <a:close/>
              </a:path>
            </a:pathLst>
          </a:custGeom>
          <a:solidFill>
            <a:schemeClr val="bg1"/>
          </a:solidFill>
          <a:ln w="6350">
            <a:solidFill>
              <a:schemeClr val="bg1"/>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ko-KR" altLang="en-US" sz="1400" b="0" i="0" u="none" strike="noStrike" kern="1200" cap="none" spc="0" normalizeH="0" baseline="0" noProof="0">
              <a:ln>
                <a:noFill/>
              </a:ln>
              <a:solidFill>
                <a:prstClr val="black">
                  <a:lumMod val="65000"/>
                  <a:lumOff val="35000"/>
                </a:prstClr>
              </a:solidFill>
              <a:effectLst/>
              <a:uLnTx/>
              <a:uFillTx/>
              <a:latin typeface="Calibri" panose="020F0502020204030204"/>
              <a:ea typeface="맑은 고딕" panose="020B0503020000020004" pitchFamily="34" charset="-127"/>
              <a:cs typeface="+mn-cs"/>
            </a:endParaRPr>
          </a:p>
        </p:txBody>
      </p:sp>
      <p:sp>
        <p:nvSpPr>
          <p:cNvPr id="32" name="TextBox 511">
            <a:extLst>
              <a:ext uri="{FF2B5EF4-FFF2-40B4-BE49-F238E27FC236}">
                <a16:creationId xmlns:a16="http://schemas.microsoft.com/office/drawing/2014/main" id="{B7CE807F-EBED-1484-AFE0-19342C7DD5A3}"/>
              </a:ext>
            </a:extLst>
          </p:cNvPr>
          <p:cNvSpPr txBox="1"/>
          <p:nvPr/>
        </p:nvSpPr>
        <p:spPr>
          <a:xfrm>
            <a:off x="3510091" y="1732609"/>
            <a:ext cx="2362963" cy="3257302"/>
          </a:xfrm>
          <a:prstGeom prst="rect">
            <a:avLst/>
          </a:prstGeom>
          <a:noFill/>
        </p:spPr>
        <p:txBody>
          <a:bodyPr wrap="square" rtlCol="0">
            <a:spAutoFit/>
          </a:bodyPr>
          <a:lstStyle/>
          <a:p>
            <a:pPr marL="0" marR="0" lvl="0" indent="0" algn="just" defTabSz="914400" rtl="0" eaLnBrk="1" fontAlgn="auto" latinLnBrk="0" hangingPunct="1">
              <a:lnSpc>
                <a:spcPct val="90000"/>
              </a:lnSpc>
              <a:spcBef>
                <a:spcPts val="500"/>
              </a:spcBef>
              <a:spcAft>
                <a:spcPts val="0"/>
              </a:spcAft>
              <a:buClrTx/>
              <a:buSzTx/>
              <a:buFontTx/>
              <a:buNone/>
              <a:tabLst/>
              <a:defRPr/>
            </a:pPr>
            <a:r>
              <a:rPr kumimoji="0" lang="es-ES_tradnl" sz="1400" b="0" i="0" u="none" strike="noStrike" kern="1200" cap="none" spc="0" normalizeH="0" baseline="0" noProof="0" dirty="0">
                <a:ln>
                  <a:noFill/>
                </a:ln>
                <a:solidFill>
                  <a:srgbClr val="E7E6E6">
                    <a:lumMod val="25000"/>
                  </a:srgbClr>
                </a:solidFill>
                <a:effectLst/>
                <a:uLnTx/>
                <a:uFillTx/>
                <a:latin typeface="Arial"/>
                <a:ea typeface="+mn-ea"/>
                <a:cs typeface="Arial"/>
              </a:rPr>
              <a:t>Articular acciones con la SE, revisar y analizar fuentes de información e indicadores, organizar oferta de educación</a:t>
            </a:r>
            <a:r>
              <a:rPr lang="es-ES_tradnl" sz="1400" dirty="0">
                <a:solidFill>
                  <a:srgbClr val="E7E6E6">
                    <a:lumMod val="25000"/>
                  </a:srgbClr>
                </a:solidFill>
                <a:latin typeface="Arial"/>
                <a:cs typeface="Arial"/>
              </a:rPr>
              <a:t> inicial. </a:t>
            </a:r>
            <a:endParaRPr kumimoji="0" lang="es-ES_tradnl" sz="1400" b="0" i="0" u="none" strike="noStrike" kern="1200" cap="none" spc="0" normalizeH="0" baseline="0" noProof="0" dirty="0">
              <a:ln>
                <a:noFill/>
              </a:ln>
              <a:solidFill>
                <a:srgbClr val="E7E6E6">
                  <a:lumMod val="25000"/>
                </a:srgbClr>
              </a:solidFill>
              <a:effectLst/>
              <a:uLnTx/>
              <a:uFillTx/>
              <a:latin typeface="Arial"/>
              <a:ea typeface="+mn-ea"/>
              <a:cs typeface="Arial"/>
            </a:endParaRPr>
          </a:p>
          <a:p>
            <a:pPr marL="0" marR="0" lvl="0" indent="0" algn="just" defTabSz="914400" rtl="0" eaLnBrk="1" fontAlgn="auto" latinLnBrk="0" hangingPunct="1">
              <a:lnSpc>
                <a:spcPct val="90000"/>
              </a:lnSpc>
              <a:spcBef>
                <a:spcPts val="500"/>
              </a:spcBef>
              <a:spcAft>
                <a:spcPts val="0"/>
              </a:spcAft>
              <a:buClrTx/>
              <a:buSzTx/>
              <a:buFontTx/>
              <a:buNone/>
              <a:tabLst/>
              <a:defRPr/>
            </a:pPr>
            <a:endParaRPr kumimoji="0" lang="es-ES_tradnl" sz="1400" b="0" i="0" u="none" strike="noStrike" kern="1200" cap="none" spc="0" normalizeH="0" baseline="0" noProof="0" dirty="0">
              <a:ln>
                <a:noFill/>
              </a:ln>
              <a:solidFill>
                <a:srgbClr val="E7E6E6">
                  <a:lumMod val="25000"/>
                </a:srgbClr>
              </a:solidFill>
              <a:effectLst/>
              <a:uLnTx/>
              <a:uFillTx/>
              <a:latin typeface="Arial"/>
              <a:ea typeface="+mn-ea"/>
              <a:cs typeface="Arial"/>
            </a:endParaRPr>
          </a:p>
          <a:p>
            <a:pPr marL="0" marR="0" lvl="0" indent="0" algn="just" defTabSz="914400" rtl="0" eaLnBrk="1" fontAlgn="auto" latinLnBrk="0" hangingPunct="1">
              <a:lnSpc>
                <a:spcPct val="90000"/>
              </a:lnSpc>
              <a:spcBef>
                <a:spcPts val="500"/>
              </a:spcBef>
              <a:spcAft>
                <a:spcPts val="0"/>
              </a:spcAft>
              <a:buClrTx/>
              <a:buSzTx/>
              <a:buFontTx/>
              <a:buNone/>
              <a:tabLst/>
              <a:defRPr/>
            </a:pPr>
            <a:r>
              <a:rPr kumimoji="0" lang="es-ES_tradnl" sz="1400" b="0" i="0" u="none" strike="noStrike" kern="1200" cap="none" spc="0" normalizeH="0" baseline="0" noProof="0" dirty="0">
                <a:ln>
                  <a:noFill/>
                </a:ln>
                <a:solidFill>
                  <a:srgbClr val="E7E6E6">
                    <a:lumMod val="25000"/>
                  </a:srgbClr>
                </a:solidFill>
                <a:effectLst/>
                <a:uLnTx/>
                <a:uFillTx/>
                <a:latin typeface="Arial"/>
                <a:ea typeface="+mn-ea"/>
                <a:cs typeface="Arial"/>
              </a:rPr>
              <a:t>Hacer usos de los sistemas de información SIMAT, SDIPI, SIMPADE y otros de la ETC.</a:t>
            </a:r>
          </a:p>
          <a:p>
            <a:pPr marL="0" marR="0" lvl="0" indent="0" algn="just" defTabSz="914400" rtl="0" eaLnBrk="1" fontAlgn="auto" latinLnBrk="0" hangingPunct="1">
              <a:lnSpc>
                <a:spcPct val="90000"/>
              </a:lnSpc>
              <a:spcBef>
                <a:spcPts val="500"/>
              </a:spcBef>
              <a:spcAft>
                <a:spcPts val="0"/>
              </a:spcAft>
              <a:buClrTx/>
              <a:buSzTx/>
              <a:buFontTx/>
              <a:buNone/>
              <a:tabLst/>
              <a:defRPr/>
            </a:pPr>
            <a:endParaRPr kumimoji="0" lang="es-ES_tradnl" sz="1400" b="0" i="0" u="none" strike="noStrike" kern="1200" cap="none" spc="0" normalizeH="0" baseline="0" noProof="0" dirty="0">
              <a:ln>
                <a:noFill/>
              </a:ln>
              <a:solidFill>
                <a:srgbClr val="E7E6E6">
                  <a:lumMod val="25000"/>
                </a:srgbClr>
              </a:solidFill>
              <a:effectLst/>
              <a:uLnTx/>
              <a:uFillTx/>
              <a:latin typeface="Arial"/>
              <a:ea typeface="+mn-ea"/>
              <a:cs typeface="Arial"/>
            </a:endParaRPr>
          </a:p>
          <a:p>
            <a:pPr marL="0" marR="0" lvl="0" indent="0" algn="just" defTabSz="914400" rtl="0" eaLnBrk="1" fontAlgn="auto" latinLnBrk="0" hangingPunct="1">
              <a:lnSpc>
                <a:spcPct val="90000"/>
              </a:lnSpc>
              <a:spcBef>
                <a:spcPts val="500"/>
              </a:spcBef>
              <a:spcAft>
                <a:spcPts val="0"/>
              </a:spcAft>
              <a:buClrTx/>
              <a:buSzTx/>
              <a:buFontTx/>
              <a:buNone/>
              <a:tabLst/>
              <a:defRPr/>
            </a:pPr>
            <a:r>
              <a:rPr kumimoji="0" lang="es-ES_tradnl" sz="1400" b="0" i="0" u="none" strike="noStrike" kern="1200" cap="none" spc="0" normalizeH="0" baseline="0" noProof="0" dirty="0">
                <a:ln>
                  <a:noFill/>
                </a:ln>
                <a:solidFill>
                  <a:srgbClr val="E7E6E6">
                    <a:lumMod val="25000"/>
                  </a:srgbClr>
                </a:solidFill>
                <a:effectLst/>
                <a:uLnTx/>
                <a:uFillTx/>
                <a:latin typeface="Arial"/>
                <a:ea typeface="+mn-ea"/>
                <a:cs typeface="Arial"/>
              </a:rPr>
              <a:t>Promover y participar en instancias de articulación intersectorial MIAF, Mesas de transito, etc.</a:t>
            </a:r>
          </a:p>
        </p:txBody>
      </p:sp>
      <p:grpSp>
        <p:nvGrpSpPr>
          <p:cNvPr id="49" name="그룹 12">
            <a:extLst>
              <a:ext uri="{FF2B5EF4-FFF2-40B4-BE49-F238E27FC236}">
                <a16:creationId xmlns:a16="http://schemas.microsoft.com/office/drawing/2014/main" id="{AB3A0EC7-FC9E-B40F-71B4-732C328E204B}"/>
              </a:ext>
            </a:extLst>
          </p:cNvPr>
          <p:cNvGrpSpPr/>
          <p:nvPr/>
        </p:nvGrpSpPr>
        <p:grpSpPr>
          <a:xfrm>
            <a:off x="6380347" y="1645540"/>
            <a:ext cx="2655804" cy="4602224"/>
            <a:chOff x="7107730" y="1844824"/>
            <a:chExt cx="1810800" cy="3180900"/>
          </a:xfrm>
        </p:grpSpPr>
        <p:sp>
          <p:nvSpPr>
            <p:cNvPr id="50" name="Rectangle 1">
              <a:extLst>
                <a:ext uri="{FF2B5EF4-FFF2-40B4-BE49-F238E27FC236}">
                  <a16:creationId xmlns:a16="http://schemas.microsoft.com/office/drawing/2014/main" id="{EF4012EC-A705-328E-0652-3E427E336C21}"/>
                </a:ext>
              </a:extLst>
            </p:cNvPr>
            <p:cNvSpPr/>
            <p:nvPr/>
          </p:nvSpPr>
          <p:spPr>
            <a:xfrm>
              <a:off x="7107731" y="1844824"/>
              <a:ext cx="1800000" cy="3158048"/>
            </a:xfrm>
            <a:custGeom>
              <a:avLst/>
              <a:gdLst/>
              <a:ahLst/>
              <a:cxnLst/>
              <a:rect l="l" t="t" r="r" b="b"/>
              <a:pathLst>
                <a:path w="1512168" h="2053306">
                  <a:moveTo>
                    <a:pt x="0" y="0"/>
                  </a:moveTo>
                  <a:lnTo>
                    <a:pt x="1512168" y="0"/>
                  </a:lnTo>
                  <a:lnTo>
                    <a:pt x="1512168" y="2053306"/>
                  </a:lnTo>
                  <a:lnTo>
                    <a:pt x="0" y="2053306"/>
                  </a:lnTo>
                  <a:close/>
                </a:path>
              </a:pathLst>
            </a:custGeom>
            <a:solidFill>
              <a:schemeClr val="bg1"/>
            </a:solidFill>
            <a:ln w="6350">
              <a:solidFill>
                <a:schemeClr val="bg1"/>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ko-KR" altLang="en-US" sz="1400" b="0" i="0" u="none" strike="noStrike" kern="1200" cap="none" spc="0" normalizeH="0" baseline="0" noProof="0">
                <a:ln>
                  <a:noFill/>
                </a:ln>
                <a:solidFill>
                  <a:prstClr val="black">
                    <a:lumMod val="65000"/>
                    <a:lumOff val="35000"/>
                  </a:prstClr>
                </a:solidFill>
                <a:effectLst/>
                <a:uLnTx/>
                <a:uFillTx/>
                <a:latin typeface="Calibri" panose="020F0502020204030204"/>
                <a:ea typeface="맑은 고딕" panose="020B0503020000020004" pitchFamily="34" charset="-127"/>
                <a:cs typeface="+mn-cs"/>
              </a:endParaRPr>
            </a:p>
          </p:txBody>
        </p:sp>
        <p:sp>
          <p:nvSpPr>
            <p:cNvPr id="51" name="Rectangle 1">
              <a:extLst>
                <a:ext uri="{FF2B5EF4-FFF2-40B4-BE49-F238E27FC236}">
                  <a16:creationId xmlns:a16="http://schemas.microsoft.com/office/drawing/2014/main" id="{9F97B1D4-8E3E-6D13-B03A-BEA14C27C4EA}"/>
                </a:ext>
              </a:extLst>
            </p:cNvPr>
            <p:cNvSpPr/>
            <p:nvPr/>
          </p:nvSpPr>
          <p:spPr>
            <a:xfrm>
              <a:off x="7107730" y="4348326"/>
              <a:ext cx="1810800" cy="677398"/>
            </a:xfrm>
            <a:custGeom>
              <a:avLst/>
              <a:gdLst>
                <a:gd name="connsiteX0" fmla="*/ 0 w 1512168"/>
                <a:gd name="connsiteY0" fmla="*/ 0 h 446112"/>
                <a:gd name="connsiteX1" fmla="*/ 1512168 w 1512168"/>
                <a:gd name="connsiteY1" fmla="*/ 0 h 446112"/>
                <a:gd name="connsiteX2" fmla="*/ 1512168 w 1512168"/>
                <a:gd name="connsiteY2" fmla="*/ 440432 h 446112"/>
                <a:gd name="connsiteX3" fmla="*/ 881378 w 1512168"/>
                <a:gd name="connsiteY3" fmla="*/ 440432 h 446112"/>
                <a:gd name="connsiteX4" fmla="*/ 634085 w 1512168"/>
                <a:gd name="connsiteY4" fmla="*/ 446112 h 446112"/>
                <a:gd name="connsiteX5" fmla="*/ 630790 w 1512168"/>
                <a:gd name="connsiteY5" fmla="*/ 440432 h 446112"/>
                <a:gd name="connsiteX6" fmla="*/ 0 w 1512168"/>
                <a:gd name="connsiteY6" fmla="*/ 440432 h 446112"/>
                <a:gd name="connsiteX7" fmla="*/ 0 w 1512168"/>
                <a:gd name="connsiteY7" fmla="*/ 0 h 446112"/>
                <a:gd name="connsiteX0" fmla="*/ 0 w 1512168"/>
                <a:gd name="connsiteY0" fmla="*/ 0 h 446112"/>
                <a:gd name="connsiteX1" fmla="*/ 1512168 w 1512168"/>
                <a:gd name="connsiteY1" fmla="*/ 0 h 446112"/>
                <a:gd name="connsiteX2" fmla="*/ 1512168 w 1512168"/>
                <a:gd name="connsiteY2" fmla="*/ 440432 h 446112"/>
                <a:gd name="connsiteX3" fmla="*/ 909337 w 1512168"/>
                <a:gd name="connsiteY3" fmla="*/ 437210 h 446112"/>
                <a:gd name="connsiteX4" fmla="*/ 881378 w 1512168"/>
                <a:gd name="connsiteY4" fmla="*/ 440432 h 446112"/>
                <a:gd name="connsiteX5" fmla="*/ 634085 w 1512168"/>
                <a:gd name="connsiteY5" fmla="*/ 446112 h 446112"/>
                <a:gd name="connsiteX6" fmla="*/ 630790 w 1512168"/>
                <a:gd name="connsiteY6" fmla="*/ 440432 h 446112"/>
                <a:gd name="connsiteX7" fmla="*/ 0 w 1512168"/>
                <a:gd name="connsiteY7" fmla="*/ 440432 h 446112"/>
                <a:gd name="connsiteX8" fmla="*/ 0 w 1512168"/>
                <a:gd name="connsiteY8" fmla="*/ 0 h 446112"/>
                <a:gd name="connsiteX0" fmla="*/ 0 w 1512168"/>
                <a:gd name="connsiteY0" fmla="*/ 0 h 446112"/>
                <a:gd name="connsiteX1" fmla="*/ 1512168 w 1512168"/>
                <a:gd name="connsiteY1" fmla="*/ 0 h 446112"/>
                <a:gd name="connsiteX2" fmla="*/ 1512168 w 1512168"/>
                <a:gd name="connsiteY2" fmla="*/ 440432 h 446112"/>
                <a:gd name="connsiteX3" fmla="*/ 909337 w 1512168"/>
                <a:gd name="connsiteY3" fmla="*/ 437210 h 446112"/>
                <a:gd name="connsiteX4" fmla="*/ 634085 w 1512168"/>
                <a:gd name="connsiteY4" fmla="*/ 446112 h 446112"/>
                <a:gd name="connsiteX5" fmla="*/ 630790 w 1512168"/>
                <a:gd name="connsiteY5" fmla="*/ 440432 h 446112"/>
                <a:gd name="connsiteX6" fmla="*/ 0 w 1512168"/>
                <a:gd name="connsiteY6" fmla="*/ 440432 h 446112"/>
                <a:gd name="connsiteX7" fmla="*/ 0 w 1512168"/>
                <a:gd name="connsiteY7" fmla="*/ 0 h 446112"/>
                <a:gd name="connsiteX0" fmla="*/ 0 w 1512168"/>
                <a:gd name="connsiteY0" fmla="*/ 0 h 446112"/>
                <a:gd name="connsiteX1" fmla="*/ 1512168 w 1512168"/>
                <a:gd name="connsiteY1" fmla="*/ 0 h 446112"/>
                <a:gd name="connsiteX2" fmla="*/ 1512168 w 1512168"/>
                <a:gd name="connsiteY2" fmla="*/ 440432 h 446112"/>
                <a:gd name="connsiteX3" fmla="*/ 909337 w 1512168"/>
                <a:gd name="connsiteY3" fmla="*/ 437210 h 446112"/>
                <a:gd name="connsiteX4" fmla="*/ 634085 w 1512168"/>
                <a:gd name="connsiteY4" fmla="*/ 446112 h 446112"/>
                <a:gd name="connsiteX5" fmla="*/ 0 w 1512168"/>
                <a:gd name="connsiteY5" fmla="*/ 440432 h 446112"/>
                <a:gd name="connsiteX6" fmla="*/ 0 w 1512168"/>
                <a:gd name="connsiteY6" fmla="*/ 0 h 446112"/>
                <a:gd name="connsiteX0" fmla="*/ 0 w 1512168"/>
                <a:gd name="connsiteY0" fmla="*/ 0 h 446112"/>
                <a:gd name="connsiteX1" fmla="*/ 1512168 w 1512168"/>
                <a:gd name="connsiteY1" fmla="*/ 0 h 446112"/>
                <a:gd name="connsiteX2" fmla="*/ 1512168 w 1512168"/>
                <a:gd name="connsiteY2" fmla="*/ 440432 h 446112"/>
                <a:gd name="connsiteX3" fmla="*/ 634085 w 1512168"/>
                <a:gd name="connsiteY3" fmla="*/ 446112 h 446112"/>
                <a:gd name="connsiteX4" fmla="*/ 0 w 1512168"/>
                <a:gd name="connsiteY4" fmla="*/ 440432 h 446112"/>
                <a:gd name="connsiteX5" fmla="*/ 0 w 1512168"/>
                <a:gd name="connsiteY5" fmla="*/ 0 h 446112"/>
                <a:gd name="connsiteX0" fmla="*/ 0 w 1512168"/>
                <a:gd name="connsiteY0" fmla="*/ 0 h 440432"/>
                <a:gd name="connsiteX1" fmla="*/ 1512168 w 1512168"/>
                <a:gd name="connsiteY1" fmla="*/ 0 h 440432"/>
                <a:gd name="connsiteX2" fmla="*/ 1512168 w 1512168"/>
                <a:gd name="connsiteY2" fmla="*/ 440432 h 440432"/>
                <a:gd name="connsiteX3" fmla="*/ 0 w 1512168"/>
                <a:gd name="connsiteY3" fmla="*/ 440432 h 440432"/>
                <a:gd name="connsiteX4" fmla="*/ 0 w 1512168"/>
                <a:gd name="connsiteY4" fmla="*/ 0 h 44043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12168" h="440432">
                  <a:moveTo>
                    <a:pt x="0" y="0"/>
                  </a:moveTo>
                  <a:lnTo>
                    <a:pt x="1512168" y="0"/>
                  </a:lnTo>
                  <a:lnTo>
                    <a:pt x="1512168" y="440432"/>
                  </a:lnTo>
                  <a:lnTo>
                    <a:pt x="0" y="440432"/>
                  </a:lnTo>
                  <a:lnTo>
                    <a:pt x="0" y="0"/>
                  </a:lnTo>
                  <a:close/>
                </a:path>
              </a:pathLst>
            </a:custGeom>
            <a:solidFill>
              <a:srgbClr val="7D5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prstClr val="black">
                    <a:lumMod val="75000"/>
                    <a:lumOff val="25000"/>
                  </a:prstClr>
                </a:solidFill>
                <a:effectLst/>
                <a:uLnTx/>
                <a:uFillTx/>
                <a:latin typeface="Calibri" panose="020F0502020204030204"/>
                <a:ea typeface="맑은 고딕" panose="020B0503020000020004" pitchFamily="34" charset="-127"/>
                <a:cs typeface="+mn-cs"/>
              </a:endParaRPr>
            </a:p>
          </p:txBody>
        </p:sp>
      </p:grpSp>
      <p:sp>
        <p:nvSpPr>
          <p:cNvPr id="53" name="TextBox 508">
            <a:extLst>
              <a:ext uri="{FF2B5EF4-FFF2-40B4-BE49-F238E27FC236}">
                <a16:creationId xmlns:a16="http://schemas.microsoft.com/office/drawing/2014/main" id="{7D1FD095-BB92-06ED-CAD6-EAC1BA7E9EC7}"/>
              </a:ext>
            </a:extLst>
          </p:cNvPr>
          <p:cNvSpPr txBox="1"/>
          <p:nvPr/>
        </p:nvSpPr>
        <p:spPr>
          <a:xfrm>
            <a:off x="6411302" y="5266919"/>
            <a:ext cx="2514962" cy="1061829"/>
          </a:xfrm>
          <a:prstGeom prst="rect">
            <a:avLst/>
          </a:prstGeom>
          <a:noFill/>
        </p:spPr>
        <p:txBody>
          <a:bodyPr wrap="square" rtlCol="0">
            <a:spAutoFit/>
          </a:bodyPr>
          <a:lstStyle/>
          <a:p>
            <a:pPr marL="0" marR="0" lvl="0" indent="0" algn="ctr" defTabSz="914400" rtl="0" eaLnBrk="1" fontAlgn="auto" latinLnBrk="0" hangingPunct="1">
              <a:lnSpc>
                <a:spcPct val="90000"/>
              </a:lnSpc>
              <a:spcBef>
                <a:spcPts val="1000"/>
              </a:spcBef>
              <a:spcAft>
                <a:spcPts val="0"/>
              </a:spcAft>
              <a:buClrTx/>
              <a:buSzTx/>
              <a:buFontTx/>
              <a:buNone/>
              <a:tabLst/>
              <a:defRPr/>
            </a:pPr>
            <a:r>
              <a:rPr kumimoji="0" lang="es-ES_tradnl" sz="1400" b="1" i="0" u="none" strike="noStrike" kern="1200" cap="none" spc="0" normalizeH="0" baseline="0" noProof="0" dirty="0">
                <a:ln>
                  <a:noFill/>
                </a:ln>
                <a:solidFill>
                  <a:prstClr val="white"/>
                </a:solidFill>
                <a:effectLst/>
                <a:uLnTx/>
                <a:uFillTx/>
                <a:latin typeface="Arial"/>
                <a:ea typeface="+mn-ea"/>
                <a:cs typeface="Arial"/>
              </a:rPr>
              <a:t>Gestionar el acceso, el bienestar y la permanencia de las niñas y los niños en los servicios de educación inicial </a:t>
            </a:r>
            <a:endParaRPr kumimoji="0" lang="es-ES_tradnl" sz="1400" b="1" i="0" u="none" strike="noStrike" kern="1200" cap="none" spc="0" normalizeH="0" baseline="0" noProof="0" dirty="0">
              <a:ln>
                <a:noFill/>
              </a:ln>
              <a:solidFill>
                <a:prstClr val="white"/>
              </a:solidFill>
              <a:effectLst/>
              <a:uLnTx/>
              <a:uFillTx/>
              <a:latin typeface="Arial"/>
              <a:ea typeface="+mn-ea"/>
              <a:cs typeface="Arial" panose="020B0604020202020204" pitchFamily="34" charset="0"/>
            </a:endParaRPr>
          </a:p>
        </p:txBody>
      </p:sp>
      <p:sp>
        <p:nvSpPr>
          <p:cNvPr id="54" name="TextBox 512">
            <a:extLst>
              <a:ext uri="{FF2B5EF4-FFF2-40B4-BE49-F238E27FC236}">
                <a16:creationId xmlns:a16="http://schemas.microsoft.com/office/drawing/2014/main" id="{3694905A-C020-B623-1A6E-BD67F53573DD}"/>
              </a:ext>
            </a:extLst>
          </p:cNvPr>
          <p:cNvSpPr txBox="1"/>
          <p:nvPr/>
        </p:nvSpPr>
        <p:spPr>
          <a:xfrm>
            <a:off x="6474396" y="2004882"/>
            <a:ext cx="2332720" cy="3008003"/>
          </a:xfrm>
          <a:prstGeom prst="rect">
            <a:avLst/>
          </a:prstGeom>
          <a:noFill/>
        </p:spPr>
        <p:txBody>
          <a:bodyPr wrap="square" rtlCol="0">
            <a:spAutoFit/>
          </a:bodyPr>
          <a:lstStyle/>
          <a:p>
            <a:pPr marL="0" marR="0" lvl="0" indent="0" algn="just" defTabSz="914400" rtl="0" eaLnBrk="1" fontAlgn="auto" latinLnBrk="0" hangingPunct="1">
              <a:lnSpc>
                <a:spcPct val="90000"/>
              </a:lnSpc>
              <a:spcBef>
                <a:spcPts val="500"/>
              </a:spcBef>
              <a:spcAft>
                <a:spcPts val="0"/>
              </a:spcAft>
              <a:buClrTx/>
              <a:buSzTx/>
              <a:buFontTx/>
              <a:buNone/>
              <a:tabLst/>
              <a:defRPr/>
            </a:pPr>
            <a:r>
              <a:rPr kumimoji="0" lang="es-ES_tradnl" sz="1600" b="0" i="0" u="none" strike="noStrike" kern="1200" cap="none" spc="0" normalizeH="0" baseline="0" noProof="0" dirty="0">
                <a:ln>
                  <a:noFill/>
                </a:ln>
                <a:solidFill>
                  <a:srgbClr val="E7E6E6">
                    <a:lumMod val="25000"/>
                  </a:srgbClr>
                </a:solidFill>
                <a:effectLst/>
                <a:uLnTx/>
                <a:uFillTx/>
                <a:latin typeface="Arial"/>
                <a:ea typeface="+mn-ea"/>
                <a:cs typeface="Arial"/>
              </a:rPr>
              <a:t>Implementar la Estrategia de Acogida, Bienestar y Permanencia.</a:t>
            </a:r>
          </a:p>
          <a:p>
            <a:pPr marL="0" marR="0" lvl="0" indent="0" algn="just" defTabSz="914400" rtl="0" eaLnBrk="1" fontAlgn="auto" latinLnBrk="0" hangingPunct="1">
              <a:lnSpc>
                <a:spcPct val="90000"/>
              </a:lnSpc>
              <a:spcBef>
                <a:spcPts val="500"/>
              </a:spcBef>
              <a:spcAft>
                <a:spcPts val="0"/>
              </a:spcAft>
              <a:buClrTx/>
              <a:buSzTx/>
              <a:buFontTx/>
              <a:buNone/>
              <a:tabLst/>
              <a:defRPr/>
            </a:pPr>
            <a:endParaRPr kumimoji="0" lang="es-ES_tradnl" sz="1600" b="0" i="0" u="none" strike="noStrike" kern="1200" cap="none" spc="0" normalizeH="0" baseline="0" noProof="0" dirty="0">
              <a:ln>
                <a:noFill/>
              </a:ln>
              <a:solidFill>
                <a:srgbClr val="E7E6E6">
                  <a:lumMod val="25000"/>
                </a:srgbClr>
              </a:solidFill>
              <a:effectLst/>
              <a:uLnTx/>
              <a:uFillTx/>
              <a:latin typeface="Arial"/>
              <a:ea typeface="+mn-ea"/>
              <a:cs typeface="Arial"/>
            </a:endParaRPr>
          </a:p>
          <a:p>
            <a:pPr marL="0" marR="0" lvl="0" indent="0" algn="just" defTabSz="914400" rtl="0" eaLnBrk="1" fontAlgn="auto" latinLnBrk="0" hangingPunct="1">
              <a:lnSpc>
                <a:spcPct val="90000"/>
              </a:lnSpc>
              <a:spcBef>
                <a:spcPts val="500"/>
              </a:spcBef>
              <a:spcAft>
                <a:spcPts val="0"/>
              </a:spcAft>
              <a:buClrTx/>
              <a:buSzTx/>
              <a:buFontTx/>
              <a:buNone/>
              <a:tabLst/>
              <a:defRPr/>
            </a:pPr>
            <a:r>
              <a:rPr kumimoji="0" lang="es-ES_tradnl" sz="1600" b="0" i="0" u="none" strike="noStrike" kern="1200" cap="none" spc="0" normalizeH="0" baseline="0" noProof="0" dirty="0">
                <a:ln>
                  <a:noFill/>
                </a:ln>
                <a:solidFill>
                  <a:srgbClr val="E7E6E6">
                    <a:lumMod val="25000"/>
                  </a:srgbClr>
                </a:solidFill>
                <a:effectLst/>
                <a:uLnTx/>
                <a:uFillTx/>
                <a:latin typeface="Arial"/>
                <a:ea typeface="+mn-ea"/>
                <a:cs typeface="Arial"/>
              </a:rPr>
              <a:t>Implementar la Ruta de Transito.</a:t>
            </a:r>
          </a:p>
          <a:p>
            <a:pPr marL="0" marR="0" lvl="0" indent="0" algn="just" defTabSz="914400" rtl="0" eaLnBrk="1" fontAlgn="auto" latinLnBrk="0" hangingPunct="1">
              <a:lnSpc>
                <a:spcPct val="90000"/>
              </a:lnSpc>
              <a:spcBef>
                <a:spcPts val="500"/>
              </a:spcBef>
              <a:spcAft>
                <a:spcPts val="0"/>
              </a:spcAft>
              <a:buClrTx/>
              <a:buSzTx/>
              <a:buFontTx/>
              <a:buNone/>
              <a:tabLst/>
              <a:defRPr/>
            </a:pPr>
            <a:endParaRPr kumimoji="0" lang="es-ES_tradnl" sz="1600" b="0" i="0" u="none" strike="noStrike" kern="1200" cap="none" spc="0" normalizeH="0" baseline="0" noProof="0" dirty="0">
              <a:ln>
                <a:noFill/>
              </a:ln>
              <a:solidFill>
                <a:srgbClr val="E7E6E6">
                  <a:lumMod val="25000"/>
                </a:srgbClr>
              </a:solidFill>
              <a:effectLst/>
              <a:uLnTx/>
              <a:uFillTx/>
              <a:latin typeface="Arial"/>
              <a:ea typeface="+mn-ea"/>
              <a:cs typeface="Arial"/>
            </a:endParaRPr>
          </a:p>
          <a:p>
            <a:pPr marL="0" marR="0" lvl="0" indent="0" algn="just" defTabSz="914400" rtl="0" eaLnBrk="1" fontAlgn="auto" latinLnBrk="0" hangingPunct="1">
              <a:lnSpc>
                <a:spcPct val="90000"/>
              </a:lnSpc>
              <a:spcBef>
                <a:spcPts val="500"/>
              </a:spcBef>
              <a:spcAft>
                <a:spcPts val="0"/>
              </a:spcAft>
              <a:buClrTx/>
              <a:buSzTx/>
              <a:buFontTx/>
              <a:buNone/>
              <a:tabLst/>
              <a:defRPr/>
            </a:pPr>
            <a:r>
              <a:rPr kumimoji="0" lang="es-ES_tradnl" sz="1600" b="0" i="0" u="none" strike="noStrike" kern="1200" cap="none" spc="0" normalizeH="0" baseline="0" noProof="0" dirty="0">
                <a:ln>
                  <a:noFill/>
                </a:ln>
                <a:solidFill>
                  <a:srgbClr val="E7E6E6">
                    <a:lumMod val="25000"/>
                  </a:srgbClr>
                </a:solidFill>
                <a:effectLst/>
                <a:uLnTx/>
                <a:uFillTx/>
                <a:latin typeface="Arial"/>
                <a:ea typeface="+mn-ea"/>
                <a:cs typeface="Arial"/>
              </a:rPr>
              <a:t>Divulgar y apropiar la circular 07 de 2022 y la circular conjunto 001 de 2022</a:t>
            </a:r>
          </a:p>
        </p:txBody>
      </p:sp>
      <p:sp>
        <p:nvSpPr>
          <p:cNvPr id="2" name="Rectangle 1">
            <a:extLst>
              <a:ext uri="{FF2B5EF4-FFF2-40B4-BE49-F238E27FC236}">
                <a16:creationId xmlns:a16="http://schemas.microsoft.com/office/drawing/2014/main" id="{69384552-860C-776C-56B5-121F0594497A}"/>
              </a:ext>
            </a:extLst>
          </p:cNvPr>
          <p:cNvSpPr/>
          <p:nvPr/>
        </p:nvSpPr>
        <p:spPr>
          <a:xfrm>
            <a:off x="3364610" y="5266919"/>
            <a:ext cx="2696712" cy="1026695"/>
          </a:xfrm>
          <a:custGeom>
            <a:avLst/>
            <a:gdLst>
              <a:gd name="connsiteX0" fmla="*/ 0 w 1512168"/>
              <a:gd name="connsiteY0" fmla="*/ 0 h 446112"/>
              <a:gd name="connsiteX1" fmla="*/ 1512168 w 1512168"/>
              <a:gd name="connsiteY1" fmla="*/ 0 h 446112"/>
              <a:gd name="connsiteX2" fmla="*/ 1512168 w 1512168"/>
              <a:gd name="connsiteY2" fmla="*/ 440432 h 446112"/>
              <a:gd name="connsiteX3" fmla="*/ 881378 w 1512168"/>
              <a:gd name="connsiteY3" fmla="*/ 440432 h 446112"/>
              <a:gd name="connsiteX4" fmla="*/ 878084 w 1512168"/>
              <a:gd name="connsiteY4" fmla="*/ 446112 h 446112"/>
              <a:gd name="connsiteX5" fmla="*/ 634085 w 1512168"/>
              <a:gd name="connsiteY5" fmla="*/ 446112 h 446112"/>
              <a:gd name="connsiteX6" fmla="*/ 0 w 1512168"/>
              <a:gd name="connsiteY6" fmla="*/ 440432 h 446112"/>
              <a:gd name="connsiteX7" fmla="*/ 0 w 1512168"/>
              <a:gd name="connsiteY7" fmla="*/ 0 h 446112"/>
              <a:gd name="connsiteX0" fmla="*/ 0 w 1512168"/>
              <a:gd name="connsiteY0" fmla="*/ 0 h 446112"/>
              <a:gd name="connsiteX1" fmla="*/ 1512168 w 1512168"/>
              <a:gd name="connsiteY1" fmla="*/ 0 h 446112"/>
              <a:gd name="connsiteX2" fmla="*/ 1512168 w 1512168"/>
              <a:gd name="connsiteY2" fmla="*/ 440432 h 446112"/>
              <a:gd name="connsiteX3" fmla="*/ 881378 w 1512168"/>
              <a:gd name="connsiteY3" fmla="*/ 440432 h 446112"/>
              <a:gd name="connsiteX4" fmla="*/ 878084 w 1512168"/>
              <a:gd name="connsiteY4" fmla="*/ 446112 h 446112"/>
              <a:gd name="connsiteX5" fmla="*/ 0 w 1512168"/>
              <a:gd name="connsiteY5" fmla="*/ 440432 h 446112"/>
              <a:gd name="connsiteX6" fmla="*/ 0 w 1512168"/>
              <a:gd name="connsiteY6" fmla="*/ 0 h 446112"/>
              <a:gd name="connsiteX0" fmla="*/ 0 w 1512168"/>
              <a:gd name="connsiteY0" fmla="*/ 0 h 440432"/>
              <a:gd name="connsiteX1" fmla="*/ 1512168 w 1512168"/>
              <a:gd name="connsiteY1" fmla="*/ 0 h 440432"/>
              <a:gd name="connsiteX2" fmla="*/ 1512168 w 1512168"/>
              <a:gd name="connsiteY2" fmla="*/ 440432 h 440432"/>
              <a:gd name="connsiteX3" fmla="*/ 881378 w 1512168"/>
              <a:gd name="connsiteY3" fmla="*/ 440432 h 440432"/>
              <a:gd name="connsiteX4" fmla="*/ 0 w 1512168"/>
              <a:gd name="connsiteY4" fmla="*/ 440432 h 440432"/>
              <a:gd name="connsiteX5" fmla="*/ 0 w 1512168"/>
              <a:gd name="connsiteY5" fmla="*/ 0 h 440432"/>
              <a:gd name="connsiteX0" fmla="*/ 0 w 1512168"/>
              <a:gd name="connsiteY0" fmla="*/ 0 h 440432"/>
              <a:gd name="connsiteX1" fmla="*/ 1512168 w 1512168"/>
              <a:gd name="connsiteY1" fmla="*/ 0 h 440432"/>
              <a:gd name="connsiteX2" fmla="*/ 1512168 w 1512168"/>
              <a:gd name="connsiteY2" fmla="*/ 440432 h 440432"/>
              <a:gd name="connsiteX3" fmla="*/ 0 w 1512168"/>
              <a:gd name="connsiteY3" fmla="*/ 440432 h 440432"/>
              <a:gd name="connsiteX4" fmla="*/ 0 w 1512168"/>
              <a:gd name="connsiteY4" fmla="*/ 0 h 44043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12168" h="440432">
                <a:moveTo>
                  <a:pt x="0" y="0"/>
                </a:moveTo>
                <a:lnTo>
                  <a:pt x="1512168" y="0"/>
                </a:lnTo>
                <a:lnTo>
                  <a:pt x="1512168" y="440432"/>
                </a:lnTo>
                <a:lnTo>
                  <a:pt x="0" y="440432"/>
                </a:lnTo>
                <a:lnTo>
                  <a:pt x="0" y="0"/>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prstClr val="black">
                  <a:lumMod val="75000"/>
                  <a:lumOff val="25000"/>
                </a:prstClr>
              </a:solidFill>
              <a:effectLst/>
              <a:uLnTx/>
              <a:uFillTx/>
              <a:latin typeface="Calibri" panose="020F0502020204030204"/>
              <a:ea typeface="맑은 고딕" panose="020B0503020000020004" pitchFamily="34" charset="-127"/>
              <a:cs typeface="+mn-cs"/>
            </a:endParaRPr>
          </a:p>
        </p:txBody>
      </p:sp>
      <p:sp>
        <p:nvSpPr>
          <p:cNvPr id="30" name="TextBox 507">
            <a:extLst>
              <a:ext uri="{FF2B5EF4-FFF2-40B4-BE49-F238E27FC236}">
                <a16:creationId xmlns:a16="http://schemas.microsoft.com/office/drawing/2014/main" id="{87E515E2-A6F7-B4F8-5FA9-55858C830013}"/>
              </a:ext>
            </a:extLst>
          </p:cNvPr>
          <p:cNvSpPr txBox="1"/>
          <p:nvPr/>
        </p:nvSpPr>
        <p:spPr>
          <a:xfrm>
            <a:off x="3476689" y="5360934"/>
            <a:ext cx="2472553" cy="867930"/>
          </a:xfrm>
          <a:prstGeom prst="rect">
            <a:avLst/>
          </a:prstGeom>
          <a:noFill/>
        </p:spPr>
        <p:txBody>
          <a:bodyPr wrap="square" rtlCol="0">
            <a:spAutoFit/>
          </a:bodyPr>
          <a:lstStyle/>
          <a:p>
            <a:pPr marL="0" marR="0" lvl="0" indent="0" algn="just" defTabSz="914400" rtl="0" eaLnBrk="1" fontAlgn="auto" latinLnBrk="0" hangingPunct="1">
              <a:lnSpc>
                <a:spcPct val="90000"/>
              </a:lnSpc>
              <a:spcBef>
                <a:spcPts val="1000"/>
              </a:spcBef>
              <a:spcAft>
                <a:spcPts val="0"/>
              </a:spcAft>
              <a:buClrTx/>
              <a:buSzTx/>
              <a:buFontTx/>
              <a:buNone/>
              <a:tabLst/>
              <a:defRPr/>
            </a:pPr>
            <a:r>
              <a:rPr kumimoji="0" lang="es-ES_tradnl" sz="1400" b="1" i="0" u="none" strike="noStrike" kern="1200" cap="none" spc="0" normalizeH="0" baseline="0" noProof="0" dirty="0">
                <a:ln>
                  <a:noFill/>
                </a:ln>
                <a:solidFill>
                  <a:prstClr val="white"/>
                </a:solidFill>
                <a:effectLst/>
                <a:uLnTx/>
                <a:uFillTx/>
                <a:latin typeface="Arial"/>
                <a:ea typeface="+mn-ea"/>
                <a:cs typeface="Arial"/>
              </a:rPr>
              <a:t>Liderar las acciones de monitoreo y seguimiento a la cobertura de la educación inicial</a:t>
            </a:r>
          </a:p>
        </p:txBody>
      </p:sp>
    </p:spTree>
    <p:extLst>
      <p:ext uri="{BB962C8B-B14F-4D97-AF65-F5344CB8AC3E}">
        <p14:creationId xmlns:p14="http://schemas.microsoft.com/office/powerpoint/2010/main" val="293571884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upo 1">
            <a:extLst>
              <a:ext uri="{FF2B5EF4-FFF2-40B4-BE49-F238E27FC236}">
                <a16:creationId xmlns:a16="http://schemas.microsoft.com/office/drawing/2014/main" id="{A7A6C6AC-47B5-5D26-9FFE-BB4F4C35F840}"/>
              </a:ext>
            </a:extLst>
          </p:cNvPr>
          <p:cNvGrpSpPr/>
          <p:nvPr/>
        </p:nvGrpSpPr>
        <p:grpSpPr>
          <a:xfrm>
            <a:off x="8908472" y="3699164"/>
            <a:ext cx="3153512" cy="3012531"/>
            <a:chOff x="8682313" y="0"/>
            <a:chExt cx="4159323" cy="3943099"/>
          </a:xfrm>
        </p:grpSpPr>
        <p:sp>
          <p:nvSpPr>
            <p:cNvPr id="3" name="Elipse 2">
              <a:extLst>
                <a:ext uri="{FF2B5EF4-FFF2-40B4-BE49-F238E27FC236}">
                  <a16:creationId xmlns:a16="http://schemas.microsoft.com/office/drawing/2014/main" id="{6FA58663-5F60-D2F6-7D60-97D0A423DFB0}"/>
                </a:ext>
              </a:extLst>
            </p:cNvPr>
            <p:cNvSpPr/>
            <p:nvPr/>
          </p:nvSpPr>
          <p:spPr>
            <a:xfrm>
              <a:off x="8682313" y="0"/>
              <a:ext cx="4159323" cy="3943099"/>
            </a:xfrm>
            <a:prstGeom prst="ellipse">
              <a:avLst/>
            </a:prstGeom>
            <a:solidFill>
              <a:schemeClr val="bg1"/>
            </a:solidFill>
            <a:ln w="28575">
              <a:solidFill>
                <a:srgbClr val="90B82D"/>
              </a:solidFill>
              <a:prstDash val="sysDot"/>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s-ES" sz="1600" b="0" i="0" u="none" strike="noStrike" kern="120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endParaRPr>
            </a:p>
          </p:txBody>
        </p:sp>
        <p:pic>
          <p:nvPicPr>
            <p:cNvPr id="4" name="Imagen 3" descr="33136132332_ee33b170bb_o.jpg">
              <a:extLst>
                <a:ext uri="{FF2B5EF4-FFF2-40B4-BE49-F238E27FC236}">
                  <a16:creationId xmlns:a16="http://schemas.microsoft.com/office/drawing/2014/main" id="{5E65A5A1-CF78-590A-1D94-C38A6A00E8EF}"/>
                </a:ext>
              </a:extLst>
            </p:cNvPr>
            <p:cNvPicPr>
              <a:picLocks noChangeAspect="1"/>
            </p:cNvPicPr>
            <p:nvPr/>
          </p:nvPicPr>
          <p:blipFill rotWithShape="1">
            <a:blip r:embed="rId2" cstate="screen">
              <a:alphaModFix amt="35000"/>
              <a:extLst>
                <a:ext uri="{28A0092B-C50C-407E-A947-70E740481C1C}">
                  <a14:useLocalDpi xmlns:a14="http://schemas.microsoft.com/office/drawing/2010/main"/>
                </a:ext>
              </a:extLst>
            </a:blip>
            <a:srcRect/>
            <a:stretch/>
          </p:blipFill>
          <p:spPr>
            <a:xfrm>
              <a:off x="8682313" y="159077"/>
              <a:ext cx="3814343" cy="3624943"/>
            </a:xfrm>
            <a:prstGeom prst="ellipse">
              <a:avLst/>
            </a:prstGeom>
          </p:spPr>
        </p:pic>
      </p:grpSp>
      <p:sp>
        <p:nvSpPr>
          <p:cNvPr id="6" name="CuadroTexto 5">
            <a:extLst>
              <a:ext uri="{FF2B5EF4-FFF2-40B4-BE49-F238E27FC236}">
                <a16:creationId xmlns:a16="http://schemas.microsoft.com/office/drawing/2014/main" id="{D23EDC52-24C1-F994-7EC9-168D5D98661E}"/>
              </a:ext>
            </a:extLst>
          </p:cNvPr>
          <p:cNvSpPr txBox="1"/>
          <p:nvPr/>
        </p:nvSpPr>
        <p:spPr>
          <a:xfrm>
            <a:off x="1059591" y="2434925"/>
            <a:ext cx="8494713" cy="1754326"/>
          </a:xfrm>
          <a:prstGeom prst="rect">
            <a:avLst/>
          </a:prstGeom>
          <a:noFill/>
        </p:spPr>
        <p:txBody>
          <a:bodyPr wrap="square" rtlCol="0">
            <a:spAutoFit/>
          </a:bodyPr>
          <a:lstStyle>
            <a:defPPr>
              <a:defRPr lang="en-US"/>
            </a:defPPr>
            <a:lvl1pPr>
              <a:defRPr sz="2400">
                <a:solidFill>
                  <a:srgbClr val="002060"/>
                </a:solidFill>
                <a:latin typeface="Arial" panose="020B0604020202020204" pitchFamily="34" charset="0"/>
                <a:cs typeface="Arial" panose="020B0604020202020204" pitchFamily="34" charset="0"/>
              </a:defRPr>
            </a:lvl1pPr>
          </a:lstStyle>
          <a:p>
            <a:pPr algn="ctr"/>
            <a:r>
              <a:rPr lang="es-ES" sz="3600" b="1" dirty="0">
                <a:latin typeface="Helvetica" panose="020B0604020202020204" pitchFamily="34" charset="0"/>
                <a:cs typeface="Helvetica" panose="020B0604020202020204" pitchFamily="34" charset="0"/>
              </a:rPr>
              <a:t>Apuestas del Plan Nacional de Desarrollo 2022-2026</a:t>
            </a:r>
          </a:p>
          <a:p>
            <a:pPr algn="ctr"/>
            <a:r>
              <a:rPr lang="es-ES" sz="3600" b="1" dirty="0">
                <a:latin typeface="Helvetica" panose="020B0604020202020204" pitchFamily="34" charset="0"/>
                <a:cs typeface="Helvetica" panose="020B0604020202020204" pitchFamily="34" charset="0"/>
              </a:rPr>
              <a:t>Colombia Potencia Mundial de la Vida</a:t>
            </a:r>
          </a:p>
        </p:txBody>
      </p:sp>
    </p:spTree>
    <p:extLst>
      <p:ext uri="{BB962C8B-B14F-4D97-AF65-F5344CB8AC3E}">
        <p14:creationId xmlns:p14="http://schemas.microsoft.com/office/powerpoint/2010/main" val="320307981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upo 1">
            <a:extLst>
              <a:ext uri="{FF2B5EF4-FFF2-40B4-BE49-F238E27FC236}">
                <a16:creationId xmlns:a16="http://schemas.microsoft.com/office/drawing/2014/main" id="{A7A6C6AC-47B5-5D26-9FFE-BB4F4C35F840}"/>
              </a:ext>
            </a:extLst>
          </p:cNvPr>
          <p:cNvGrpSpPr/>
          <p:nvPr/>
        </p:nvGrpSpPr>
        <p:grpSpPr>
          <a:xfrm>
            <a:off x="8908472" y="3699164"/>
            <a:ext cx="3153512" cy="3012531"/>
            <a:chOff x="8682313" y="0"/>
            <a:chExt cx="4159323" cy="3943099"/>
          </a:xfrm>
        </p:grpSpPr>
        <p:sp>
          <p:nvSpPr>
            <p:cNvPr id="3" name="Elipse 2">
              <a:extLst>
                <a:ext uri="{FF2B5EF4-FFF2-40B4-BE49-F238E27FC236}">
                  <a16:creationId xmlns:a16="http://schemas.microsoft.com/office/drawing/2014/main" id="{6FA58663-5F60-D2F6-7D60-97D0A423DFB0}"/>
                </a:ext>
              </a:extLst>
            </p:cNvPr>
            <p:cNvSpPr/>
            <p:nvPr/>
          </p:nvSpPr>
          <p:spPr>
            <a:xfrm>
              <a:off x="8682313" y="0"/>
              <a:ext cx="4159323" cy="3943099"/>
            </a:xfrm>
            <a:prstGeom prst="ellipse">
              <a:avLst/>
            </a:prstGeom>
            <a:solidFill>
              <a:schemeClr val="bg1"/>
            </a:solidFill>
            <a:ln w="28575">
              <a:solidFill>
                <a:srgbClr val="90B82D"/>
              </a:solidFill>
              <a:prstDash val="sysDot"/>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s-ES" sz="1600" b="0" i="0" u="none" strike="noStrike" kern="120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endParaRPr>
            </a:p>
          </p:txBody>
        </p:sp>
        <p:pic>
          <p:nvPicPr>
            <p:cNvPr id="4" name="Imagen 3" descr="33136132332_ee33b170bb_o.jpg">
              <a:extLst>
                <a:ext uri="{FF2B5EF4-FFF2-40B4-BE49-F238E27FC236}">
                  <a16:creationId xmlns:a16="http://schemas.microsoft.com/office/drawing/2014/main" id="{5E65A5A1-CF78-590A-1D94-C38A6A00E8EF}"/>
                </a:ext>
              </a:extLst>
            </p:cNvPr>
            <p:cNvPicPr>
              <a:picLocks noChangeAspect="1"/>
            </p:cNvPicPr>
            <p:nvPr/>
          </p:nvPicPr>
          <p:blipFill rotWithShape="1">
            <a:blip r:embed="rId2" cstate="screen">
              <a:alphaModFix amt="35000"/>
              <a:extLst>
                <a:ext uri="{28A0092B-C50C-407E-A947-70E740481C1C}">
                  <a14:useLocalDpi xmlns:a14="http://schemas.microsoft.com/office/drawing/2010/main"/>
                </a:ext>
              </a:extLst>
            </a:blip>
            <a:srcRect/>
            <a:stretch/>
          </p:blipFill>
          <p:spPr>
            <a:xfrm>
              <a:off x="8682313" y="159077"/>
              <a:ext cx="3814343" cy="3624943"/>
            </a:xfrm>
            <a:prstGeom prst="ellipse">
              <a:avLst/>
            </a:prstGeom>
          </p:spPr>
        </p:pic>
      </p:grpSp>
      <p:sp>
        <p:nvSpPr>
          <p:cNvPr id="5" name="CuadroTexto 4">
            <a:extLst>
              <a:ext uri="{FF2B5EF4-FFF2-40B4-BE49-F238E27FC236}">
                <a16:creationId xmlns:a16="http://schemas.microsoft.com/office/drawing/2014/main" id="{5442562F-BCB3-4971-24C0-D5553D1FF2FE}"/>
              </a:ext>
            </a:extLst>
          </p:cNvPr>
          <p:cNvSpPr txBox="1"/>
          <p:nvPr/>
        </p:nvSpPr>
        <p:spPr>
          <a:xfrm>
            <a:off x="419834" y="2108027"/>
            <a:ext cx="10321637" cy="3693319"/>
          </a:xfrm>
          <a:prstGeom prst="rect">
            <a:avLst/>
          </a:prstGeom>
          <a:noFill/>
        </p:spPr>
        <p:txBody>
          <a:bodyPr wrap="square">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s-ES" sz="1800" b="1" i="1" u="none" strike="noStrike" kern="1200" cap="none" spc="0" normalizeH="0" baseline="0" noProof="0" dirty="0">
                <a:ln>
                  <a:noFill/>
                </a:ln>
                <a:solidFill>
                  <a:srgbClr val="C00000"/>
                </a:solidFill>
                <a:effectLst/>
                <a:uLnTx/>
                <a:uFillTx/>
                <a:latin typeface="Helvetica" panose="020B0604020202020204" pitchFamily="34" charset="0"/>
                <a:ea typeface="Verdana" panose="020B0604030504040204" pitchFamily="34" charset="0"/>
                <a:cs typeface="Helvetica" panose="020B0604020202020204" pitchFamily="34" charset="0"/>
              </a:rPr>
              <a:t>Reconocer a niñas, niños y adolescentes, como sujetos activos de derechos</a:t>
            </a:r>
            <a:r>
              <a:rPr kumimoji="0" lang="es-ES" sz="1800" b="1" i="0" u="none" strike="noStrike" kern="1200" cap="none" spc="0" normalizeH="0" baseline="0" noProof="0" dirty="0">
                <a:ln>
                  <a:noFill/>
                </a:ln>
                <a:solidFill>
                  <a:srgbClr val="33CC33"/>
                </a:solidFill>
                <a:effectLst/>
                <a:uLnTx/>
                <a:uFillTx/>
                <a:latin typeface="Helvetica" panose="020B0604020202020204" pitchFamily="34" charset="0"/>
                <a:cs typeface="Helvetica" panose="020B0604020202020204" pitchFamily="34" charset="0"/>
              </a:rPr>
              <a:t> </a:t>
            </a:r>
            <a:r>
              <a:rPr kumimoji="0" lang="es-ES" sz="1800" b="0" i="0" u="none" strike="noStrike" kern="1200" cap="none" spc="0" normalizeH="0" baseline="0" noProof="0" dirty="0">
                <a:ln>
                  <a:noFill/>
                </a:ln>
                <a:solidFill>
                  <a:srgbClr val="E7E6E6">
                    <a:lumMod val="10000"/>
                  </a:srgbClr>
                </a:solidFill>
                <a:effectLst/>
                <a:uLnTx/>
                <a:uFillTx/>
                <a:latin typeface="Helvetica" panose="020B0604020202020204" pitchFamily="34" charset="0"/>
                <a:ea typeface="Verdana" panose="020B0604030504040204" pitchFamily="34" charset="0"/>
                <a:cs typeface="Helvetica" panose="020B0604020202020204" pitchFamily="34" charset="0"/>
              </a:rPr>
              <a:t>y por ello, capaces de contribuir a la transformación de los entornos.</a:t>
            </a:r>
          </a:p>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s-ES" sz="1800" b="1" i="1" u="none" strike="noStrike" kern="1200" cap="none" spc="0" normalizeH="0" baseline="0" noProof="0" dirty="0">
                <a:ln>
                  <a:noFill/>
                </a:ln>
                <a:solidFill>
                  <a:srgbClr val="C00000"/>
                </a:solidFill>
                <a:effectLst/>
                <a:uLnTx/>
                <a:uFillTx/>
                <a:latin typeface="Helvetica" panose="020B0604020202020204" pitchFamily="34" charset="0"/>
                <a:ea typeface="Verdana" panose="020B0604030504040204" pitchFamily="34" charset="0"/>
                <a:cs typeface="Helvetica" panose="020B0604020202020204" pitchFamily="34" charset="0"/>
              </a:rPr>
              <a:t>Reconocer la diversidad de saberes y de concepciones del mundo</a:t>
            </a:r>
            <a:r>
              <a:rPr kumimoji="0" lang="es-ES" sz="1800" b="1" i="0" u="none" strike="noStrike" kern="1200" cap="none" spc="0" normalizeH="0" baseline="0" noProof="0" dirty="0">
                <a:ln>
                  <a:noFill/>
                </a:ln>
                <a:solidFill>
                  <a:srgbClr val="33CC33"/>
                </a:solidFill>
                <a:effectLst/>
                <a:uLnTx/>
                <a:uFillTx/>
                <a:latin typeface="Helvetica" panose="020B0604020202020204" pitchFamily="34" charset="0"/>
                <a:ea typeface="Verdana" panose="020B0604030504040204" pitchFamily="34" charset="0"/>
                <a:cs typeface="Helvetica" panose="020B0604020202020204" pitchFamily="34" charset="0"/>
              </a:rPr>
              <a:t> </a:t>
            </a:r>
            <a:r>
              <a:rPr kumimoji="0" lang="es-ES" sz="1800" b="0" i="0" u="none" strike="noStrike" kern="1200" cap="none" spc="0" normalizeH="0" baseline="0" noProof="0" dirty="0">
                <a:ln>
                  <a:noFill/>
                </a:ln>
                <a:solidFill>
                  <a:srgbClr val="E7E6E6">
                    <a:lumMod val="10000"/>
                  </a:srgbClr>
                </a:solidFill>
                <a:effectLst/>
                <a:uLnTx/>
                <a:uFillTx/>
                <a:latin typeface="Helvetica" panose="020B0604020202020204" pitchFamily="34" charset="0"/>
                <a:ea typeface="Verdana" panose="020B0604030504040204" pitchFamily="34" charset="0"/>
                <a:cs typeface="Helvetica" panose="020B0604020202020204" pitchFamily="34" charset="0"/>
              </a:rPr>
              <a:t>que ayudan a construir una identidad.</a:t>
            </a:r>
          </a:p>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s-ES" sz="1800" b="1" i="1" u="none" strike="noStrike" kern="1200" cap="none" spc="0" normalizeH="0" baseline="0" noProof="0" dirty="0">
                <a:ln>
                  <a:noFill/>
                </a:ln>
                <a:solidFill>
                  <a:srgbClr val="C00000"/>
                </a:solidFill>
                <a:effectLst/>
                <a:uLnTx/>
                <a:uFillTx/>
                <a:latin typeface="Helvetica" panose="020B0604020202020204" pitchFamily="34" charset="0"/>
                <a:ea typeface="Verdana" panose="020B0604030504040204" pitchFamily="34" charset="0"/>
                <a:cs typeface="Helvetica" panose="020B0604020202020204" pitchFamily="34" charset="0"/>
              </a:rPr>
              <a:t>Reconocer y comprender las necesidades y oportunidades</a:t>
            </a:r>
            <a:r>
              <a:rPr kumimoji="0" lang="es-ES" sz="1800" b="1" i="0" u="none" strike="noStrike" kern="1200" cap="none" spc="0" normalizeH="0" baseline="0" noProof="0" dirty="0">
                <a:ln>
                  <a:noFill/>
                </a:ln>
                <a:solidFill>
                  <a:srgbClr val="33CC33"/>
                </a:solidFill>
                <a:effectLst/>
                <a:uLnTx/>
                <a:uFillTx/>
                <a:latin typeface="Helvetica" panose="020B0604020202020204" pitchFamily="34" charset="0"/>
                <a:ea typeface="Verdana" panose="020B0604030504040204" pitchFamily="34" charset="0"/>
                <a:cs typeface="Helvetica" panose="020B0604020202020204" pitchFamily="34" charset="0"/>
              </a:rPr>
              <a:t> </a:t>
            </a:r>
            <a:r>
              <a:rPr kumimoji="0" lang="es-ES" sz="1800" b="0" i="0" u="none" strike="noStrike" kern="1200" cap="none" spc="0" normalizeH="0" baseline="0" noProof="0" dirty="0">
                <a:ln>
                  <a:noFill/>
                </a:ln>
                <a:solidFill>
                  <a:srgbClr val="E7E6E6">
                    <a:lumMod val="10000"/>
                  </a:srgbClr>
                </a:solidFill>
                <a:effectLst/>
                <a:uLnTx/>
                <a:uFillTx/>
                <a:latin typeface="Helvetica" panose="020B0604020202020204" pitchFamily="34" charset="0"/>
                <a:ea typeface="Verdana" panose="020B0604030504040204" pitchFamily="34" charset="0"/>
                <a:cs typeface="Helvetica" panose="020B0604020202020204" pitchFamily="34" charset="0"/>
              </a:rPr>
              <a:t>de la comunidad, grupos étnicos, migrantes, víctimas, personas en discapacidad, diversidad sexual y de género, población rural e indígena. </a:t>
            </a:r>
          </a:p>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s-ES" sz="1800" b="1" i="1" u="none" strike="noStrike" kern="1200" cap="none" spc="0" normalizeH="0" baseline="0" noProof="0" dirty="0">
                <a:ln>
                  <a:noFill/>
                </a:ln>
                <a:solidFill>
                  <a:srgbClr val="C00000"/>
                </a:solidFill>
                <a:effectLst/>
                <a:uLnTx/>
                <a:uFillTx/>
                <a:latin typeface="Helvetica" panose="020B0604020202020204" pitchFamily="34" charset="0"/>
                <a:ea typeface="Verdana" panose="020B0604030504040204" pitchFamily="34" charset="0"/>
                <a:cs typeface="Helvetica" panose="020B0604020202020204" pitchFamily="34" charset="0"/>
              </a:rPr>
              <a:t>Impulsar los proyectos de vida</a:t>
            </a:r>
            <a:r>
              <a:rPr kumimoji="0" lang="es-ES" sz="1800" b="1" i="0" u="none" strike="noStrike" kern="1200" cap="none" spc="0" normalizeH="0" baseline="0" noProof="0" dirty="0">
                <a:ln>
                  <a:noFill/>
                </a:ln>
                <a:solidFill>
                  <a:srgbClr val="33CC33"/>
                </a:solidFill>
                <a:effectLst/>
                <a:uLnTx/>
                <a:uFillTx/>
                <a:latin typeface="Helvetica" panose="020B0604020202020204" pitchFamily="34" charset="0"/>
                <a:ea typeface="Verdana" panose="020B0604030504040204" pitchFamily="34" charset="0"/>
                <a:cs typeface="Helvetica" panose="020B0604020202020204" pitchFamily="34" charset="0"/>
              </a:rPr>
              <a:t> </a:t>
            </a:r>
            <a:r>
              <a:rPr kumimoji="0" lang="es-ES" sz="1800" b="0" i="0" u="none" strike="noStrike" kern="1200" cap="none" spc="0" normalizeH="0" baseline="0" noProof="0" dirty="0">
                <a:ln>
                  <a:noFill/>
                </a:ln>
                <a:solidFill>
                  <a:srgbClr val="E7E6E6">
                    <a:lumMod val="10000"/>
                  </a:srgbClr>
                </a:solidFill>
                <a:effectLst/>
                <a:uLnTx/>
                <a:uFillTx/>
                <a:latin typeface="Helvetica" panose="020B0604020202020204" pitchFamily="34" charset="0"/>
                <a:ea typeface="Verdana" panose="020B0604030504040204" pitchFamily="34" charset="0"/>
                <a:cs typeface="Helvetica" panose="020B0604020202020204" pitchFamily="34" charset="0"/>
              </a:rPr>
              <a:t>que contribuyen a que esa vida sea </a:t>
            </a:r>
            <a:r>
              <a:rPr kumimoji="0" lang="es-ES" sz="1800" b="1" i="1" u="none" strike="noStrike" kern="1200" cap="none" spc="0" normalizeH="0" baseline="0" noProof="0" dirty="0">
                <a:ln>
                  <a:noFill/>
                </a:ln>
                <a:solidFill>
                  <a:srgbClr val="C00000"/>
                </a:solidFill>
                <a:effectLst/>
                <a:uLnTx/>
                <a:uFillTx/>
                <a:latin typeface="Helvetica" panose="020B0604020202020204" pitchFamily="34" charset="0"/>
                <a:ea typeface="Verdana" panose="020B0604030504040204" pitchFamily="34" charset="0"/>
                <a:cs typeface="Helvetica" panose="020B0604020202020204" pitchFamily="34" charset="0"/>
              </a:rPr>
              <a:t>digna</a:t>
            </a:r>
            <a:r>
              <a:rPr kumimoji="0" lang="es-ES" sz="1800" b="0" i="1" u="none" strike="noStrike" kern="1200" cap="none" spc="0" normalizeH="0" baseline="0" noProof="0" dirty="0">
                <a:ln>
                  <a:noFill/>
                </a:ln>
                <a:solidFill>
                  <a:srgbClr val="C00000"/>
                </a:solidFill>
                <a:effectLst/>
                <a:uLnTx/>
                <a:uFillTx/>
                <a:latin typeface="Helvetica" panose="020B0604020202020204" pitchFamily="34" charset="0"/>
                <a:ea typeface="Verdana" panose="020B0604030504040204" pitchFamily="34" charset="0"/>
                <a:cs typeface="Helvetica" panose="020B0604020202020204" pitchFamily="34" charset="0"/>
              </a:rPr>
              <a:t>. </a:t>
            </a:r>
          </a:p>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s-ES" sz="1800" b="1" i="1" u="none" strike="noStrike" kern="1200" cap="none" spc="0" normalizeH="0" baseline="0" noProof="0" dirty="0">
                <a:ln>
                  <a:noFill/>
                </a:ln>
                <a:solidFill>
                  <a:srgbClr val="C00000"/>
                </a:solidFill>
                <a:effectLst/>
                <a:uLnTx/>
                <a:uFillTx/>
                <a:latin typeface="Helvetica" panose="020B0604020202020204" pitchFamily="34" charset="0"/>
                <a:ea typeface="Verdana" panose="020B0604030504040204" pitchFamily="34" charset="0"/>
                <a:cs typeface="Helvetica" panose="020B0604020202020204" pitchFamily="34" charset="0"/>
              </a:rPr>
              <a:t>Resignificar la multidimensionalidad del ser</a:t>
            </a:r>
            <a:r>
              <a:rPr kumimoji="0" lang="es-ES" sz="1800" b="0" i="1" u="none" strike="noStrike" kern="1200" cap="none" spc="0" normalizeH="0" baseline="0" noProof="0" dirty="0">
                <a:ln>
                  <a:noFill/>
                </a:ln>
                <a:solidFill>
                  <a:srgbClr val="C00000"/>
                </a:solidFill>
                <a:effectLst/>
                <a:uLnTx/>
                <a:uFillTx/>
                <a:latin typeface="Helvetica" panose="020B0604020202020204" pitchFamily="34" charset="0"/>
                <a:ea typeface="Verdana" panose="020B0604030504040204" pitchFamily="34" charset="0"/>
                <a:cs typeface="Helvetica" panose="020B0604020202020204" pitchFamily="34" charset="0"/>
              </a:rPr>
              <a:t>. </a:t>
            </a:r>
          </a:p>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s-ES" sz="1800" b="0" i="0" u="none" strike="noStrike" kern="1200" cap="none" spc="0" normalizeH="0" baseline="0" noProof="0" dirty="0">
                <a:ln>
                  <a:noFill/>
                </a:ln>
                <a:solidFill>
                  <a:srgbClr val="E7E6E6">
                    <a:lumMod val="10000"/>
                  </a:srgbClr>
                </a:solidFill>
                <a:effectLst/>
                <a:uLnTx/>
                <a:uFillTx/>
                <a:latin typeface="Helvetica" panose="020B0604020202020204" pitchFamily="34" charset="0"/>
                <a:ea typeface="Verdana" panose="020B0604030504040204" pitchFamily="34" charset="0"/>
                <a:cs typeface="Helvetica" panose="020B0604020202020204" pitchFamily="34" charset="0"/>
              </a:rPr>
              <a:t>Reconocer </a:t>
            </a:r>
            <a:r>
              <a:rPr kumimoji="0" lang="es-ES" sz="1800" b="0" i="1" u="none" strike="noStrike" kern="1200" cap="none" spc="0" normalizeH="0" baseline="0" noProof="0" dirty="0">
                <a:ln>
                  <a:noFill/>
                </a:ln>
                <a:solidFill>
                  <a:srgbClr val="C00000"/>
                </a:solidFill>
                <a:effectLst/>
                <a:uLnTx/>
                <a:uFillTx/>
                <a:latin typeface="Helvetica" panose="020B0604020202020204" pitchFamily="34" charset="0"/>
                <a:ea typeface="Verdana" panose="020B0604030504040204" pitchFamily="34" charset="0"/>
                <a:cs typeface="Helvetica" panose="020B0604020202020204" pitchFamily="34" charset="0"/>
              </a:rPr>
              <a:t>y </a:t>
            </a:r>
            <a:r>
              <a:rPr kumimoji="0" lang="es-ES" sz="1800" b="1" i="1" u="none" strike="noStrike" kern="1200" cap="none" spc="0" normalizeH="0" baseline="0" noProof="0" dirty="0">
                <a:ln>
                  <a:noFill/>
                </a:ln>
                <a:solidFill>
                  <a:srgbClr val="C00000"/>
                </a:solidFill>
                <a:effectLst/>
                <a:uLnTx/>
                <a:uFillTx/>
                <a:latin typeface="Helvetica" panose="020B0604020202020204" pitchFamily="34" charset="0"/>
                <a:ea typeface="Verdana" panose="020B0604030504040204" pitchFamily="34" charset="0"/>
                <a:cs typeface="Helvetica" panose="020B0604020202020204" pitchFamily="34" charset="0"/>
              </a:rPr>
              <a:t>dignificar la labor docente </a:t>
            </a:r>
            <a:r>
              <a:rPr kumimoji="0" lang="es-ES" sz="1800" b="0" i="0" u="none" strike="noStrike" kern="1200" cap="none" spc="0" normalizeH="0" baseline="0" noProof="0" dirty="0">
                <a:ln>
                  <a:noFill/>
                </a:ln>
                <a:solidFill>
                  <a:srgbClr val="E7E6E6">
                    <a:lumMod val="10000"/>
                  </a:srgbClr>
                </a:solidFill>
                <a:effectLst/>
                <a:uLnTx/>
                <a:uFillTx/>
                <a:latin typeface="Helvetica" panose="020B0604020202020204" pitchFamily="34" charset="0"/>
                <a:ea typeface="Verdana" panose="020B0604030504040204" pitchFamily="34" charset="0"/>
                <a:cs typeface="Helvetica" panose="020B0604020202020204" pitchFamily="34" charset="0"/>
              </a:rPr>
              <a:t>así como sus experiencias para las transformaciones curriculares</a:t>
            </a:r>
          </a:p>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s-ES" sz="1800" b="1" i="1" u="none" strike="noStrike" kern="1200" cap="none" spc="0" normalizeH="0" baseline="0" noProof="0" dirty="0">
                <a:ln>
                  <a:noFill/>
                </a:ln>
                <a:solidFill>
                  <a:srgbClr val="C00000"/>
                </a:solidFill>
                <a:effectLst/>
                <a:uLnTx/>
                <a:uFillTx/>
                <a:latin typeface="Helvetica" panose="020B0604020202020204" pitchFamily="34" charset="0"/>
                <a:ea typeface="Verdana" panose="020B0604030504040204" pitchFamily="34" charset="0"/>
                <a:cs typeface="Helvetica" panose="020B0604020202020204" pitchFamily="34" charset="0"/>
              </a:rPr>
              <a:t>Llegar a los territorios especialmente los rurales </a:t>
            </a:r>
            <a:r>
              <a:rPr kumimoji="0" lang="es-ES" sz="1800" b="0" i="0" u="none" strike="noStrike" kern="1200" cap="none" spc="0" normalizeH="0" baseline="0" noProof="0" dirty="0">
                <a:ln>
                  <a:noFill/>
                </a:ln>
                <a:solidFill>
                  <a:srgbClr val="E7E6E6">
                    <a:lumMod val="10000"/>
                  </a:srgbClr>
                </a:solidFill>
                <a:effectLst/>
                <a:uLnTx/>
                <a:uFillTx/>
                <a:latin typeface="Helvetica" panose="020B0604020202020204" pitchFamily="34" charset="0"/>
                <a:ea typeface="Verdana" panose="020B0604030504040204" pitchFamily="34" charset="0"/>
                <a:cs typeface="Helvetica" panose="020B0604020202020204" pitchFamily="34" charset="0"/>
              </a:rPr>
              <a:t>con las mayores vulneraciones de derechos</a:t>
            </a:r>
          </a:p>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s-ES" sz="1800" b="0" i="0" u="none" strike="noStrike" kern="1200" cap="none" spc="0" normalizeH="0" baseline="0" noProof="0" dirty="0">
              <a:ln>
                <a:noFill/>
              </a:ln>
              <a:solidFill>
                <a:srgbClr val="E7E6E6">
                  <a:lumMod val="10000"/>
                </a:srgbClr>
              </a:solidFill>
              <a:effectLst/>
              <a:uLnTx/>
              <a:uFillTx/>
              <a:latin typeface="Helvetica" panose="020B0604020202020204" pitchFamily="34" charset="0"/>
              <a:ea typeface="Verdana" panose="020B0604030504040204" pitchFamily="34" charset="0"/>
              <a:cs typeface="Helvetica" panose="020B0604020202020204" pitchFamily="34" charset="0"/>
            </a:endParaRPr>
          </a:p>
        </p:txBody>
      </p:sp>
      <p:sp>
        <p:nvSpPr>
          <p:cNvPr id="6" name="CuadroTexto 5">
            <a:extLst>
              <a:ext uri="{FF2B5EF4-FFF2-40B4-BE49-F238E27FC236}">
                <a16:creationId xmlns:a16="http://schemas.microsoft.com/office/drawing/2014/main" id="{D23EDC52-24C1-F994-7EC9-168D5D98661E}"/>
              </a:ext>
            </a:extLst>
          </p:cNvPr>
          <p:cNvSpPr txBox="1"/>
          <p:nvPr/>
        </p:nvSpPr>
        <p:spPr>
          <a:xfrm>
            <a:off x="1698784" y="779655"/>
            <a:ext cx="8494713" cy="1015663"/>
          </a:xfrm>
          <a:prstGeom prst="rect">
            <a:avLst/>
          </a:prstGeom>
          <a:noFill/>
        </p:spPr>
        <p:txBody>
          <a:bodyPr wrap="square" rtlCol="0">
            <a:spAutoFit/>
          </a:bodyPr>
          <a:lstStyle>
            <a:defPPr>
              <a:defRPr lang="en-US"/>
            </a:defPPr>
            <a:lvl1pPr>
              <a:defRPr sz="2400">
                <a:solidFill>
                  <a:srgbClr val="002060"/>
                </a:solidFill>
                <a:latin typeface="Arial" panose="020B0604020202020204" pitchFamily="34" charset="0"/>
                <a:cs typeface="Arial" panose="020B0604020202020204" pitchFamily="34" charset="0"/>
              </a:defRPr>
            </a:lvl1pPr>
          </a:lstStyle>
          <a:p>
            <a:pPr algn="ctr"/>
            <a:r>
              <a:rPr lang="es-ES" sz="2000" b="1" dirty="0">
                <a:latin typeface="Helvetica" panose="020B0604020202020204" pitchFamily="34" charset="0"/>
                <a:cs typeface="Helvetica" panose="020B0604020202020204" pitchFamily="34" charset="0"/>
              </a:rPr>
              <a:t>En la Colombia Potencia Mundial de la Vida trabajaremos por una educación de calidad que contribuya con la justicia social y la equidad, eso implica:</a:t>
            </a:r>
          </a:p>
        </p:txBody>
      </p:sp>
      <p:pic>
        <p:nvPicPr>
          <p:cNvPr id="7" name="Imagen 6">
            <a:extLst>
              <a:ext uri="{FF2B5EF4-FFF2-40B4-BE49-F238E27FC236}">
                <a16:creationId xmlns:a16="http://schemas.microsoft.com/office/drawing/2014/main" id="{4FFF2CCB-F76F-7B18-4B28-BD858EA9923B}"/>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34357" y="2108027"/>
            <a:ext cx="370954" cy="370952"/>
          </a:xfrm>
          <a:prstGeom prst="rect">
            <a:avLst/>
          </a:prstGeom>
        </p:spPr>
      </p:pic>
      <p:pic>
        <p:nvPicPr>
          <p:cNvPr id="8" name="Imagen 7">
            <a:extLst>
              <a:ext uri="{FF2B5EF4-FFF2-40B4-BE49-F238E27FC236}">
                <a16:creationId xmlns:a16="http://schemas.microsoft.com/office/drawing/2014/main" id="{4A6B5ABA-1F43-2DFF-1396-2A74A363876C}"/>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43923" y="2606212"/>
            <a:ext cx="370954" cy="370952"/>
          </a:xfrm>
          <a:prstGeom prst="rect">
            <a:avLst/>
          </a:prstGeom>
        </p:spPr>
      </p:pic>
      <p:pic>
        <p:nvPicPr>
          <p:cNvPr id="9" name="Imagen 8">
            <a:extLst>
              <a:ext uri="{FF2B5EF4-FFF2-40B4-BE49-F238E27FC236}">
                <a16:creationId xmlns:a16="http://schemas.microsoft.com/office/drawing/2014/main" id="{C80A30FC-B2EB-1660-8EDC-981A10604B2D}"/>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43923" y="3129113"/>
            <a:ext cx="370954" cy="370952"/>
          </a:xfrm>
          <a:prstGeom prst="rect">
            <a:avLst/>
          </a:prstGeom>
        </p:spPr>
      </p:pic>
      <p:pic>
        <p:nvPicPr>
          <p:cNvPr id="10" name="Imagen 9">
            <a:extLst>
              <a:ext uri="{FF2B5EF4-FFF2-40B4-BE49-F238E27FC236}">
                <a16:creationId xmlns:a16="http://schemas.microsoft.com/office/drawing/2014/main" id="{D50722B4-9EB5-D3A8-48EF-192892BB0797}"/>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43923" y="3975468"/>
            <a:ext cx="370954" cy="370952"/>
          </a:xfrm>
          <a:prstGeom prst="rect">
            <a:avLst/>
          </a:prstGeom>
        </p:spPr>
      </p:pic>
      <p:pic>
        <p:nvPicPr>
          <p:cNvPr id="11" name="Imagen 10">
            <a:extLst>
              <a:ext uri="{FF2B5EF4-FFF2-40B4-BE49-F238E27FC236}">
                <a16:creationId xmlns:a16="http://schemas.microsoft.com/office/drawing/2014/main" id="{4170B651-6568-B16F-9A4F-7DE34D42ACB8}"/>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43923" y="4430642"/>
            <a:ext cx="370954" cy="370952"/>
          </a:xfrm>
          <a:prstGeom prst="rect">
            <a:avLst/>
          </a:prstGeom>
        </p:spPr>
      </p:pic>
      <p:pic>
        <p:nvPicPr>
          <p:cNvPr id="12" name="Imagen 11">
            <a:extLst>
              <a:ext uri="{FF2B5EF4-FFF2-40B4-BE49-F238E27FC236}">
                <a16:creationId xmlns:a16="http://schemas.microsoft.com/office/drawing/2014/main" id="{A82AC5AA-97AE-6E10-1E8F-E8527B87D1D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34357" y="5065359"/>
            <a:ext cx="370954" cy="370952"/>
          </a:xfrm>
          <a:prstGeom prst="rect">
            <a:avLst/>
          </a:prstGeom>
        </p:spPr>
      </p:pic>
    </p:spTree>
    <p:extLst>
      <p:ext uri="{BB962C8B-B14F-4D97-AF65-F5344CB8AC3E}">
        <p14:creationId xmlns:p14="http://schemas.microsoft.com/office/powerpoint/2010/main" val="302495175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3" name="Grupo 52">
            <a:extLst>
              <a:ext uri="{FF2B5EF4-FFF2-40B4-BE49-F238E27FC236}">
                <a16:creationId xmlns:a16="http://schemas.microsoft.com/office/drawing/2014/main" id="{06997D1A-5AAD-FAEC-6BE3-D7B840923DB8}"/>
              </a:ext>
            </a:extLst>
          </p:cNvPr>
          <p:cNvGrpSpPr/>
          <p:nvPr/>
        </p:nvGrpSpPr>
        <p:grpSpPr>
          <a:xfrm>
            <a:off x="7127056" y="583542"/>
            <a:ext cx="4588715" cy="2615016"/>
            <a:chOff x="6654976" y="1088606"/>
            <a:chExt cx="4588715" cy="2615016"/>
          </a:xfrm>
        </p:grpSpPr>
        <p:sp>
          <p:nvSpPr>
            <p:cNvPr id="46" name="Triángulo isósceles 45">
              <a:extLst>
                <a:ext uri="{FF2B5EF4-FFF2-40B4-BE49-F238E27FC236}">
                  <a16:creationId xmlns:a16="http://schemas.microsoft.com/office/drawing/2014/main" id="{48E1349B-FCB1-F614-A066-24D38A60A5EF}"/>
                </a:ext>
              </a:extLst>
            </p:cNvPr>
            <p:cNvSpPr/>
            <p:nvPr/>
          </p:nvSpPr>
          <p:spPr>
            <a:xfrm rot="5165066">
              <a:off x="8156067" y="-361885"/>
              <a:ext cx="1637134" cy="4538115"/>
            </a:xfrm>
            <a:custGeom>
              <a:avLst/>
              <a:gdLst>
                <a:gd name="connsiteX0" fmla="*/ 0 w 1637134"/>
                <a:gd name="connsiteY0" fmla="*/ 4538115 h 4538115"/>
                <a:gd name="connsiteX1" fmla="*/ 771581 w 1637134"/>
                <a:gd name="connsiteY1" fmla="*/ 0 h 4538115"/>
                <a:gd name="connsiteX2" fmla="*/ 1637134 w 1637134"/>
                <a:gd name="connsiteY2" fmla="*/ 4538115 h 4538115"/>
                <a:gd name="connsiteX3" fmla="*/ 0 w 1637134"/>
                <a:gd name="connsiteY3" fmla="*/ 4538115 h 4538115"/>
              </a:gdLst>
              <a:ahLst/>
              <a:cxnLst>
                <a:cxn ang="0">
                  <a:pos x="connsiteX0" y="connsiteY0"/>
                </a:cxn>
                <a:cxn ang="0">
                  <a:pos x="connsiteX1" y="connsiteY1"/>
                </a:cxn>
                <a:cxn ang="0">
                  <a:pos x="connsiteX2" y="connsiteY2"/>
                </a:cxn>
                <a:cxn ang="0">
                  <a:pos x="connsiteX3" y="connsiteY3"/>
                </a:cxn>
              </a:cxnLst>
              <a:rect l="l" t="t" r="r" b="b"/>
              <a:pathLst>
                <a:path w="1637134" h="4538115" fill="none" extrusionOk="0">
                  <a:moveTo>
                    <a:pt x="0" y="4538115"/>
                  </a:moveTo>
                  <a:cubicBezTo>
                    <a:pt x="272311" y="2431021"/>
                    <a:pt x="534200" y="1671318"/>
                    <a:pt x="771581" y="0"/>
                  </a:cubicBezTo>
                  <a:cubicBezTo>
                    <a:pt x="1200140" y="1756508"/>
                    <a:pt x="1274665" y="3297198"/>
                    <a:pt x="1637134" y="4538115"/>
                  </a:cubicBezTo>
                  <a:cubicBezTo>
                    <a:pt x="1185881" y="4548801"/>
                    <a:pt x="493593" y="4539022"/>
                    <a:pt x="0" y="4538115"/>
                  </a:cubicBezTo>
                  <a:close/>
                </a:path>
                <a:path w="1637134" h="4538115" stroke="0" extrusionOk="0">
                  <a:moveTo>
                    <a:pt x="0" y="4538115"/>
                  </a:moveTo>
                  <a:cubicBezTo>
                    <a:pt x="354214" y="2452326"/>
                    <a:pt x="542121" y="2088854"/>
                    <a:pt x="771581" y="0"/>
                  </a:cubicBezTo>
                  <a:cubicBezTo>
                    <a:pt x="1261553" y="2030513"/>
                    <a:pt x="1551088" y="3658658"/>
                    <a:pt x="1637134" y="4538115"/>
                  </a:cubicBezTo>
                  <a:cubicBezTo>
                    <a:pt x="1105225" y="4544091"/>
                    <a:pt x="661940" y="4544644"/>
                    <a:pt x="0" y="4538115"/>
                  </a:cubicBezTo>
                  <a:close/>
                </a:path>
              </a:pathLst>
            </a:custGeom>
            <a:ln>
              <a:extLst>
                <a:ext uri="{C807C97D-BFC1-408E-A445-0C87EB9F89A2}">
                  <ask:lineSketchStyleProps xmlns:ask="http://schemas.microsoft.com/office/drawing/2018/sketchyshapes" sd="1638279440">
                    <a:prstGeom prst="triangle">
                      <a:avLst>
                        <a:gd name="adj" fmla="val 47130"/>
                      </a:avLst>
                    </a:prstGeom>
                    <ask:type>
                      <ask:lineSketchCurve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sz="2000"/>
            </a:p>
          </p:txBody>
        </p:sp>
        <p:cxnSp>
          <p:nvCxnSpPr>
            <p:cNvPr id="52" name="Conector recto 51">
              <a:extLst>
                <a:ext uri="{FF2B5EF4-FFF2-40B4-BE49-F238E27FC236}">
                  <a16:creationId xmlns:a16="http://schemas.microsoft.com/office/drawing/2014/main" id="{E17D1742-90C4-A5A8-225D-432D65600725}"/>
                </a:ext>
              </a:extLst>
            </p:cNvPr>
            <p:cNvCxnSpPr>
              <a:stCxn id="46" idx="2"/>
            </p:cNvCxnSpPr>
            <p:nvPr/>
          </p:nvCxnSpPr>
          <p:spPr>
            <a:xfrm>
              <a:off x="6654976" y="1245462"/>
              <a:ext cx="140107" cy="2458160"/>
            </a:xfrm>
            <a:prstGeom prst="line">
              <a:avLst/>
            </a:prstGeom>
            <a:ln w="381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sp>
        <p:nvSpPr>
          <p:cNvPr id="5" name="Google Shape;1205;p32">
            <a:extLst>
              <a:ext uri="{FF2B5EF4-FFF2-40B4-BE49-F238E27FC236}">
                <a16:creationId xmlns:a16="http://schemas.microsoft.com/office/drawing/2014/main" id="{BFD4BB12-AB6E-898E-27F5-7D2C8DF73A23}"/>
              </a:ext>
            </a:extLst>
          </p:cNvPr>
          <p:cNvSpPr txBox="1">
            <a:spLocks/>
          </p:cNvSpPr>
          <p:nvPr/>
        </p:nvSpPr>
        <p:spPr>
          <a:xfrm>
            <a:off x="2236163" y="163246"/>
            <a:ext cx="8256838" cy="641600"/>
          </a:xfrm>
          <a:prstGeom prst="rect">
            <a:avLst/>
          </a:prstGeom>
          <a:noFill/>
          <a:ln>
            <a:noFill/>
          </a:ln>
        </p:spPr>
        <p:txBody>
          <a:bodyPr spcFirstLastPara="1" wrap="square" lIns="121900" tIns="121900" rIns="121900" bIns="121900" anchor="ctr" anchorCtr="0">
            <a:noAutofit/>
          </a:bodyPr>
          <a:lstStyle>
            <a:defPPr marR="0" lvl="0" algn="l" rtl="0">
              <a:lnSpc>
                <a:spcPct val="100000"/>
              </a:lnSpc>
              <a:spcBef>
                <a:spcPts val="0"/>
              </a:spcBef>
              <a:spcAft>
                <a:spcPts val="0"/>
              </a:spcAft>
            </a:defPPr>
            <a:lvl1pPr marR="0" lvl="0" algn="ctr" rtl="0">
              <a:lnSpc>
                <a:spcPct val="90000"/>
              </a:lnSpc>
              <a:spcBef>
                <a:spcPts val="0"/>
              </a:spcBef>
              <a:spcAft>
                <a:spcPts val="0"/>
              </a:spcAft>
              <a:buClr>
                <a:schemeClr val="dk1"/>
              </a:buClr>
              <a:buSzPts val="6000"/>
              <a:buFont typeface="Calibri"/>
              <a:buNone/>
              <a:defRPr sz="60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algn="l" defTabSz="457200">
              <a:buClrTx/>
              <a:buSzTx/>
              <a:defRPr/>
            </a:pPr>
            <a:r>
              <a:rPr lang="es-ES" sz="2000" b="1" dirty="0">
                <a:solidFill>
                  <a:srgbClr val="002060"/>
                </a:solidFill>
                <a:latin typeface="+mj-lt"/>
                <a:ea typeface="+mn-ea"/>
                <a:cs typeface="Arial" panose="020B0604020202020204" pitchFamily="34" charset="0"/>
              </a:rPr>
              <a:t>Desde los propósitos y metas del PND en educación inicial</a:t>
            </a:r>
          </a:p>
          <a:p>
            <a:pPr algn="l" defTabSz="457200">
              <a:buClrTx/>
              <a:buSzTx/>
              <a:defRPr/>
            </a:pPr>
            <a:r>
              <a:rPr lang="es-ES" sz="1800" b="1" dirty="0">
                <a:solidFill>
                  <a:schemeClr val="bg1">
                    <a:lumMod val="50000"/>
                  </a:schemeClr>
                </a:solidFill>
                <a:latin typeface="+mj-lt"/>
                <a:ea typeface="+mn-ea"/>
                <a:cs typeface="Arial" panose="020B0604020202020204" pitchFamily="34" charset="0"/>
              </a:rPr>
              <a:t>Avances en el cumplimiento </a:t>
            </a:r>
          </a:p>
        </p:txBody>
      </p:sp>
      <p:sp>
        <p:nvSpPr>
          <p:cNvPr id="6" name="CuadroTexto 5">
            <a:extLst>
              <a:ext uri="{FF2B5EF4-FFF2-40B4-BE49-F238E27FC236}">
                <a16:creationId xmlns:a16="http://schemas.microsoft.com/office/drawing/2014/main" id="{29205004-7670-F7A5-B15A-7888C160CE29}"/>
              </a:ext>
            </a:extLst>
          </p:cNvPr>
          <p:cNvSpPr txBox="1"/>
          <p:nvPr/>
        </p:nvSpPr>
        <p:spPr>
          <a:xfrm>
            <a:off x="865734" y="1152385"/>
            <a:ext cx="5207553" cy="646331"/>
          </a:xfrm>
          <a:prstGeom prst="rect">
            <a:avLst/>
          </a:prstGeom>
          <a:noFill/>
        </p:spPr>
        <p:txBody>
          <a:bodyPr wrap="square" rtlCol="0" anchor="ctr">
            <a:spAutoFit/>
          </a:bodyPr>
          <a:lstStyle/>
          <a:p>
            <a:pPr lvl="0" algn="ctr"/>
            <a:r>
              <a:rPr lang="es-CO" dirty="0">
                <a:solidFill>
                  <a:srgbClr val="7030A0"/>
                </a:solidFill>
                <a:effectLst/>
                <a:latin typeface="+mj-lt"/>
                <a:ea typeface="Bahnschrift Light" panose="020B0502040204020203" pitchFamily="34" charset="0"/>
                <a:cs typeface="Calibri Light" panose="020F0302020204030204" pitchFamily="34" charset="0"/>
              </a:rPr>
              <a:t>Universalización desde la ampliación de cobertura y la garantía de la educación inicial con calidad</a:t>
            </a:r>
            <a:endParaRPr lang="es-CO" dirty="0">
              <a:solidFill>
                <a:srgbClr val="7030A0"/>
              </a:solidFill>
              <a:latin typeface="+mj-lt"/>
            </a:endParaRPr>
          </a:p>
        </p:txBody>
      </p:sp>
      <p:pic>
        <p:nvPicPr>
          <p:cNvPr id="10" name="Imagen 9">
            <a:extLst>
              <a:ext uri="{FF2B5EF4-FFF2-40B4-BE49-F238E27FC236}">
                <a16:creationId xmlns:a16="http://schemas.microsoft.com/office/drawing/2014/main" id="{DBD1FD91-B790-A9AB-D7F8-44A9ECF5EEE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40151" y="1382641"/>
            <a:ext cx="370954" cy="370952"/>
          </a:xfrm>
          <a:prstGeom prst="rect">
            <a:avLst/>
          </a:prstGeom>
        </p:spPr>
      </p:pic>
      <p:pic>
        <p:nvPicPr>
          <p:cNvPr id="17" name="Imagen 16">
            <a:extLst>
              <a:ext uri="{FF2B5EF4-FFF2-40B4-BE49-F238E27FC236}">
                <a16:creationId xmlns:a16="http://schemas.microsoft.com/office/drawing/2014/main" id="{1A548D24-4BC2-49FA-93FC-FC3631A12B9F}"/>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78703" y="2470567"/>
            <a:ext cx="11061880" cy="3604334"/>
          </a:xfrm>
          <a:prstGeom prst="rect">
            <a:avLst/>
          </a:prstGeom>
        </p:spPr>
      </p:pic>
      <p:sp>
        <p:nvSpPr>
          <p:cNvPr id="50" name="CuadroTexto 49">
            <a:extLst>
              <a:ext uri="{FF2B5EF4-FFF2-40B4-BE49-F238E27FC236}">
                <a16:creationId xmlns:a16="http://schemas.microsoft.com/office/drawing/2014/main" id="{26254AC5-4013-FB8C-5C92-7B334438C504}"/>
              </a:ext>
            </a:extLst>
          </p:cNvPr>
          <p:cNvSpPr txBox="1"/>
          <p:nvPr/>
        </p:nvSpPr>
        <p:spPr>
          <a:xfrm>
            <a:off x="7094029" y="1060053"/>
            <a:ext cx="3211494" cy="830997"/>
          </a:xfrm>
          <a:prstGeom prst="rect">
            <a:avLst/>
          </a:prstGeom>
          <a:noFill/>
        </p:spPr>
        <p:txBody>
          <a:bodyPr wrap="square" rtlCol="0">
            <a:spAutoFit/>
          </a:bodyPr>
          <a:lstStyle/>
          <a:p>
            <a:pPr algn="ctr"/>
            <a:r>
              <a:rPr lang="es-MX" sz="1200" b="0" i="0" dirty="0">
                <a:solidFill>
                  <a:schemeClr val="bg1"/>
                </a:solidFill>
                <a:effectLst/>
              </a:rPr>
              <a:t>La meta para el sector educativo es </a:t>
            </a:r>
            <a:r>
              <a:rPr lang="es-MX" sz="1200" b="1" i="0" dirty="0">
                <a:solidFill>
                  <a:schemeClr val="bg1"/>
                </a:solidFill>
                <a:effectLst/>
              </a:rPr>
              <a:t>duplicar</a:t>
            </a:r>
            <a:r>
              <a:rPr lang="es-MX" sz="1200" b="0" i="0" dirty="0">
                <a:solidFill>
                  <a:schemeClr val="bg1"/>
                </a:solidFill>
                <a:effectLst/>
              </a:rPr>
              <a:t> el número de niñas y niños con educación inicial en preescolar, pasando de</a:t>
            </a:r>
          </a:p>
          <a:p>
            <a:pPr algn="ctr"/>
            <a:r>
              <a:rPr lang="es-MX" sz="1200" b="0" i="0" dirty="0">
                <a:solidFill>
                  <a:schemeClr val="bg1"/>
                </a:solidFill>
                <a:effectLst/>
              </a:rPr>
              <a:t> </a:t>
            </a:r>
            <a:r>
              <a:rPr lang="es-MX" sz="1200" b="1" i="0" dirty="0">
                <a:solidFill>
                  <a:schemeClr val="bg1"/>
                </a:solidFill>
                <a:effectLst/>
              </a:rPr>
              <a:t>403.000 a 800.000</a:t>
            </a:r>
            <a:endParaRPr lang="es-CO" sz="1200" b="1" dirty="0">
              <a:solidFill>
                <a:schemeClr val="bg1"/>
              </a:solidFill>
            </a:endParaRPr>
          </a:p>
        </p:txBody>
      </p:sp>
      <p:sp>
        <p:nvSpPr>
          <p:cNvPr id="54" name="CuadroTexto 53">
            <a:extLst>
              <a:ext uri="{FF2B5EF4-FFF2-40B4-BE49-F238E27FC236}">
                <a16:creationId xmlns:a16="http://schemas.microsoft.com/office/drawing/2014/main" id="{713AF185-F80A-0D6E-C70D-4CC3BB99E33F}"/>
              </a:ext>
            </a:extLst>
          </p:cNvPr>
          <p:cNvSpPr txBox="1"/>
          <p:nvPr/>
        </p:nvSpPr>
        <p:spPr>
          <a:xfrm>
            <a:off x="3492223" y="6374497"/>
            <a:ext cx="5207553" cy="307777"/>
          </a:xfrm>
          <a:prstGeom prst="rect">
            <a:avLst/>
          </a:prstGeom>
          <a:noFill/>
        </p:spPr>
        <p:txBody>
          <a:bodyPr wrap="square" rtlCol="0" anchor="ctr">
            <a:spAutoFit/>
          </a:bodyPr>
          <a:lstStyle/>
          <a:p>
            <a:pPr lvl="0" algn="ctr"/>
            <a:r>
              <a:rPr lang="es-MX" sz="1400">
                <a:solidFill>
                  <a:srgbClr val="7030A0"/>
                </a:solidFill>
                <a:effectLst/>
                <a:latin typeface="+mj-lt"/>
                <a:ea typeface="Bahnschrift Light" panose="020B0502040204020203" pitchFamily="34" charset="0"/>
                <a:cs typeface="Calibri Light" panose="020F0302020204030204" pitchFamily="34" charset="0"/>
              </a:rPr>
              <a:t>Seguimiento longitudinal cohorte de vida y la paz</a:t>
            </a:r>
          </a:p>
        </p:txBody>
      </p:sp>
      <p:pic>
        <p:nvPicPr>
          <p:cNvPr id="55" name="Imagen 54">
            <a:extLst>
              <a:ext uri="{FF2B5EF4-FFF2-40B4-BE49-F238E27FC236}">
                <a16:creationId xmlns:a16="http://schemas.microsoft.com/office/drawing/2014/main" id="{81B8F241-3425-D218-48E8-7433FA452697}"/>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492223" y="6342909"/>
            <a:ext cx="370954" cy="370952"/>
          </a:xfrm>
          <a:prstGeom prst="rect">
            <a:avLst/>
          </a:prstGeom>
        </p:spPr>
      </p:pic>
    </p:spTree>
    <p:extLst>
      <p:ext uri="{BB962C8B-B14F-4D97-AF65-F5344CB8AC3E}">
        <p14:creationId xmlns:p14="http://schemas.microsoft.com/office/powerpoint/2010/main" val="161504754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Google Shape;1205;p32">
            <a:extLst>
              <a:ext uri="{FF2B5EF4-FFF2-40B4-BE49-F238E27FC236}">
                <a16:creationId xmlns:a16="http://schemas.microsoft.com/office/drawing/2014/main" id="{BFD4BB12-AB6E-898E-27F5-7D2C8DF73A23}"/>
              </a:ext>
            </a:extLst>
          </p:cNvPr>
          <p:cNvSpPr txBox="1">
            <a:spLocks/>
          </p:cNvSpPr>
          <p:nvPr/>
        </p:nvSpPr>
        <p:spPr>
          <a:xfrm>
            <a:off x="2236163" y="163246"/>
            <a:ext cx="8256838" cy="641600"/>
          </a:xfrm>
          <a:prstGeom prst="rect">
            <a:avLst/>
          </a:prstGeom>
          <a:noFill/>
          <a:ln>
            <a:noFill/>
          </a:ln>
        </p:spPr>
        <p:txBody>
          <a:bodyPr spcFirstLastPara="1" wrap="square" lIns="121900" tIns="121900" rIns="121900" bIns="121900" anchor="ctr" anchorCtr="0">
            <a:noAutofit/>
          </a:bodyPr>
          <a:lstStyle>
            <a:defPPr marR="0" lvl="0" algn="l" rtl="0">
              <a:lnSpc>
                <a:spcPct val="100000"/>
              </a:lnSpc>
              <a:spcBef>
                <a:spcPts val="0"/>
              </a:spcBef>
              <a:spcAft>
                <a:spcPts val="0"/>
              </a:spcAft>
            </a:defPPr>
            <a:lvl1pPr marR="0" lvl="0" algn="ctr" rtl="0">
              <a:lnSpc>
                <a:spcPct val="90000"/>
              </a:lnSpc>
              <a:spcBef>
                <a:spcPts val="0"/>
              </a:spcBef>
              <a:spcAft>
                <a:spcPts val="0"/>
              </a:spcAft>
              <a:buClr>
                <a:schemeClr val="dk1"/>
              </a:buClr>
              <a:buSzPts val="6000"/>
              <a:buFont typeface="Calibri"/>
              <a:buNone/>
              <a:defRPr sz="60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algn="l" defTabSz="457200">
              <a:buClrTx/>
              <a:buSzTx/>
              <a:defRPr/>
            </a:pPr>
            <a:r>
              <a:rPr lang="es-ES" sz="2000" b="1" dirty="0">
                <a:solidFill>
                  <a:srgbClr val="002060"/>
                </a:solidFill>
                <a:latin typeface="+mj-lt"/>
                <a:ea typeface="+mn-ea"/>
                <a:cs typeface="Arial" panose="020B0604020202020204" pitchFamily="34" charset="0"/>
              </a:rPr>
              <a:t>Desde los propósitos y metas del PND en educación inicial</a:t>
            </a:r>
          </a:p>
          <a:p>
            <a:pPr algn="l" defTabSz="457200">
              <a:buClrTx/>
              <a:buSzTx/>
              <a:defRPr/>
            </a:pPr>
            <a:r>
              <a:rPr lang="es-ES" sz="1800" b="1" dirty="0">
                <a:solidFill>
                  <a:schemeClr val="bg1">
                    <a:lumMod val="50000"/>
                  </a:schemeClr>
                </a:solidFill>
                <a:latin typeface="+mj-lt"/>
                <a:ea typeface="+mn-ea"/>
                <a:cs typeface="Arial" panose="020B0604020202020204" pitchFamily="34" charset="0"/>
              </a:rPr>
              <a:t>Avances en el cumplimiento </a:t>
            </a:r>
          </a:p>
        </p:txBody>
      </p:sp>
      <p:grpSp>
        <p:nvGrpSpPr>
          <p:cNvPr id="12" name="Grupo 11">
            <a:extLst>
              <a:ext uri="{FF2B5EF4-FFF2-40B4-BE49-F238E27FC236}">
                <a16:creationId xmlns:a16="http://schemas.microsoft.com/office/drawing/2014/main" id="{AECC1E71-40A8-154B-561F-CE565F9F047D}"/>
              </a:ext>
            </a:extLst>
          </p:cNvPr>
          <p:cNvGrpSpPr/>
          <p:nvPr/>
        </p:nvGrpSpPr>
        <p:grpSpPr>
          <a:xfrm>
            <a:off x="683653" y="1313500"/>
            <a:ext cx="2654236" cy="3241100"/>
            <a:chOff x="8743047" y="2562217"/>
            <a:chExt cx="3477225" cy="4222648"/>
          </a:xfrm>
        </p:grpSpPr>
        <p:pic>
          <p:nvPicPr>
            <p:cNvPr id="13" name="Imagen 12">
              <a:extLst>
                <a:ext uri="{FF2B5EF4-FFF2-40B4-BE49-F238E27FC236}">
                  <a16:creationId xmlns:a16="http://schemas.microsoft.com/office/drawing/2014/main" id="{67D5EA2C-A86A-6EA6-745E-EAB5130FAAFF}"/>
                </a:ext>
              </a:extLst>
            </p:cNvPr>
            <p:cNvPicPr>
              <a:picLocks noChangeAspect="1"/>
            </p:cNvPicPr>
            <p:nvPr/>
          </p:nvPicPr>
          <p:blipFill rotWithShape="1">
            <a:blip r:embed="rId3" cstate="screen">
              <a:clrChange>
                <a:clrFrom>
                  <a:srgbClr val="FFFFFF"/>
                </a:clrFrom>
                <a:clrTo>
                  <a:srgbClr val="FFFFFF">
                    <a:alpha val="0"/>
                  </a:srgbClr>
                </a:clrTo>
              </a:clrChange>
              <a:extLst>
                <a:ext uri="{BEBA8EAE-BF5A-486C-A8C5-ECC9F3942E4B}">
                  <a14:imgProps xmlns:a14="http://schemas.microsoft.com/office/drawing/2010/main">
                    <a14:imgLayer r:embed="rId4">
                      <a14:imgEffect>
                        <a14:backgroundRemoval t="2657" b="95446" l="9955" r="95249">
                          <a14:foregroundMark x1="58824" y1="7590" x2="58824" y2="7590"/>
                          <a14:foregroundMark x1="64027" y1="3605" x2="64027" y2="3605"/>
                          <a14:foregroundMark x1="89140" y1="40038" x2="89140" y2="40038"/>
                          <a14:foregroundMark x1="90045" y1="55218" x2="90045" y2="55218"/>
                          <a14:foregroundMark x1="91629" y1="61101" x2="91629" y2="61101"/>
                          <a14:foregroundMark x1="95701" y1="67173" x2="95701" y2="67173"/>
                          <a14:foregroundMark x1="74887" y1="95446" x2="74887" y2="95446"/>
                          <a14:foregroundMark x1="45249" y1="48387" x2="45249" y2="48387"/>
                          <a14:foregroundMark x1="44344" y1="50285" x2="44344" y2="50285"/>
                          <a14:foregroundMark x1="45701" y1="49715" x2="45701" y2="49715"/>
                          <a14:foregroundMark x1="45475" y1="49526" x2="45475" y2="49526"/>
                          <a14:foregroundMark x1="47964" y1="22201" x2="47964" y2="22201"/>
                          <a14:foregroundMark x1="45701" y1="47818" x2="45701" y2="47818"/>
                          <a14:foregroundMark x1="45701" y1="47818" x2="45701" y2="47818"/>
                          <a14:foregroundMark x1="59955" y1="3036" x2="59955" y2="3036"/>
                          <a14:foregroundMark x1="60860" y1="2657" x2="60860" y2="2657"/>
                          <a14:foregroundMark x1="37783" y1="10436" x2="37783" y2="10436"/>
                          <a14:foregroundMark x1="46154" y1="48387" x2="46154" y2="48387"/>
                          <a14:foregroundMark x1="43665" y1="50664" x2="43665" y2="50664"/>
                        </a14:backgroundRemoval>
                      </a14:imgEffect>
                    </a14:imgLayer>
                  </a14:imgProps>
                </a:ext>
                <a:ext uri="{28A0092B-C50C-407E-A947-70E740481C1C}">
                  <a14:useLocalDpi xmlns:a14="http://schemas.microsoft.com/office/drawing/2010/main"/>
                </a:ext>
              </a:extLst>
            </a:blip>
            <a:srcRect l="9601"/>
            <a:stretch/>
          </p:blipFill>
          <p:spPr>
            <a:xfrm>
              <a:off x="8743047" y="2562217"/>
              <a:ext cx="3477225" cy="4222648"/>
            </a:xfrm>
            <a:prstGeom prst="rect">
              <a:avLst/>
            </a:prstGeom>
          </p:spPr>
        </p:pic>
        <p:pic>
          <p:nvPicPr>
            <p:cNvPr id="14" name="Imagen 13">
              <a:extLst>
                <a:ext uri="{FF2B5EF4-FFF2-40B4-BE49-F238E27FC236}">
                  <a16:creationId xmlns:a16="http://schemas.microsoft.com/office/drawing/2014/main" id="{97DD71B6-970B-D515-FB83-FA3147822764}"/>
                </a:ext>
              </a:extLst>
            </p:cNvPr>
            <p:cNvPicPr>
              <a:picLocks noChangeAspect="1"/>
            </p:cNvPicPr>
            <p:nvPr/>
          </p:nvPicPr>
          <p:blipFill>
            <a:blip r:embed="rId5" cstate="screen">
              <a:clrChange>
                <a:clrFrom>
                  <a:srgbClr val="EAE9E4"/>
                </a:clrFrom>
                <a:clrTo>
                  <a:srgbClr val="EAE9E4">
                    <a:alpha val="0"/>
                  </a:srgbClr>
                </a:clrTo>
              </a:clrChange>
              <a:extLst>
                <a:ext uri="{BEBA8EAE-BF5A-486C-A8C5-ECC9F3942E4B}">
                  <a14:imgProps xmlns:a14="http://schemas.microsoft.com/office/drawing/2010/main">
                    <a14:imgLayer r:embed="rId6">
                      <a14:imgEffect>
                        <a14:backgroundRemoval t="10000" b="90000" l="10000" r="90000">
                          <a14:foregroundMark x1="82090" y1="37500" x2="82090" y2="37500"/>
                          <a14:foregroundMark x1="82090" y1="12500" x2="82090" y2="12500"/>
                        </a14:backgroundRemoval>
                      </a14:imgEffect>
                    </a14:imgLayer>
                  </a14:imgProps>
                </a:ext>
                <a:ext uri="{28A0092B-C50C-407E-A947-70E740481C1C}">
                  <a14:useLocalDpi xmlns:a14="http://schemas.microsoft.com/office/drawing/2010/main"/>
                </a:ext>
              </a:extLst>
            </a:blip>
            <a:stretch>
              <a:fillRect/>
            </a:stretch>
          </p:blipFill>
          <p:spPr>
            <a:xfrm>
              <a:off x="8743047" y="2622878"/>
              <a:ext cx="449159" cy="429047"/>
            </a:xfrm>
            <a:prstGeom prst="rect">
              <a:avLst/>
            </a:prstGeom>
          </p:spPr>
        </p:pic>
      </p:grpSp>
      <p:sp>
        <p:nvSpPr>
          <p:cNvPr id="19" name="CuadroTexto 18">
            <a:extLst>
              <a:ext uri="{FF2B5EF4-FFF2-40B4-BE49-F238E27FC236}">
                <a16:creationId xmlns:a16="http://schemas.microsoft.com/office/drawing/2014/main" id="{7D5C928F-E6BB-E95C-CAC1-4E0131725FDC}"/>
              </a:ext>
            </a:extLst>
          </p:cNvPr>
          <p:cNvSpPr txBox="1"/>
          <p:nvPr/>
        </p:nvSpPr>
        <p:spPr>
          <a:xfrm>
            <a:off x="1819059" y="1062032"/>
            <a:ext cx="4687357" cy="461665"/>
          </a:xfrm>
          <a:prstGeom prst="rect">
            <a:avLst/>
          </a:prstGeom>
          <a:noFill/>
        </p:spPr>
        <p:txBody>
          <a:bodyPr wrap="square" rtlCol="0" anchor="ctr">
            <a:spAutoFit/>
          </a:bodyPr>
          <a:lstStyle/>
          <a:p>
            <a:pPr algn="ctr"/>
            <a:r>
              <a:rPr lang="es-CO" sz="1200" dirty="0">
                <a:solidFill>
                  <a:srgbClr val="7030A0"/>
                </a:solidFill>
                <a:latin typeface="+mj-lt"/>
                <a:cs typeface="Calibri Light" panose="020F0302020204030204" pitchFamily="34" charset="0"/>
              </a:rPr>
              <a:t>Acción con énfasis en </a:t>
            </a:r>
            <a:r>
              <a:rPr lang="es-MX" sz="1200" dirty="0">
                <a:solidFill>
                  <a:srgbClr val="7030A0"/>
                </a:solidFill>
                <a:latin typeface="+mj-lt"/>
                <a:cs typeface="Calibri Light" panose="020F0302020204030204" pitchFamily="34" charset="0"/>
              </a:rPr>
              <a:t>municipios con condiciones de &gt; riesgo de vulneraciones para la niñez</a:t>
            </a:r>
            <a:r>
              <a:rPr lang="es-CO" sz="1200" dirty="0">
                <a:solidFill>
                  <a:srgbClr val="7030A0"/>
                </a:solidFill>
                <a:latin typeface="+mj-lt"/>
                <a:cs typeface="Calibri Light" panose="020F0302020204030204" pitchFamily="34" charset="0"/>
              </a:rPr>
              <a:t> </a:t>
            </a:r>
            <a:endParaRPr lang="es-CO" sz="1200" dirty="0">
              <a:solidFill>
                <a:srgbClr val="7030A0"/>
              </a:solidFill>
              <a:latin typeface="+mj-lt"/>
            </a:endParaRPr>
          </a:p>
        </p:txBody>
      </p:sp>
      <p:pic>
        <p:nvPicPr>
          <p:cNvPr id="20" name="Imagen 19">
            <a:extLst>
              <a:ext uri="{FF2B5EF4-FFF2-40B4-BE49-F238E27FC236}">
                <a16:creationId xmlns:a16="http://schemas.microsoft.com/office/drawing/2014/main" id="{369FD198-D59F-21FF-E3B4-8988CD7AAF9B}"/>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1428408" y="1085791"/>
            <a:ext cx="422550" cy="422548"/>
          </a:xfrm>
          <a:prstGeom prst="rect">
            <a:avLst/>
          </a:prstGeom>
        </p:spPr>
      </p:pic>
      <p:grpSp>
        <p:nvGrpSpPr>
          <p:cNvPr id="22" name="Grupo 21">
            <a:extLst>
              <a:ext uri="{FF2B5EF4-FFF2-40B4-BE49-F238E27FC236}">
                <a16:creationId xmlns:a16="http://schemas.microsoft.com/office/drawing/2014/main" id="{95460942-C9A6-B600-DA6C-5F47904E90DD}"/>
              </a:ext>
            </a:extLst>
          </p:cNvPr>
          <p:cNvGrpSpPr/>
          <p:nvPr/>
        </p:nvGrpSpPr>
        <p:grpSpPr>
          <a:xfrm>
            <a:off x="3376086" y="2287970"/>
            <a:ext cx="2408222" cy="1290677"/>
            <a:chOff x="9774134" y="1375301"/>
            <a:chExt cx="2408222" cy="1290677"/>
          </a:xfrm>
        </p:grpSpPr>
        <p:sp>
          <p:nvSpPr>
            <p:cNvPr id="23" name="CuadroTexto 22">
              <a:extLst>
                <a:ext uri="{FF2B5EF4-FFF2-40B4-BE49-F238E27FC236}">
                  <a16:creationId xmlns:a16="http://schemas.microsoft.com/office/drawing/2014/main" id="{8770C2D9-381B-D31D-DF13-8DE28B75D9AC}"/>
                </a:ext>
              </a:extLst>
            </p:cNvPr>
            <p:cNvSpPr txBox="1"/>
            <p:nvPr/>
          </p:nvSpPr>
          <p:spPr>
            <a:xfrm>
              <a:off x="9774134" y="1436130"/>
              <a:ext cx="2408222" cy="261610"/>
            </a:xfrm>
            <a:prstGeom prst="rect">
              <a:avLst/>
            </a:prstGeom>
            <a:noFill/>
          </p:spPr>
          <p:txBody>
            <a:bodyPr wrap="square">
              <a:spAutoFit/>
            </a:bodyPr>
            <a:lstStyle/>
            <a:p>
              <a:pPr lvl="1"/>
              <a:r>
                <a:rPr lang="es-CO" sz="1100">
                  <a:solidFill>
                    <a:schemeClr val="tx2"/>
                  </a:solidFill>
                  <a:effectLst/>
                  <a:latin typeface="+mj-lt"/>
                  <a:ea typeface="Bahnschrift Light" panose="020B0502040204020203" pitchFamily="34" charset="0"/>
                  <a:cs typeface="Calibri Light" panose="020F0302020204030204" pitchFamily="34" charset="0"/>
                </a:rPr>
                <a:t>Priorización municipios:</a:t>
              </a:r>
              <a:endParaRPr lang="es-ES" sz="1100">
                <a:solidFill>
                  <a:schemeClr val="tx2"/>
                </a:solidFill>
                <a:latin typeface="+mj-lt"/>
                <a:cs typeface="Calibri Light" panose="020F0302020204030204" pitchFamily="34" charset="0"/>
              </a:endParaRPr>
            </a:p>
          </p:txBody>
        </p:sp>
        <p:grpSp>
          <p:nvGrpSpPr>
            <p:cNvPr id="24" name="Grupo 23">
              <a:extLst>
                <a:ext uri="{FF2B5EF4-FFF2-40B4-BE49-F238E27FC236}">
                  <a16:creationId xmlns:a16="http://schemas.microsoft.com/office/drawing/2014/main" id="{18CAB0AA-AA6F-2318-58CE-997051A9ABF2}"/>
                </a:ext>
              </a:extLst>
            </p:cNvPr>
            <p:cNvGrpSpPr/>
            <p:nvPr/>
          </p:nvGrpSpPr>
          <p:grpSpPr>
            <a:xfrm>
              <a:off x="10214323" y="1375301"/>
              <a:ext cx="1918060" cy="1290677"/>
              <a:chOff x="10214323" y="1375301"/>
              <a:chExt cx="1918060" cy="1290677"/>
            </a:xfrm>
          </p:grpSpPr>
          <p:sp>
            <p:nvSpPr>
              <p:cNvPr id="25" name="CuadroTexto 24">
                <a:extLst>
                  <a:ext uri="{FF2B5EF4-FFF2-40B4-BE49-F238E27FC236}">
                    <a16:creationId xmlns:a16="http://schemas.microsoft.com/office/drawing/2014/main" id="{226AEFAC-859C-E374-5B64-7D5129BDE159}"/>
                  </a:ext>
                </a:extLst>
              </p:cNvPr>
              <p:cNvSpPr txBox="1"/>
              <p:nvPr/>
            </p:nvSpPr>
            <p:spPr>
              <a:xfrm>
                <a:off x="10580803" y="2214309"/>
                <a:ext cx="1158843" cy="400110"/>
              </a:xfrm>
              <a:prstGeom prst="rect">
                <a:avLst/>
              </a:prstGeom>
              <a:noFill/>
            </p:spPr>
            <p:txBody>
              <a:bodyPr wrap="square" rtlCol="0">
                <a:spAutoFit/>
              </a:bodyPr>
              <a:lstStyle/>
              <a:p>
                <a:pPr algn="ctr"/>
                <a:r>
                  <a:rPr lang="es-CO" sz="2000" b="1" spc="50">
                    <a:ln w="9525" cmpd="sng">
                      <a:solidFill>
                        <a:schemeClr val="accent1"/>
                      </a:solidFill>
                      <a:prstDash val="solid"/>
                    </a:ln>
                    <a:solidFill>
                      <a:srgbClr val="70AD47">
                        <a:tint val="1000"/>
                      </a:srgbClr>
                    </a:solidFill>
                    <a:effectLst>
                      <a:glow rad="38100">
                        <a:schemeClr val="accent1">
                          <a:alpha val="40000"/>
                        </a:schemeClr>
                      </a:glow>
                    </a:effectLst>
                    <a:latin typeface="Work Sans ExtraBold" pitchFamily="2" charset="0"/>
                  </a:rPr>
                  <a:t>426</a:t>
                </a:r>
              </a:p>
            </p:txBody>
          </p:sp>
          <p:pic>
            <p:nvPicPr>
              <p:cNvPr id="26" name="Imagen 25" descr="Forma&#10;&#10;Descripción generada automáticamente con confianza baja">
                <a:extLst>
                  <a:ext uri="{FF2B5EF4-FFF2-40B4-BE49-F238E27FC236}">
                    <a16:creationId xmlns:a16="http://schemas.microsoft.com/office/drawing/2014/main" id="{08CC813E-4A2A-36BA-467A-3F56104E696A}"/>
                  </a:ext>
                </a:extLst>
              </p:cNvPr>
              <p:cNvPicPr>
                <a:picLocks noChangeAspect="1"/>
              </p:cNvPicPr>
              <p:nvPr/>
            </p:nvPicPr>
            <p:blipFill>
              <a:blip r:embed="rId8" cstate="screen">
                <a:duotone>
                  <a:schemeClr val="accent3">
                    <a:shade val="45000"/>
                    <a:satMod val="135000"/>
                  </a:schemeClr>
                  <a:prstClr val="white"/>
                </a:duotone>
                <a:extLst>
                  <a:ext uri="{28A0092B-C50C-407E-A947-70E740481C1C}">
                    <a14:useLocalDpi xmlns:a14="http://schemas.microsoft.com/office/drawing/2010/main"/>
                  </a:ext>
                </a:extLst>
              </a:blip>
              <a:stretch>
                <a:fillRect/>
              </a:stretch>
            </p:blipFill>
            <p:spPr>
              <a:xfrm>
                <a:off x="11115745" y="1722873"/>
                <a:ext cx="193749" cy="193749"/>
              </a:xfrm>
              <a:prstGeom prst="rect">
                <a:avLst/>
              </a:prstGeom>
            </p:spPr>
          </p:pic>
          <p:sp>
            <p:nvSpPr>
              <p:cNvPr id="27" name="CuadroTexto 26">
                <a:extLst>
                  <a:ext uri="{FF2B5EF4-FFF2-40B4-BE49-F238E27FC236}">
                    <a16:creationId xmlns:a16="http://schemas.microsoft.com/office/drawing/2014/main" id="{83524CF9-6B27-F8CC-E196-74D5056B8570}"/>
                  </a:ext>
                </a:extLst>
              </p:cNvPr>
              <p:cNvSpPr txBox="1"/>
              <p:nvPr/>
            </p:nvSpPr>
            <p:spPr>
              <a:xfrm>
                <a:off x="10318253" y="1656039"/>
                <a:ext cx="841972" cy="430887"/>
              </a:xfrm>
              <a:prstGeom prst="rect">
                <a:avLst/>
              </a:prstGeom>
              <a:noFill/>
            </p:spPr>
            <p:txBody>
              <a:bodyPr wrap="square">
                <a:spAutoFit/>
              </a:bodyPr>
              <a:lstStyle/>
              <a:p>
                <a:pPr algn="ctr"/>
                <a:r>
                  <a:rPr lang="es-ES" sz="1100" b="1">
                    <a:solidFill>
                      <a:schemeClr val="tx2"/>
                    </a:solidFill>
                    <a:cs typeface="Calibri Light" panose="020F0302020204030204" pitchFamily="34" charset="0"/>
                  </a:rPr>
                  <a:t>400</a:t>
                </a:r>
              </a:p>
              <a:p>
                <a:pPr algn="ctr"/>
                <a:r>
                  <a:rPr lang="es-ES" sz="1100" b="1">
                    <a:solidFill>
                      <a:schemeClr val="tx2"/>
                    </a:solidFill>
                    <a:cs typeface="Calibri Light" panose="020F0302020204030204" pitchFamily="34" charset="0"/>
                  </a:rPr>
                  <a:t> IPN- DNP</a:t>
                </a:r>
                <a:endParaRPr lang="es-CO" sz="1100" b="1"/>
              </a:p>
            </p:txBody>
          </p:sp>
          <p:sp>
            <p:nvSpPr>
              <p:cNvPr id="28" name="CuadroTexto 27">
                <a:extLst>
                  <a:ext uri="{FF2B5EF4-FFF2-40B4-BE49-F238E27FC236}">
                    <a16:creationId xmlns:a16="http://schemas.microsoft.com/office/drawing/2014/main" id="{386BD46C-0DDA-B3C4-8950-EF2ECC2BB3DD}"/>
                  </a:ext>
                </a:extLst>
              </p:cNvPr>
              <p:cNvSpPr txBox="1"/>
              <p:nvPr/>
            </p:nvSpPr>
            <p:spPr>
              <a:xfrm>
                <a:off x="11267189" y="1656039"/>
                <a:ext cx="574896" cy="430887"/>
              </a:xfrm>
              <a:prstGeom prst="rect">
                <a:avLst/>
              </a:prstGeom>
              <a:noFill/>
            </p:spPr>
            <p:txBody>
              <a:bodyPr wrap="square">
                <a:spAutoFit/>
              </a:bodyPr>
              <a:lstStyle/>
              <a:p>
                <a:pPr algn="ctr"/>
                <a:r>
                  <a:rPr lang="es-ES" sz="1100" b="1" dirty="0">
                    <a:solidFill>
                      <a:schemeClr val="tx2"/>
                    </a:solidFill>
                    <a:cs typeface="Calibri Light" panose="020F0302020204030204" pitchFamily="34" charset="0"/>
                  </a:rPr>
                  <a:t>26 PDET </a:t>
                </a:r>
                <a:endParaRPr lang="es-CO" sz="1100" b="1" dirty="0"/>
              </a:p>
            </p:txBody>
          </p:sp>
          <p:sp>
            <p:nvSpPr>
              <p:cNvPr id="29" name="Cerrar llave 28">
                <a:extLst>
                  <a:ext uri="{FF2B5EF4-FFF2-40B4-BE49-F238E27FC236}">
                    <a16:creationId xmlns:a16="http://schemas.microsoft.com/office/drawing/2014/main" id="{8DFE6038-257F-F0E0-2126-A987DA94FED4}"/>
                  </a:ext>
                </a:extLst>
              </p:cNvPr>
              <p:cNvSpPr/>
              <p:nvPr/>
            </p:nvSpPr>
            <p:spPr>
              <a:xfrm rot="5400000">
                <a:off x="11028250" y="1272846"/>
                <a:ext cx="282056" cy="1702051"/>
              </a:xfrm>
              <a:prstGeom prst="righ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s-CO"/>
              </a:p>
            </p:txBody>
          </p:sp>
          <p:sp>
            <p:nvSpPr>
              <p:cNvPr id="30" name="Google Shape;446;p35">
                <a:extLst>
                  <a:ext uri="{FF2B5EF4-FFF2-40B4-BE49-F238E27FC236}">
                    <a16:creationId xmlns:a16="http://schemas.microsoft.com/office/drawing/2014/main" id="{CCE514C1-2207-7FC5-38B4-7F46380C642A}"/>
                  </a:ext>
                </a:extLst>
              </p:cNvPr>
              <p:cNvSpPr/>
              <p:nvPr/>
            </p:nvSpPr>
            <p:spPr>
              <a:xfrm>
                <a:off x="10214323" y="1375301"/>
                <a:ext cx="1918060" cy="1290677"/>
              </a:xfrm>
              <a:custGeom>
                <a:avLst/>
                <a:gdLst/>
                <a:ahLst/>
                <a:cxnLst/>
                <a:rect l="l" t="t" r="r" b="b"/>
                <a:pathLst>
                  <a:path w="15000" h="63439" fill="none" extrusionOk="0">
                    <a:moveTo>
                      <a:pt x="180" y="41795"/>
                    </a:moveTo>
                    <a:lnTo>
                      <a:pt x="180" y="61628"/>
                    </a:lnTo>
                    <a:cubicBezTo>
                      <a:pt x="160" y="61907"/>
                      <a:pt x="140" y="62265"/>
                      <a:pt x="120" y="62722"/>
                    </a:cubicBezTo>
                    <a:cubicBezTo>
                      <a:pt x="100" y="63021"/>
                      <a:pt x="80" y="63180"/>
                      <a:pt x="180" y="63279"/>
                    </a:cubicBezTo>
                    <a:cubicBezTo>
                      <a:pt x="339" y="63438"/>
                      <a:pt x="597" y="63379"/>
                      <a:pt x="1015" y="63339"/>
                    </a:cubicBezTo>
                    <a:cubicBezTo>
                      <a:pt x="1393" y="63299"/>
                      <a:pt x="1791" y="63359"/>
                      <a:pt x="2189" y="63339"/>
                    </a:cubicBezTo>
                    <a:cubicBezTo>
                      <a:pt x="2766" y="63319"/>
                      <a:pt x="5730" y="63299"/>
                      <a:pt x="13508" y="63339"/>
                    </a:cubicBezTo>
                    <a:cubicBezTo>
                      <a:pt x="13806" y="63339"/>
                      <a:pt x="14065" y="63339"/>
                      <a:pt x="14284" y="63339"/>
                    </a:cubicBezTo>
                    <a:cubicBezTo>
                      <a:pt x="14661" y="63339"/>
                      <a:pt x="14781" y="63339"/>
                      <a:pt x="14860" y="63259"/>
                    </a:cubicBezTo>
                    <a:cubicBezTo>
                      <a:pt x="15000" y="63100"/>
                      <a:pt x="14900" y="62822"/>
                      <a:pt x="14860" y="62523"/>
                    </a:cubicBezTo>
                    <a:cubicBezTo>
                      <a:pt x="14781" y="62086"/>
                      <a:pt x="14860" y="61628"/>
                      <a:pt x="14860" y="61171"/>
                    </a:cubicBezTo>
                    <a:lnTo>
                      <a:pt x="14860" y="1870"/>
                    </a:lnTo>
                    <a:cubicBezTo>
                      <a:pt x="14801" y="1433"/>
                      <a:pt x="14821" y="1095"/>
                      <a:pt x="14860" y="836"/>
                    </a:cubicBezTo>
                    <a:cubicBezTo>
                      <a:pt x="14900" y="498"/>
                      <a:pt x="14960" y="319"/>
                      <a:pt x="14860" y="179"/>
                    </a:cubicBezTo>
                    <a:cubicBezTo>
                      <a:pt x="14701" y="0"/>
                      <a:pt x="14343" y="80"/>
                      <a:pt x="14124" y="120"/>
                    </a:cubicBezTo>
                    <a:cubicBezTo>
                      <a:pt x="13508" y="219"/>
                      <a:pt x="12851" y="100"/>
                      <a:pt x="12215" y="179"/>
                    </a:cubicBezTo>
                    <a:cubicBezTo>
                      <a:pt x="11538" y="259"/>
                      <a:pt x="9092" y="299"/>
                      <a:pt x="1811" y="179"/>
                    </a:cubicBezTo>
                    <a:cubicBezTo>
                      <a:pt x="1373" y="199"/>
                      <a:pt x="1015" y="179"/>
                      <a:pt x="776" y="179"/>
                    </a:cubicBezTo>
                    <a:cubicBezTo>
                      <a:pt x="418" y="160"/>
                      <a:pt x="279" y="140"/>
                      <a:pt x="180" y="239"/>
                    </a:cubicBezTo>
                    <a:cubicBezTo>
                      <a:pt x="1" y="418"/>
                      <a:pt x="120" y="756"/>
                      <a:pt x="180" y="1174"/>
                    </a:cubicBezTo>
                    <a:cubicBezTo>
                      <a:pt x="279" y="1870"/>
                      <a:pt x="160" y="2248"/>
                      <a:pt x="160" y="2626"/>
                    </a:cubicBezTo>
                    <a:cubicBezTo>
                      <a:pt x="120" y="3362"/>
                      <a:pt x="140" y="14264"/>
                      <a:pt x="180" y="41795"/>
                    </a:cubicBezTo>
                    <a:close/>
                  </a:path>
                </a:pathLst>
              </a:custGeom>
              <a:noFill/>
              <a:ln w="19050" cap="flat" cmpd="sng">
                <a:solidFill>
                  <a:schemeClr val="accent2">
                    <a:lumMod val="75000"/>
                  </a:schemeClr>
                </a:solidFill>
                <a:prstDash val="solid"/>
                <a:miter lim="19892"/>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600"/>
              </a:p>
            </p:txBody>
          </p:sp>
        </p:grpSp>
      </p:grpSp>
      <p:sp>
        <p:nvSpPr>
          <p:cNvPr id="32" name="Google Shape;454;p25">
            <a:extLst>
              <a:ext uri="{FF2B5EF4-FFF2-40B4-BE49-F238E27FC236}">
                <a16:creationId xmlns:a16="http://schemas.microsoft.com/office/drawing/2014/main" id="{CC58018E-9ED5-6AB3-8ED2-E12ED07543C0}"/>
              </a:ext>
            </a:extLst>
          </p:cNvPr>
          <p:cNvSpPr/>
          <p:nvPr/>
        </p:nvSpPr>
        <p:spPr>
          <a:xfrm>
            <a:off x="1710971" y="4755222"/>
            <a:ext cx="5004084" cy="1210701"/>
          </a:xfrm>
          <a:prstGeom prst="roundRect">
            <a:avLst>
              <a:gd name="adj" fmla="val 50000"/>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 name="CuadroTexto 34">
            <a:extLst>
              <a:ext uri="{FF2B5EF4-FFF2-40B4-BE49-F238E27FC236}">
                <a16:creationId xmlns:a16="http://schemas.microsoft.com/office/drawing/2014/main" id="{5992E746-DA9C-7F6F-5700-673AA7587845}"/>
              </a:ext>
            </a:extLst>
          </p:cNvPr>
          <p:cNvSpPr txBox="1"/>
          <p:nvPr/>
        </p:nvSpPr>
        <p:spPr>
          <a:xfrm>
            <a:off x="366833" y="4755222"/>
            <a:ext cx="2106049" cy="1174790"/>
          </a:xfrm>
          <a:prstGeom prst="roundRect">
            <a:avLst/>
          </a:prstGeom>
          <a:solidFill>
            <a:srgbClr val="7030A0"/>
          </a:solidFill>
        </p:spPr>
        <p:txBody>
          <a:bodyPr wrap="square">
            <a:spAutoFit/>
          </a:bodyPr>
          <a:lstStyle/>
          <a:p>
            <a:pPr algn="ctr"/>
            <a:r>
              <a:rPr lang="es-CO" sz="1050" dirty="0">
                <a:solidFill>
                  <a:schemeClr val="bg1"/>
                </a:solidFill>
                <a:ea typeface="Bahnschrift Light" panose="020B0502040204020203" pitchFamily="34" charset="0"/>
                <a:cs typeface="Calibri Light" panose="020F0302020204030204" pitchFamily="34" charset="0"/>
              </a:rPr>
              <a:t>Acuerdos Intersectoriales para </a:t>
            </a:r>
            <a:r>
              <a:rPr lang="es-CO" sz="1050" b="1" dirty="0">
                <a:solidFill>
                  <a:schemeClr val="bg1"/>
                </a:solidFill>
                <a:ea typeface="Bahnschrift Light" panose="020B0502040204020203" pitchFamily="34" charset="0"/>
                <a:cs typeface="Calibri Light" panose="020F0302020204030204" pitchFamily="34" charset="0"/>
              </a:rPr>
              <a:t>la atención integral de la primera infancia </a:t>
            </a:r>
            <a:r>
              <a:rPr lang="es-CO" sz="1050" dirty="0">
                <a:solidFill>
                  <a:schemeClr val="bg1"/>
                </a:solidFill>
                <a:ea typeface="Bahnschrift Light" panose="020B0502040204020203" pitchFamily="34" charset="0"/>
                <a:cs typeface="Calibri Light" panose="020F0302020204030204" pitchFamily="34" charset="0"/>
              </a:rPr>
              <a:t>con la </a:t>
            </a:r>
            <a:r>
              <a:rPr lang="es-CO" sz="1050" b="1" dirty="0">
                <a:solidFill>
                  <a:schemeClr val="bg1"/>
                </a:solidFill>
                <a:ea typeface="Bahnschrift Light" panose="020B0502040204020203" pitchFamily="34" charset="0"/>
                <a:cs typeface="Calibri Light" panose="020F0302020204030204" pitchFamily="34" charset="0"/>
              </a:rPr>
              <a:t>educación inicial como eje articulador</a:t>
            </a:r>
          </a:p>
          <a:p>
            <a:pPr algn="ctr"/>
            <a:endParaRPr lang="es-ES" sz="1050" b="1" dirty="0">
              <a:solidFill>
                <a:schemeClr val="bg1"/>
              </a:solidFill>
              <a:ea typeface="Bahnschrift Light" panose="020B0502040204020203" pitchFamily="34" charset="0"/>
              <a:cs typeface="Bahnschrift Light" panose="020B0502040204020203" pitchFamily="34" charset="0"/>
            </a:endParaRPr>
          </a:p>
        </p:txBody>
      </p:sp>
      <p:sp>
        <p:nvSpPr>
          <p:cNvPr id="36" name="CuadroTexto 35">
            <a:extLst>
              <a:ext uri="{FF2B5EF4-FFF2-40B4-BE49-F238E27FC236}">
                <a16:creationId xmlns:a16="http://schemas.microsoft.com/office/drawing/2014/main" id="{66FC160C-90A7-44F1-545A-3DDA01710EC0}"/>
              </a:ext>
            </a:extLst>
          </p:cNvPr>
          <p:cNvSpPr txBox="1"/>
          <p:nvPr/>
        </p:nvSpPr>
        <p:spPr>
          <a:xfrm>
            <a:off x="2472882" y="4806068"/>
            <a:ext cx="3962102" cy="1107996"/>
          </a:xfrm>
          <a:prstGeom prst="rect">
            <a:avLst/>
          </a:prstGeom>
          <a:noFill/>
        </p:spPr>
        <p:txBody>
          <a:bodyPr wrap="square">
            <a:spAutoFit/>
          </a:bodyPr>
          <a:lstStyle/>
          <a:p>
            <a:pPr marL="187325" lvl="1" indent="-171450" algn="just">
              <a:buFont typeface="Arial" panose="020B0604020202020204" pitchFamily="34" charset="0"/>
              <a:buChar char="•"/>
            </a:pPr>
            <a:r>
              <a:rPr lang="es-CO" sz="1100" b="1" dirty="0">
                <a:effectLst/>
                <a:ea typeface="Bahnschrift Light" panose="020B0502040204020203" pitchFamily="34" charset="0"/>
                <a:cs typeface="Calibri Light" panose="020F0302020204030204" pitchFamily="34" charset="0"/>
              </a:rPr>
              <a:t>PND: </a:t>
            </a:r>
            <a:r>
              <a:rPr lang="es-CO" sz="1100" dirty="0">
                <a:effectLst/>
                <a:ea typeface="Bahnschrift Light" panose="020B0502040204020203" pitchFamily="34" charset="0"/>
                <a:cs typeface="Calibri Light" panose="020F0302020204030204" pitchFamily="34" charset="0"/>
              </a:rPr>
              <a:t>Artículo </a:t>
            </a:r>
            <a:r>
              <a:rPr lang="es-CO" sz="1100" b="1" dirty="0">
                <a:solidFill>
                  <a:srgbClr val="002060"/>
                </a:solidFill>
                <a:effectLst/>
                <a:ea typeface="Bahnschrift Light" panose="020B0502040204020203" pitchFamily="34" charset="0"/>
                <a:cs typeface="Calibri Light" panose="020F0302020204030204" pitchFamily="34" charset="0"/>
              </a:rPr>
              <a:t>prioridad en zonas rurales (exceptuando artículo 18 Ley General)</a:t>
            </a:r>
            <a:r>
              <a:rPr lang="es-CO" sz="1100" dirty="0">
                <a:solidFill>
                  <a:srgbClr val="002060"/>
                </a:solidFill>
                <a:effectLst/>
                <a:ea typeface="Bahnschrift Light" panose="020B0502040204020203" pitchFamily="34" charset="0"/>
                <a:cs typeface="Calibri Light" panose="020F0302020204030204" pitchFamily="34" charset="0"/>
              </a:rPr>
              <a:t>,</a:t>
            </a:r>
            <a:r>
              <a:rPr lang="es-CO" sz="1100" dirty="0">
                <a:effectLst/>
                <a:ea typeface="Bahnschrift Light" panose="020B0502040204020203" pitchFamily="34" charset="0"/>
                <a:cs typeface="Calibri Light" panose="020F0302020204030204" pitchFamily="34" charset="0"/>
              </a:rPr>
              <a:t> y texto </a:t>
            </a:r>
            <a:r>
              <a:rPr lang="es-CO" sz="1100" dirty="0">
                <a:ea typeface="Bahnschrift Light" panose="020B0502040204020203" pitchFamily="34" charset="0"/>
                <a:cs typeface="Calibri Light" panose="020F0302020204030204" pitchFamily="34" charset="0"/>
              </a:rPr>
              <a:t>en las bases sobre </a:t>
            </a:r>
            <a:r>
              <a:rPr lang="es-CO" sz="1100" b="1" dirty="0">
                <a:solidFill>
                  <a:srgbClr val="002060"/>
                </a:solidFill>
                <a:ea typeface="Bahnschrift Light" panose="020B0502040204020203" pitchFamily="34" charset="0"/>
                <a:cs typeface="Calibri Light" panose="020F0302020204030204" pitchFamily="34" charset="0"/>
              </a:rPr>
              <a:t>uso de recursos del SGR</a:t>
            </a:r>
            <a:r>
              <a:rPr lang="es-CO" sz="1100" dirty="0">
                <a:ea typeface="Bahnschrift Light" panose="020B0502040204020203" pitchFamily="34" charset="0"/>
                <a:cs typeface="Calibri Light" panose="020F0302020204030204" pitchFamily="34" charset="0"/>
              </a:rPr>
              <a:t> para el </a:t>
            </a:r>
            <a:r>
              <a:rPr lang="es-ES" sz="1100" dirty="0">
                <a:ea typeface="Bahnschrift Light" panose="020B0502040204020203" pitchFamily="34" charset="0"/>
                <a:cs typeface="Calibri Light" panose="020F0302020204030204" pitchFamily="34" charset="0"/>
              </a:rPr>
              <a:t> mejoramiento de ambientes y práctica pedagógica.</a:t>
            </a:r>
            <a:endParaRPr lang="es-CO" sz="1100" dirty="0">
              <a:ea typeface="Bahnschrift Light" panose="020B0502040204020203" pitchFamily="34" charset="0"/>
              <a:cs typeface="Calibri Light" panose="020F0302020204030204" pitchFamily="34" charset="0"/>
            </a:endParaRPr>
          </a:p>
          <a:p>
            <a:pPr marL="187325" lvl="1" indent="-171450" algn="just">
              <a:spcAft>
                <a:spcPts val="1000"/>
              </a:spcAft>
              <a:buFont typeface="Arial" panose="020B0604020202020204" pitchFamily="34" charset="0"/>
              <a:buChar char="•"/>
            </a:pPr>
            <a:r>
              <a:rPr lang="es-CO" sz="1100" dirty="0">
                <a:effectLst/>
                <a:ea typeface="Bahnschrift Light" panose="020B0502040204020203" pitchFamily="34" charset="0"/>
                <a:cs typeface="Calibri Light" panose="020F0302020204030204" pitchFamily="34" charset="0"/>
              </a:rPr>
              <a:t>Definición de </a:t>
            </a:r>
            <a:r>
              <a:rPr lang="es-CO" sz="1100" b="1" dirty="0">
                <a:solidFill>
                  <a:srgbClr val="002060"/>
                </a:solidFill>
                <a:effectLst/>
                <a:ea typeface="Bahnschrift Light" panose="020B0502040204020203" pitchFamily="34" charset="0"/>
                <a:cs typeface="Calibri Light" panose="020F0302020204030204" pitchFamily="34" charset="0"/>
              </a:rPr>
              <a:t>Criterios de Calidad </a:t>
            </a:r>
            <a:r>
              <a:rPr lang="es-CO" sz="1100" dirty="0">
                <a:effectLst/>
                <a:ea typeface="Bahnschrift Light" panose="020B0502040204020203" pitchFamily="34" charset="0"/>
                <a:cs typeface="Calibri Light" panose="020F0302020204030204" pitchFamily="34" charset="0"/>
              </a:rPr>
              <a:t>de la Educación Inicial.</a:t>
            </a:r>
          </a:p>
        </p:txBody>
      </p:sp>
      <p:sp>
        <p:nvSpPr>
          <p:cNvPr id="2" name="Rectángulo 1">
            <a:extLst>
              <a:ext uri="{FF2B5EF4-FFF2-40B4-BE49-F238E27FC236}">
                <a16:creationId xmlns:a16="http://schemas.microsoft.com/office/drawing/2014/main" id="{442509BC-D819-9B85-3411-27B185DFD6DB}"/>
              </a:ext>
            </a:extLst>
          </p:cNvPr>
          <p:cNvSpPr/>
          <p:nvPr/>
        </p:nvSpPr>
        <p:spPr>
          <a:xfrm>
            <a:off x="6650770" y="3079547"/>
            <a:ext cx="5293397" cy="810977"/>
          </a:xfrm>
          <a:custGeom>
            <a:avLst/>
            <a:gdLst>
              <a:gd name="connsiteX0" fmla="*/ 0 w 5293397"/>
              <a:gd name="connsiteY0" fmla="*/ 0 h 810977"/>
              <a:gd name="connsiteX1" fmla="*/ 5293397 w 5293397"/>
              <a:gd name="connsiteY1" fmla="*/ 0 h 810977"/>
              <a:gd name="connsiteX2" fmla="*/ 5293397 w 5293397"/>
              <a:gd name="connsiteY2" fmla="*/ 810977 h 810977"/>
              <a:gd name="connsiteX3" fmla="*/ 0 w 5293397"/>
              <a:gd name="connsiteY3" fmla="*/ 810977 h 810977"/>
              <a:gd name="connsiteX4" fmla="*/ 0 w 5293397"/>
              <a:gd name="connsiteY4" fmla="*/ 0 h 8109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93397" h="810977" extrusionOk="0">
                <a:moveTo>
                  <a:pt x="0" y="0"/>
                </a:moveTo>
                <a:cubicBezTo>
                  <a:pt x="1273025" y="-5264"/>
                  <a:pt x="3459528" y="84467"/>
                  <a:pt x="5293397" y="0"/>
                </a:cubicBezTo>
                <a:cubicBezTo>
                  <a:pt x="5307582" y="386046"/>
                  <a:pt x="5270309" y="590898"/>
                  <a:pt x="5293397" y="810977"/>
                </a:cubicBezTo>
                <a:cubicBezTo>
                  <a:pt x="3409117" y="917297"/>
                  <a:pt x="2377373" y="803328"/>
                  <a:pt x="0" y="810977"/>
                </a:cubicBezTo>
                <a:cubicBezTo>
                  <a:pt x="47322" y="656025"/>
                  <a:pt x="2655" y="90778"/>
                  <a:pt x="0" y="0"/>
                </a:cubicBezTo>
                <a:close/>
              </a:path>
            </a:pathLst>
          </a:custGeom>
          <a:noFill/>
          <a:ln>
            <a:extLst>
              <a:ext uri="{C807C97D-BFC1-408E-A445-0C87EB9F89A2}">
                <ask:lineSketchStyleProps xmlns:ask="http://schemas.microsoft.com/office/drawing/2018/sketchyshapes" sd="2650216993">
                  <a:prstGeom prst="rect">
                    <a:avLst/>
                  </a:prstGeom>
                  <ask:type>
                    <ask:lineSketchCurve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MX" sz="1200" dirty="0">
                <a:solidFill>
                  <a:schemeClr val="tx1"/>
                </a:solidFill>
              </a:rPr>
              <a:t>Tener presente en la ejecución de acciones especialmente Chocó, Guania, Vichada, Caquetá, Magdalena, Bolívar, Cesar, Guajira, Arauca, Guaviare priorizando los municipios identificados con condiciones de mayor riesgo de vulneración para la niñez.</a:t>
            </a:r>
          </a:p>
        </p:txBody>
      </p:sp>
      <p:sp>
        <p:nvSpPr>
          <p:cNvPr id="7" name="CuadroTexto 6">
            <a:extLst>
              <a:ext uri="{FF2B5EF4-FFF2-40B4-BE49-F238E27FC236}">
                <a16:creationId xmlns:a16="http://schemas.microsoft.com/office/drawing/2014/main" id="{D242BC6B-E234-F2E8-DC09-33E639D3A02B}"/>
              </a:ext>
            </a:extLst>
          </p:cNvPr>
          <p:cNvSpPr txBox="1"/>
          <p:nvPr/>
        </p:nvSpPr>
        <p:spPr>
          <a:xfrm>
            <a:off x="6650770" y="2007456"/>
            <a:ext cx="5293397" cy="955341"/>
          </a:xfrm>
          <a:custGeom>
            <a:avLst/>
            <a:gdLst>
              <a:gd name="connsiteX0" fmla="*/ 0 w 5293397"/>
              <a:gd name="connsiteY0" fmla="*/ 0 h 955341"/>
              <a:gd name="connsiteX1" fmla="*/ 5293397 w 5293397"/>
              <a:gd name="connsiteY1" fmla="*/ 0 h 955341"/>
              <a:gd name="connsiteX2" fmla="*/ 5293397 w 5293397"/>
              <a:gd name="connsiteY2" fmla="*/ 955341 h 955341"/>
              <a:gd name="connsiteX3" fmla="*/ 0 w 5293397"/>
              <a:gd name="connsiteY3" fmla="*/ 955341 h 955341"/>
              <a:gd name="connsiteX4" fmla="*/ 0 w 5293397"/>
              <a:gd name="connsiteY4" fmla="*/ 0 h 9553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93397" h="955341" extrusionOk="0">
                <a:moveTo>
                  <a:pt x="0" y="0"/>
                </a:moveTo>
                <a:cubicBezTo>
                  <a:pt x="2456008" y="19456"/>
                  <a:pt x="3168740" y="-104024"/>
                  <a:pt x="5293397" y="0"/>
                </a:cubicBezTo>
                <a:cubicBezTo>
                  <a:pt x="5285437" y="451926"/>
                  <a:pt x="5328671" y="705562"/>
                  <a:pt x="5293397" y="955341"/>
                </a:cubicBezTo>
                <a:cubicBezTo>
                  <a:pt x="3577988" y="794095"/>
                  <a:pt x="881448" y="1115785"/>
                  <a:pt x="0" y="955341"/>
                </a:cubicBezTo>
                <a:cubicBezTo>
                  <a:pt x="36386" y="857976"/>
                  <a:pt x="-58675" y="416722"/>
                  <a:pt x="0" y="0"/>
                </a:cubicBezTo>
                <a:close/>
              </a:path>
            </a:pathLst>
          </a:custGeom>
          <a:noFill/>
          <a:ln>
            <a:extLst>
              <a:ext uri="{C807C97D-BFC1-408E-A445-0C87EB9F89A2}">
                <ask:lineSketchStyleProps xmlns:ask="http://schemas.microsoft.com/office/drawing/2018/sketchyshapes" sd="3780047826">
                  <a:prstGeom prst="rect">
                    <a:avLst/>
                  </a:prstGeom>
                  <ask:type>
                    <ask:lineSketchCurve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es-CO"/>
            </a:defPPr>
            <a:lvl1pPr algn="ctr">
              <a:defRPr sz="1100"/>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s-MX" sz="1200" dirty="0">
                <a:solidFill>
                  <a:schemeClr val="tx1"/>
                </a:solidFill>
              </a:rPr>
              <a:t>Clasificación de la Misión para la Transformación del Campo (MTC) y el índice de municipios con condiciones de mayor riesgo de vulneraciones para la niñez del DNP, adicionando 26 municipios PDET.</a:t>
            </a:r>
            <a:endParaRPr lang="es-CO" sz="1200" dirty="0">
              <a:solidFill>
                <a:schemeClr val="tx1"/>
              </a:solidFill>
            </a:endParaRPr>
          </a:p>
        </p:txBody>
      </p:sp>
      <p:sp>
        <p:nvSpPr>
          <p:cNvPr id="8" name="Rectángulo 7">
            <a:extLst>
              <a:ext uri="{FF2B5EF4-FFF2-40B4-BE49-F238E27FC236}">
                <a16:creationId xmlns:a16="http://schemas.microsoft.com/office/drawing/2014/main" id="{656D01EA-5600-DB9E-A636-F2FD000E7336}"/>
              </a:ext>
            </a:extLst>
          </p:cNvPr>
          <p:cNvSpPr/>
          <p:nvPr/>
        </p:nvSpPr>
        <p:spPr>
          <a:xfrm>
            <a:off x="6939185" y="4805420"/>
            <a:ext cx="4885982" cy="1210700"/>
          </a:xfrm>
          <a:custGeom>
            <a:avLst/>
            <a:gdLst>
              <a:gd name="connsiteX0" fmla="*/ 0 w 4885982"/>
              <a:gd name="connsiteY0" fmla="*/ 0 h 1210700"/>
              <a:gd name="connsiteX1" fmla="*/ 4885982 w 4885982"/>
              <a:gd name="connsiteY1" fmla="*/ 0 h 1210700"/>
              <a:gd name="connsiteX2" fmla="*/ 4885982 w 4885982"/>
              <a:gd name="connsiteY2" fmla="*/ 1210700 h 1210700"/>
              <a:gd name="connsiteX3" fmla="*/ 0 w 4885982"/>
              <a:gd name="connsiteY3" fmla="*/ 1210700 h 1210700"/>
              <a:gd name="connsiteX4" fmla="*/ 0 w 4885982"/>
              <a:gd name="connsiteY4" fmla="*/ 0 h 12107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85982" h="1210700" extrusionOk="0">
                <a:moveTo>
                  <a:pt x="0" y="0"/>
                </a:moveTo>
                <a:cubicBezTo>
                  <a:pt x="772142" y="-5264"/>
                  <a:pt x="2533252" y="84467"/>
                  <a:pt x="4885982" y="0"/>
                </a:cubicBezTo>
                <a:cubicBezTo>
                  <a:pt x="4937176" y="161775"/>
                  <a:pt x="4842969" y="668785"/>
                  <a:pt x="4885982" y="1210700"/>
                </a:cubicBezTo>
                <a:cubicBezTo>
                  <a:pt x="4182008" y="1317020"/>
                  <a:pt x="643467" y="1203051"/>
                  <a:pt x="0" y="1210700"/>
                </a:cubicBezTo>
                <a:cubicBezTo>
                  <a:pt x="55877" y="690957"/>
                  <a:pt x="-27462" y="325027"/>
                  <a:pt x="0" y="0"/>
                </a:cubicBezTo>
                <a:close/>
              </a:path>
            </a:pathLst>
          </a:custGeom>
          <a:noFill/>
          <a:ln>
            <a:extLst>
              <a:ext uri="{C807C97D-BFC1-408E-A445-0C87EB9F89A2}">
                <ask:lineSketchStyleProps xmlns:ask="http://schemas.microsoft.com/office/drawing/2018/sketchyshapes" sd="2650216993">
                  <a:prstGeom prst="rect">
                    <a:avLst/>
                  </a:prstGeom>
                  <ask:type>
                    <ask:lineSketchCurve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MX" sz="1200" b="1" dirty="0">
                <a:solidFill>
                  <a:schemeClr val="tx1"/>
                </a:solidFill>
              </a:rPr>
              <a:t>Este Articulo NO APLICA para la ruralidad, según artículo 133 del PND</a:t>
            </a:r>
          </a:p>
          <a:p>
            <a:pPr algn="ctr"/>
            <a:r>
              <a:rPr lang="es-MX" sz="1200" b="1" dirty="0">
                <a:solidFill>
                  <a:schemeClr val="tx1"/>
                </a:solidFill>
              </a:rPr>
              <a:t>Ley 115/94_ Articulo 18. Ampliación de la atención. </a:t>
            </a:r>
          </a:p>
          <a:p>
            <a:pPr algn="ctr"/>
            <a:r>
              <a:rPr lang="es-MX" sz="1200" dirty="0">
                <a:solidFill>
                  <a:schemeClr val="tx1"/>
                </a:solidFill>
              </a:rPr>
              <a:t>Cubrimiento del 80% del grado obligatorio de preescolar (transición) y el 80% de la educación básica para la población entre seis (6) y quince (15) años.</a:t>
            </a:r>
          </a:p>
        </p:txBody>
      </p:sp>
      <p:sp>
        <p:nvSpPr>
          <p:cNvPr id="9" name="CuadroTexto 8">
            <a:extLst>
              <a:ext uri="{FF2B5EF4-FFF2-40B4-BE49-F238E27FC236}">
                <a16:creationId xmlns:a16="http://schemas.microsoft.com/office/drawing/2014/main" id="{71438F63-1D26-B10F-FF56-5B6E68F702E8}"/>
              </a:ext>
            </a:extLst>
          </p:cNvPr>
          <p:cNvSpPr txBox="1"/>
          <p:nvPr/>
        </p:nvSpPr>
        <p:spPr>
          <a:xfrm>
            <a:off x="3492223" y="6374497"/>
            <a:ext cx="5207553" cy="307777"/>
          </a:xfrm>
          <a:prstGeom prst="rect">
            <a:avLst/>
          </a:prstGeom>
          <a:noFill/>
        </p:spPr>
        <p:txBody>
          <a:bodyPr wrap="square" rtlCol="0" anchor="ctr">
            <a:spAutoFit/>
          </a:bodyPr>
          <a:lstStyle/>
          <a:p>
            <a:pPr lvl="0" algn="ctr"/>
            <a:r>
              <a:rPr lang="es-MX" sz="1400">
                <a:solidFill>
                  <a:srgbClr val="7030A0"/>
                </a:solidFill>
                <a:effectLst/>
                <a:latin typeface="+mj-lt"/>
                <a:ea typeface="Bahnschrift Light" panose="020B0502040204020203" pitchFamily="34" charset="0"/>
                <a:cs typeface="Calibri Light" panose="020F0302020204030204" pitchFamily="34" charset="0"/>
              </a:rPr>
              <a:t>Seguimiento longitudinal cohorte de vida y la paz</a:t>
            </a:r>
          </a:p>
        </p:txBody>
      </p:sp>
      <p:pic>
        <p:nvPicPr>
          <p:cNvPr id="21" name="Imagen 20">
            <a:extLst>
              <a:ext uri="{FF2B5EF4-FFF2-40B4-BE49-F238E27FC236}">
                <a16:creationId xmlns:a16="http://schemas.microsoft.com/office/drawing/2014/main" id="{E664FA03-3691-F81D-0B23-2BB1479F185B}"/>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3492223" y="6342909"/>
            <a:ext cx="370954" cy="370952"/>
          </a:xfrm>
          <a:prstGeom prst="rect">
            <a:avLst/>
          </a:prstGeom>
        </p:spPr>
      </p:pic>
    </p:spTree>
    <p:extLst>
      <p:ext uri="{BB962C8B-B14F-4D97-AF65-F5344CB8AC3E}">
        <p14:creationId xmlns:p14="http://schemas.microsoft.com/office/powerpoint/2010/main" val="241803306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1">
            <a:extLst>
              <a:ext uri="{FF2B5EF4-FFF2-40B4-BE49-F238E27FC236}">
                <a16:creationId xmlns:a16="http://schemas.microsoft.com/office/drawing/2014/main" id="{761751B6-20F7-5CC9-B619-1B33D96E2B56}"/>
              </a:ext>
            </a:extLst>
          </p:cNvPr>
          <p:cNvSpPr txBox="1"/>
          <p:nvPr/>
        </p:nvSpPr>
        <p:spPr>
          <a:xfrm>
            <a:off x="1926428" y="152114"/>
            <a:ext cx="8851039" cy="1631216"/>
          </a:xfrm>
          <a:prstGeom prst="rect">
            <a:avLst/>
          </a:prstGeom>
          <a:noFill/>
        </p:spPr>
        <p:txBody>
          <a:bodyPr wrap="square" rtlCol="0">
            <a:spAutoFit/>
          </a:bodyPr>
          <a:lstStyle/>
          <a:p>
            <a:pPr lvl="0" algn="ctr"/>
            <a:r>
              <a:rPr lang="es-CO" sz="3200" b="1" dirty="0">
                <a:effectLst>
                  <a:outerShdw blurRad="38100" dist="38100" dir="2700000" algn="tl">
                    <a:srgbClr val="000000">
                      <a:alpha val="43137"/>
                    </a:srgbClr>
                  </a:outerShdw>
                </a:effectLst>
                <a:latin typeface="Helvetica" panose="020B0604020202020204" pitchFamily="34" charset="0"/>
                <a:cs typeface="Helvetica" panose="020B0604020202020204" pitchFamily="34" charset="0"/>
              </a:rPr>
              <a:t>La</a:t>
            </a:r>
            <a:r>
              <a:rPr lang="es-CO" sz="3600" b="1" dirty="0">
                <a:effectLst>
                  <a:outerShdw blurRad="38100" dist="38100" dir="2700000" algn="tl">
                    <a:srgbClr val="000000">
                      <a:alpha val="43137"/>
                    </a:srgbClr>
                  </a:outerShdw>
                </a:effectLst>
                <a:latin typeface="Helvetica" panose="020B0604020202020204" pitchFamily="34" charset="0"/>
                <a:ea typeface="Bahnschrift Light" panose="020B0502040204020203" pitchFamily="34" charset="0"/>
                <a:cs typeface="Helvetica" panose="020B0604020202020204" pitchFamily="34" charset="0"/>
              </a:rPr>
              <a:t> </a:t>
            </a:r>
            <a:r>
              <a:rPr lang="es-CO" sz="3200" b="1" dirty="0">
                <a:effectLst>
                  <a:outerShdw blurRad="38100" dist="38100" dir="2700000" algn="tl">
                    <a:srgbClr val="000000">
                      <a:alpha val="43137"/>
                    </a:srgbClr>
                  </a:outerShdw>
                </a:effectLst>
                <a:latin typeface="Helvetica" panose="020B0604020202020204" pitchFamily="34" charset="0"/>
                <a:cs typeface="Helvetica" panose="020B0604020202020204" pitchFamily="34" charset="0"/>
              </a:rPr>
              <a:t>educación inicial con calidad y pertinencia en el marco de la atención integral implica</a:t>
            </a:r>
          </a:p>
        </p:txBody>
      </p:sp>
      <p:grpSp>
        <p:nvGrpSpPr>
          <p:cNvPr id="5" name="Group 8">
            <a:extLst>
              <a:ext uri="{FF2B5EF4-FFF2-40B4-BE49-F238E27FC236}">
                <a16:creationId xmlns:a16="http://schemas.microsoft.com/office/drawing/2014/main" id="{69F4A20B-3736-937B-C60C-458703189813}"/>
              </a:ext>
            </a:extLst>
          </p:cNvPr>
          <p:cNvGrpSpPr/>
          <p:nvPr/>
        </p:nvGrpSpPr>
        <p:grpSpPr>
          <a:xfrm>
            <a:off x="8630020" y="1886162"/>
            <a:ext cx="2496437" cy="690714"/>
            <a:chOff x="3851707" y="2023330"/>
            <a:chExt cx="2496437" cy="690714"/>
          </a:xfrm>
        </p:grpSpPr>
        <p:sp>
          <p:nvSpPr>
            <p:cNvPr id="6" name="Freeform 1186">
              <a:extLst>
                <a:ext uri="{FF2B5EF4-FFF2-40B4-BE49-F238E27FC236}">
                  <a16:creationId xmlns:a16="http://schemas.microsoft.com/office/drawing/2014/main" id="{07DA824E-22CD-C9C5-EDB6-20190F67B141}"/>
                </a:ext>
              </a:extLst>
            </p:cNvPr>
            <p:cNvSpPr>
              <a:spLocks/>
            </p:cNvSpPr>
            <p:nvPr/>
          </p:nvSpPr>
          <p:spPr bwMode="auto">
            <a:xfrm>
              <a:off x="3851707" y="2023330"/>
              <a:ext cx="2496437" cy="690714"/>
            </a:xfrm>
            <a:custGeom>
              <a:avLst/>
              <a:gdLst>
                <a:gd name="T0" fmla="*/ 48 w 774"/>
                <a:gd name="T1" fmla="*/ 59 h 214"/>
                <a:gd name="T2" fmla="*/ 572 w 774"/>
                <a:gd name="T3" fmla="*/ 59 h 214"/>
                <a:gd name="T4" fmla="*/ 667 w 774"/>
                <a:gd name="T5" fmla="*/ 0 h 214"/>
                <a:gd name="T6" fmla="*/ 774 w 774"/>
                <a:gd name="T7" fmla="*/ 107 h 214"/>
                <a:gd name="T8" fmla="*/ 667 w 774"/>
                <a:gd name="T9" fmla="*/ 214 h 214"/>
                <a:gd name="T10" fmla="*/ 572 w 774"/>
                <a:gd name="T11" fmla="*/ 156 h 214"/>
                <a:gd name="T12" fmla="*/ 48 w 774"/>
                <a:gd name="T13" fmla="*/ 156 h 214"/>
                <a:gd name="T14" fmla="*/ 0 w 774"/>
                <a:gd name="T15" fmla="*/ 107 h 214"/>
                <a:gd name="T16" fmla="*/ 48 w 774"/>
                <a:gd name="T17" fmla="*/ 59 h 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74" h="214">
                  <a:moveTo>
                    <a:pt x="48" y="59"/>
                  </a:moveTo>
                  <a:cubicBezTo>
                    <a:pt x="572" y="59"/>
                    <a:pt x="572" y="59"/>
                    <a:pt x="572" y="59"/>
                  </a:cubicBezTo>
                  <a:cubicBezTo>
                    <a:pt x="589" y="24"/>
                    <a:pt x="626" y="0"/>
                    <a:pt x="667" y="0"/>
                  </a:cubicBezTo>
                  <a:cubicBezTo>
                    <a:pt x="726" y="0"/>
                    <a:pt x="774" y="48"/>
                    <a:pt x="774" y="107"/>
                  </a:cubicBezTo>
                  <a:cubicBezTo>
                    <a:pt x="774" y="166"/>
                    <a:pt x="726" y="214"/>
                    <a:pt x="667" y="214"/>
                  </a:cubicBezTo>
                  <a:cubicBezTo>
                    <a:pt x="626" y="214"/>
                    <a:pt x="589" y="190"/>
                    <a:pt x="572" y="156"/>
                  </a:cubicBezTo>
                  <a:cubicBezTo>
                    <a:pt x="48" y="156"/>
                    <a:pt x="48" y="156"/>
                    <a:pt x="48" y="156"/>
                  </a:cubicBezTo>
                  <a:cubicBezTo>
                    <a:pt x="21" y="156"/>
                    <a:pt x="0" y="134"/>
                    <a:pt x="0" y="107"/>
                  </a:cubicBezTo>
                  <a:cubicBezTo>
                    <a:pt x="0" y="81"/>
                    <a:pt x="21" y="59"/>
                    <a:pt x="48" y="59"/>
                  </a:cubicBez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000"/>
            </a:p>
          </p:txBody>
        </p:sp>
        <p:sp>
          <p:nvSpPr>
            <p:cNvPr id="7" name="Oval 1187">
              <a:extLst>
                <a:ext uri="{FF2B5EF4-FFF2-40B4-BE49-F238E27FC236}">
                  <a16:creationId xmlns:a16="http://schemas.microsoft.com/office/drawing/2014/main" id="{0A09F7FB-C7DF-5E2B-A49B-E988C35643AF}"/>
                </a:ext>
              </a:extLst>
            </p:cNvPr>
            <p:cNvSpPr>
              <a:spLocks noChangeArrowheads="1"/>
            </p:cNvSpPr>
            <p:nvPr/>
          </p:nvSpPr>
          <p:spPr bwMode="auto">
            <a:xfrm>
              <a:off x="5744263" y="2110163"/>
              <a:ext cx="519022" cy="520996"/>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000"/>
            </a:p>
          </p:txBody>
        </p:sp>
        <p:sp>
          <p:nvSpPr>
            <p:cNvPr id="8" name="Freeform 103">
              <a:extLst>
                <a:ext uri="{FF2B5EF4-FFF2-40B4-BE49-F238E27FC236}">
                  <a16:creationId xmlns:a16="http://schemas.microsoft.com/office/drawing/2014/main" id="{FAD7EF0D-D19E-57E7-9791-C5B253D23A54}"/>
                </a:ext>
              </a:extLst>
            </p:cNvPr>
            <p:cNvSpPr>
              <a:spLocks noChangeArrowheads="1"/>
            </p:cNvSpPr>
            <p:nvPr/>
          </p:nvSpPr>
          <p:spPr bwMode="auto">
            <a:xfrm>
              <a:off x="5880647" y="2214775"/>
              <a:ext cx="246254" cy="311772"/>
            </a:xfrm>
            <a:custGeom>
              <a:avLst/>
              <a:gdLst>
                <a:gd name="T0" fmla="*/ 52408 w 383"/>
                <a:gd name="T1" fmla="*/ 27833 h 488"/>
                <a:gd name="T2" fmla="*/ 52408 w 383"/>
                <a:gd name="T3" fmla="*/ 27833 h 488"/>
                <a:gd name="T4" fmla="*/ 52408 w 383"/>
                <a:gd name="T5" fmla="*/ 159368 h 488"/>
                <a:gd name="T6" fmla="*/ 28463 w 383"/>
                <a:gd name="T7" fmla="*/ 163408 h 488"/>
                <a:gd name="T8" fmla="*/ 8132 w 383"/>
                <a:gd name="T9" fmla="*/ 198873 h 488"/>
                <a:gd name="T10" fmla="*/ 44276 w 383"/>
                <a:gd name="T11" fmla="*/ 210994 h 488"/>
                <a:gd name="T12" fmla="*/ 72287 w 383"/>
                <a:gd name="T13" fmla="*/ 179121 h 488"/>
                <a:gd name="T14" fmla="*/ 72287 w 383"/>
                <a:gd name="T15" fmla="*/ 71828 h 488"/>
                <a:gd name="T16" fmla="*/ 152254 w 383"/>
                <a:gd name="T17" fmla="*/ 51626 h 488"/>
                <a:gd name="T18" fmla="*/ 152254 w 383"/>
                <a:gd name="T19" fmla="*/ 139615 h 488"/>
                <a:gd name="T20" fmla="*/ 128309 w 383"/>
                <a:gd name="T21" fmla="*/ 139615 h 488"/>
                <a:gd name="T22" fmla="*/ 107979 w 383"/>
                <a:gd name="T23" fmla="*/ 179121 h 488"/>
                <a:gd name="T24" fmla="*/ 144122 w 383"/>
                <a:gd name="T25" fmla="*/ 190793 h 488"/>
                <a:gd name="T26" fmla="*/ 172585 w 383"/>
                <a:gd name="T27" fmla="*/ 159368 h 488"/>
                <a:gd name="T28" fmla="*/ 172585 w 383"/>
                <a:gd name="T29" fmla="*/ 0 h 488"/>
                <a:gd name="T30" fmla="*/ 52408 w 383"/>
                <a:gd name="T31" fmla="*/ 27833 h 488"/>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383" h="488">
                  <a:moveTo>
                    <a:pt x="116" y="62"/>
                  </a:moveTo>
                  <a:lnTo>
                    <a:pt x="116" y="62"/>
                  </a:lnTo>
                  <a:cubicBezTo>
                    <a:pt x="116" y="355"/>
                    <a:pt x="116" y="355"/>
                    <a:pt x="116" y="355"/>
                  </a:cubicBezTo>
                  <a:cubicBezTo>
                    <a:pt x="98" y="355"/>
                    <a:pt x="80" y="355"/>
                    <a:pt x="63" y="364"/>
                  </a:cubicBezTo>
                  <a:cubicBezTo>
                    <a:pt x="18" y="372"/>
                    <a:pt x="0" y="417"/>
                    <a:pt x="18" y="443"/>
                  </a:cubicBezTo>
                  <a:cubicBezTo>
                    <a:pt x="27" y="478"/>
                    <a:pt x="63" y="487"/>
                    <a:pt x="98" y="470"/>
                  </a:cubicBezTo>
                  <a:cubicBezTo>
                    <a:pt x="133" y="461"/>
                    <a:pt x="160" y="434"/>
                    <a:pt x="160" y="399"/>
                  </a:cubicBezTo>
                  <a:cubicBezTo>
                    <a:pt x="160" y="399"/>
                    <a:pt x="160" y="248"/>
                    <a:pt x="160" y="160"/>
                  </a:cubicBezTo>
                  <a:cubicBezTo>
                    <a:pt x="337" y="115"/>
                    <a:pt x="337" y="115"/>
                    <a:pt x="337" y="115"/>
                  </a:cubicBezTo>
                  <a:cubicBezTo>
                    <a:pt x="337" y="311"/>
                    <a:pt x="337" y="311"/>
                    <a:pt x="337" y="311"/>
                  </a:cubicBezTo>
                  <a:cubicBezTo>
                    <a:pt x="319" y="301"/>
                    <a:pt x="301" y="301"/>
                    <a:pt x="284" y="311"/>
                  </a:cubicBezTo>
                  <a:cubicBezTo>
                    <a:pt x="239" y="328"/>
                    <a:pt x="222" y="364"/>
                    <a:pt x="239" y="399"/>
                  </a:cubicBezTo>
                  <a:cubicBezTo>
                    <a:pt x="248" y="425"/>
                    <a:pt x="284" y="434"/>
                    <a:pt x="319" y="425"/>
                  </a:cubicBezTo>
                  <a:cubicBezTo>
                    <a:pt x="355" y="408"/>
                    <a:pt x="382" y="381"/>
                    <a:pt x="382" y="355"/>
                  </a:cubicBezTo>
                  <a:cubicBezTo>
                    <a:pt x="382" y="0"/>
                    <a:pt x="382" y="0"/>
                    <a:pt x="382" y="0"/>
                  </a:cubicBezTo>
                  <a:lnTo>
                    <a:pt x="116" y="62"/>
                  </a:lnTo>
                </a:path>
              </a:pathLst>
            </a:custGeom>
            <a:solidFill>
              <a:schemeClr val="accent3"/>
            </a:solidFill>
            <a:ln>
              <a:noFill/>
            </a:ln>
            <a:effectLst/>
          </p:spPr>
          <p:txBody>
            <a:bodyPr wrap="none" lIns="34291" tIns="17145" rIns="34291" bIns="17145" anchor="ctr"/>
            <a:lstStyle/>
            <a:p>
              <a:endParaRPr lang="en-US" sz="2000"/>
            </a:p>
          </p:txBody>
        </p:sp>
      </p:grpSp>
      <p:grpSp>
        <p:nvGrpSpPr>
          <p:cNvPr id="10" name="Group 461">
            <a:extLst>
              <a:ext uri="{FF2B5EF4-FFF2-40B4-BE49-F238E27FC236}">
                <a16:creationId xmlns:a16="http://schemas.microsoft.com/office/drawing/2014/main" id="{2858B851-45F0-FBB0-E2F2-24EF7BA4F463}"/>
              </a:ext>
            </a:extLst>
          </p:cNvPr>
          <p:cNvGrpSpPr/>
          <p:nvPr/>
        </p:nvGrpSpPr>
        <p:grpSpPr>
          <a:xfrm>
            <a:off x="5520417" y="1919759"/>
            <a:ext cx="2496437" cy="690714"/>
            <a:chOff x="1721137" y="2023330"/>
            <a:chExt cx="2496437" cy="690714"/>
          </a:xfrm>
        </p:grpSpPr>
        <p:sp>
          <p:nvSpPr>
            <p:cNvPr id="11" name="Freeform 1197">
              <a:extLst>
                <a:ext uri="{FF2B5EF4-FFF2-40B4-BE49-F238E27FC236}">
                  <a16:creationId xmlns:a16="http://schemas.microsoft.com/office/drawing/2014/main" id="{1F69DC3F-3087-93E1-6501-FAE66EFCB193}"/>
                </a:ext>
              </a:extLst>
            </p:cNvPr>
            <p:cNvSpPr>
              <a:spLocks/>
            </p:cNvSpPr>
            <p:nvPr/>
          </p:nvSpPr>
          <p:spPr bwMode="auto">
            <a:xfrm>
              <a:off x="1721137" y="2023330"/>
              <a:ext cx="2496437" cy="690714"/>
            </a:xfrm>
            <a:custGeom>
              <a:avLst/>
              <a:gdLst>
                <a:gd name="T0" fmla="*/ 48 w 774"/>
                <a:gd name="T1" fmla="*/ 59 h 214"/>
                <a:gd name="T2" fmla="*/ 572 w 774"/>
                <a:gd name="T3" fmla="*/ 59 h 214"/>
                <a:gd name="T4" fmla="*/ 667 w 774"/>
                <a:gd name="T5" fmla="*/ 0 h 214"/>
                <a:gd name="T6" fmla="*/ 774 w 774"/>
                <a:gd name="T7" fmla="*/ 107 h 214"/>
                <a:gd name="T8" fmla="*/ 667 w 774"/>
                <a:gd name="T9" fmla="*/ 214 h 214"/>
                <a:gd name="T10" fmla="*/ 572 w 774"/>
                <a:gd name="T11" fmla="*/ 156 h 214"/>
                <a:gd name="T12" fmla="*/ 48 w 774"/>
                <a:gd name="T13" fmla="*/ 156 h 214"/>
                <a:gd name="T14" fmla="*/ 0 w 774"/>
                <a:gd name="T15" fmla="*/ 107 h 214"/>
                <a:gd name="T16" fmla="*/ 48 w 774"/>
                <a:gd name="T17" fmla="*/ 59 h 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74" h="214">
                  <a:moveTo>
                    <a:pt x="48" y="59"/>
                  </a:moveTo>
                  <a:cubicBezTo>
                    <a:pt x="572" y="59"/>
                    <a:pt x="572" y="59"/>
                    <a:pt x="572" y="59"/>
                  </a:cubicBezTo>
                  <a:cubicBezTo>
                    <a:pt x="589" y="24"/>
                    <a:pt x="625" y="0"/>
                    <a:pt x="667" y="0"/>
                  </a:cubicBezTo>
                  <a:cubicBezTo>
                    <a:pt x="726" y="0"/>
                    <a:pt x="774" y="48"/>
                    <a:pt x="774" y="107"/>
                  </a:cubicBezTo>
                  <a:cubicBezTo>
                    <a:pt x="774" y="166"/>
                    <a:pt x="726" y="214"/>
                    <a:pt x="667" y="214"/>
                  </a:cubicBezTo>
                  <a:cubicBezTo>
                    <a:pt x="625" y="214"/>
                    <a:pt x="589" y="190"/>
                    <a:pt x="572" y="156"/>
                  </a:cubicBezTo>
                  <a:cubicBezTo>
                    <a:pt x="48" y="156"/>
                    <a:pt x="48" y="156"/>
                    <a:pt x="48" y="156"/>
                  </a:cubicBezTo>
                  <a:cubicBezTo>
                    <a:pt x="21" y="156"/>
                    <a:pt x="0" y="134"/>
                    <a:pt x="0" y="107"/>
                  </a:cubicBezTo>
                  <a:cubicBezTo>
                    <a:pt x="0" y="81"/>
                    <a:pt x="21" y="59"/>
                    <a:pt x="48" y="59"/>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000"/>
            </a:p>
          </p:txBody>
        </p:sp>
        <p:sp>
          <p:nvSpPr>
            <p:cNvPr id="12" name="Oval 1198">
              <a:extLst>
                <a:ext uri="{FF2B5EF4-FFF2-40B4-BE49-F238E27FC236}">
                  <a16:creationId xmlns:a16="http://schemas.microsoft.com/office/drawing/2014/main" id="{6D2C6B00-D206-A7DC-EBAB-F5B440506540}"/>
                </a:ext>
              </a:extLst>
            </p:cNvPr>
            <p:cNvSpPr>
              <a:spLocks noChangeArrowheads="1"/>
            </p:cNvSpPr>
            <p:nvPr/>
          </p:nvSpPr>
          <p:spPr bwMode="auto">
            <a:xfrm>
              <a:off x="3611719" y="2110163"/>
              <a:ext cx="522969" cy="520996"/>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000"/>
            </a:p>
          </p:txBody>
        </p:sp>
        <p:sp>
          <p:nvSpPr>
            <p:cNvPr id="14" name="Freeform 27">
              <a:extLst>
                <a:ext uri="{FF2B5EF4-FFF2-40B4-BE49-F238E27FC236}">
                  <a16:creationId xmlns:a16="http://schemas.microsoft.com/office/drawing/2014/main" id="{CC9D6898-7FD2-892D-A54A-254093BFE5F1}"/>
                </a:ext>
              </a:extLst>
            </p:cNvPr>
            <p:cNvSpPr>
              <a:spLocks noChangeArrowheads="1"/>
            </p:cNvSpPr>
            <p:nvPr/>
          </p:nvSpPr>
          <p:spPr bwMode="auto">
            <a:xfrm>
              <a:off x="3711670" y="2244145"/>
              <a:ext cx="323067" cy="253032"/>
            </a:xfrm>
            <a:custGeom>
              <a:avLst/>
              <a:gdLst>
                <a:gd name="T0" fmla="*/ 194710 w 506"/>
                <a:gd name="T1" fmla="*/ 31193 h 399"/>
                <a:gd name="T2" fmla="*/ 194710 w 506"/>
                <a:gd name="T3" fmla="*/ 31193 h 399"/>
                <a:gd name="T4" fmla="*/ 75372 w 506"/>
                <a:gd name="T5" fmla="*/ 15596 h 399"/>
                <a:gd name="T6" fmla="*/ 4038 w 506"/>
                <a:gd name="T7" fmla="*/ 98481 h 399"/>
                <a:gd name="T8" fmla="*/ 87485 w 506"/>
                <a:gd name="T9" fmla="*/ 177354 h 399"/>
                <a:gd name="T10" fmla="*/ 170932 w 506"/>
                <a:gd name="T11" fmla="*/ 138140 h 399"/>
                <a:gd name="T12" fmla="*/ 162856 w 506"/>
                <a:gd name="T13" fmla="*/ 94470 h 399"/>
                <a:gd name="T14" fmla="*/ 210412 w 506"/>
                <a:gd name="T15" fmla="*/ 90460 h 399"/>
                <a:gd name="T16" fmla="*/ 194710 w 506"/>
                <a:gd name="T17" fmla="*/ 31193 h 399"/>
                <a:gd name="T18" fmla="*/ 122927 w 506"/>
                <a:gd name="T19" fmla="*/ 134130 h 399"/>
                <a:gd name="T20" fmla="*/ 122927 w 506"/>
                <a:gd name="T21" fmla="*/ 134130 h 399"/>
                <a:gd name="T22" fmla="*/ 107225 w 506"/>
                <a:gd name="T23" fmla="*/ 118088 h 399"/>
                <a:gd name="T24" fmla="*/ 122927 w 506"/>
                <a:gd name="T25" fmla="*/ 102491 h 399"/>
                <a:gd name="T26" fmla="*/ 138630 w 506"/>
                <a:gd name="T27" fmla="*/ 118088 h 399"/>
                <a:gd name="T28" fmla="*/ 122927 w 506"/>
                <a:gd name="T29" fmla="*/ 134130 h 399"/>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506" h="399">
                  <a:moveTo>
                    <a:pt x="434" y="70"/>
                  </a:moveTo>
                  <a:lnTo>
                    <a:pt x="434" y="70"/>
                  </a:lnTo>
                  <a:cubicBezTo>
                    <a:pt x="354" y="17"/>
                    <a:pt x="265" y="0"/>
                    <a:pt x="168" y="35"/>
                  </a:cubicBezTo>
                  <a:cubicBezTo>
                    <a:pt x="89" y="53"/>
                    <a:pt x="9" y="141"/>
                    <a:pt x="9" y="221"/>
                  </a:cubicBezTo>
                  <a:cubicBezTo>
                    <a:pt x="0" y="319"/>
                    <a:pt x="71" y="398"/>
                    <a:pt x="195" y="398"/>
                  </a:cubicBezTo>
                  <a:cubicBezTo>
                    <a:pt x="337" y="398"/>
                    <a:pt x="381" y="328"/>
                    <a:pt x="381" y="310"/>
                  </a:cubicBezTo>
                  <a:cubicBezTo>
                    <a:pt x="390" y="292"/>
                    <a:pt x="328" y="248"/>
                    <a:pt x="363" y="212"/>
                  </a:cubicBezTo>
                  <a:cubicBezTo>
                    <a:pt x="408" y="168"/>
                    <a:pt x="452" y="203"/>
                    <a:pt x="469" y="203"/>
                  </a:cubicBezTo>
                  <a:cubicBezTo>
                    <a:pt x="496" y="194"/>
                    <a:pt x="505" y="124"/>
                    <a:pt x="434" y="70"/>
                  </a:cubicBezTo>
                  <a:close/>
                  <a:moveTo>
                    <a:pt x="274" y="301"/>
                  </a:moveTo>
                  <a:lnTo>
                    <a:pt x="274" y="301"/>
                  </a:lnTo>
                  <a:cubicBezTo>
                    <a:pt x="248" y="301"/>
                    <a:pt x="239" y="283"/>
                    <a:pt x="239" y="265"/>
                  </a:cubicBezTo>
                  <a:cubicBezTo>
                    <a:pt x="239" y="248"/>
                    <a:pt x="248" y="230"/>
                    <a:pt x="274" y="230"/>
                  </a:cubicBezTo>
                  <a:cubicBezTo>
                    <a:pt x="293" y="230"/>
                    <a:pt x="309" y="248"/>
                    <a:pt x="309" y="265"/>
                  </a:cubicBezTo>
                  <a:cubicBezTo>
                    <a:pt x="309" y="283"/>
                    <a:pt x="293" y="301"/>
                    <a:pt x="274" y="301"/>
                  </a:cubicBezTo>
                  <a:close/>
                </a:path>
              </a:pathLst>
            </a:custGeom>
            <a:solidFill>
              <a:schemeClr val="accent2"/>
            </a:solidFill>
            <a:ln>
              <a:noFill/>
            </a:ln>
            <a:effectLst/>
          </p:spPr>
          <p:txBody>
            <a:bodyPr wrap="none" lIns="34291" tIns="17145" rIns="34291" bIns="17145" anchor="ctr"/>
            <a:lstStyle/>
            <a:p>
              <a:endParaRPr lang="en-US" sz="2000"/>
            </a:p>
          </p:txBody>
        </p:sp>
      </p:grpSp>
      <p:grpSp>
        <p:nvGrpSpPr>
          <p:cNvPr id="17" name="Group 465">
            <a:extLst>
              <a:ext uri="{FF2B5EF4-FFF2-40B4-BE49-F238E27FC236}">
                <a16:creationId xmlns:a16="http://schemas.microsoft.com/office/drawing/2014/main" id="{8C98F560-F99B-0935-8647-A5167CF60312}"/>
              </a:ext>
            </a:extLst>
          </p:cNvPr>
          <p:cNvGrpSpPr/>
          <p:nvPr/>
        </p:nvGrpSpPr>
        <p:grpSpPr>
          <a:xfrm>
            <a:off x="5445227" y="4003081"/>
            <a:ext cx="2496437" cy="690714"/>
            <a:chOff x="1721137" y="4194498"/>
            <a:chExt cx="2496437" cy="690714"/>
          </a:xfrm>
        </p:grpSpPr>
        <p:sp>
          <p:nvSpPr>
            <p:cNvPr id="66" name="Freeform 1197">
              <a:extLst>
                <a:ext uri="{FF2B5EF4-FFF2-40B4-BE49-F238E27FC236}">
                  <a16:creationId xmlns:a16="http://schemas.microsoft.com/office/drawing/2014/main" id="{197B6110-A1E8-16DB-69B7-E9B17C235869}"/>
                </a:ext>
              </a:extLst>
            </p:cNvPr>
            <p:cNvSpPr>
              <a:spLocks/>
            </p:cNvSpPr>
            <p:nvPr/>
          </p:nvSpPr>
          <p:spPr bwMode="auto">
            <a:xfrm>
              <a:off x="1721137" y="4194498"/>
              <a:ext cx="2496437" cy="690714"/>
            </a:xfrm>
            <a:custGeom>
              <a:avLst/>
              <a:gdLst>
                <a:gd name="T0" fmla="*/ 48 w 774"/>
                <a:gd name="T1" fmla="*/ 59 h 214"/>
                <a:gd name="T2" fmla="*/ 572 w 774"/>
                <a:gd name="T3" fmla="*/ 59 h 214"/>
                <a:gd name="T4" fmla="*/ 667 w 774"/>
                <a:gd name="T5" fmla="*/ 0 h 214"/>
                <a:gd name="T6" fmla="*/ 774 w 774"/>
                <a:gd name="T7" fmla="*/ 107 h 214"/>
                <a:gd name="T8" fmla="*/ 667 w 774"/>
                <a:gd name="T9" fmla="*/ 214 h 214"/>
                <a:gd name="T10" fmla="*/ 572 w 774"/>
                <a:gd name="T11" fmla="*/ 156 h 214"/>
                <a:gd name="T12" fmla="*/ 48 w 774"/>
                <a:gd name="T13" fmla="*/ 156 h 214"/>
                <a:gd name="T14" fmla="*/ 0 w 774"/>
                <a:gd name="T15" fmla="*/ 107 h 214"/>
                <a:gd name="T16" fmla="*/ 48 w 774"/>
                <a:gd name="T17" fmla="*/ 59 h 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74" h="214">
                  <a:moveTo>
                    <a:pt x="48" y="59"/>
                  </a:moveTo>
                  <a:cubicBezTo>
                    <a:pt x="572" y="59"/>
                    <a:pt x="572" y="59"/>
                    <a:pt x="572" y="59"/>
                  </a:cubicBezTo>
                  <a:cubicBezTo>
                    <a:pt x="589" y="24"/>
                    <a:pt x="625" y="0"/>
                    <a:pt x="667" y="0"/>
                  </a:cubicBezTo>
                  <a:cubicBezTo>
                    <a:pt x="726" y="0"/>
                    <a:pt x="774" y="48"/>
                    <a:pt x="774" y="107"/>
                  </a:cubicBezTo>
                  <a:cubicBezTo>
                    <a:pt x="774" y="166"/>
                    <a:pt x="726" y="214"/>
                    <a:pt x="667" y="214"/>
                  </a:cubicBezTo>
                  <a:cubicBezTo>
                    <a:pt x="625" y="214"/>
                    <a:pt x="589" y="190"/>
                    <a:pt x="572" y="156"/>
                  </a:cubicBezTo>
                  <a:cubicBezTo>
                    <a:pt x="48" y="156"/>
                    <a:pt x="48" y="156"/>
                    <a:pt x="48" y="156"/>
                  </a:cubicBezTo>
                  <a:cubicBezTo>
                    <a:pt x="21" y="156"/>
                    <a:pt x="0" y="134"/>
                    <a:pt x="0" y="107"/>
                  </a:cubicBezTo>
                  <a:cubicBezTo>
                    <a:pt x="0" y="81"/>
                    <a:pt x="21" y="59"/>
                    <a:pt x="48" y="59"/>
                  </a:cubicBezTo>
                  <a:close/>
                </a:path>
              </a:pathLst>
            </a:custGeom>
            <a:solidFill>
              <a:schemeClr val="accent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000"/>
            </a:p>
          </p:txBody>
        </p:sp>
        <p:sp>
          <p:nvSpPr>
            <p:cNvPr id="67" name="Oval 1198">
              <a:extLst>
                <a:ext uri="{FF2B5EF4-FFF2-40B4-BE49-F238E27FC236}">
                  <a16:creationId xmlns:a16="http://schemas.microsoft.com/office/drawing/2014/main" id="{C229DFA3-29A2-E07C-D586-851A76DBC518}"/>
                </a:ext>
              </a:extLst>
            </p:cNvPr>
            <p:cNvSpPr>
              <a:spLocks noChangeArrowheads="1"/>
            </p:cNvSpPr>
            <p:nvPr/>
          </p:nvSpPr>
          <p:spPr bwMode="auto">
            <a:xfrm>
              <a:off x="3611719" y="4281331"/>
              <a:ext cx="522969" cy="520996"/>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000"/>
            </a:p>
          </p:txBody>
        </p:sp>
        <p:sp>
          <p:nvSpPr>
            <p:cNvPr id="68" name="Freeform 96">
              <a:extLst>
                <a:ext uri="{FF2B5EF4-FFF2-40B4-BE49-F238E27FC236}">
                  <a16:creationId xmlns:a16="http://schemas.microsoft.com/office/drawing/2014/main" id="{A53568E0-E02E-1BF7-C4DF-935B01CF8975}"/>
                </a:ext>
              </a:extLst>
            </p:cNvPr>
            <p:cNvSpPr>
              <a:spLocks noChangeArrowheads="1"/>
            </p:cNvSpPr>
            <p:nvPr/>
          </p:nvSpPr>
          <p:spPr bwMode="auto">
            <a:xfrm>
              <a:off x="3713927" y="4402888"/>
              <a:ext cx="318552" cy="277883"/>
            </a:xfrm>
            <a:custGeom>
              <a:avLst/>
              <a:gdLst>
                <a:gd name="T0" fmla="*/ 199067 w 497"/>
                <a:gd name="T1" fmla="*/ 0 h 435"/>
                <a:gd name="T2" fmla="*/ 199067 w 497"/>
                <a:gd name="T3" fmla="*/ 0 h 435"/>
                <a:gd name="T4" fmla="*/ 23870 w 497"/>
                <a:gd name="T5" fmla="*/ 0 h 435"/>
                <a:gd name="T6" fmla="*/ 0 w 497"/>
                <a:gd name="T7" fmla="*/ 19751 h 435"/>
                <a:gd name="T8" fmla="*/ 0 w 497"/>
                <a:gd name="T9" fmla="*/ 143192 h 435"/>
                <a:gd name="T10" fmla="*/ 19817 w 497"/>
                <a:gd name="T11" fmla="*/ 171023 h 435"/>
                <a:gd name="T12" fmla="*/ 72061 w 497"/>
                <a:gd name="T13" fmla="*/ 179102 h 435"/>
                <a:gd name="T14" fmla="*/ 55397 w 497"/>
                <a:gd name="T15" fmla="*/ 194813 h 435"/>
                <a:gd name="T16" fmla="*/ 167541 w 497"/>
                <a:gd name="T17" fmla="*/ 194813 h 435"/>
                <a:gd name="T18" fmla="*/ 151327 w 497"/>
                <a:gd name="T19" fmla="*/ 179102 h 435"/>
                <a:gd name="T20" fmla="*/ 203121 w 497"/>
                <a:gd name="T21" fmla="*/ 171023 h 435"/>
                <a:gd name="T22" fmla="*/ 223388 w 497"/>
                <a:gd name="T23" fmla="*/ 143192 h 435"/>
                <a:gd name="T24" fmla="*/ 223388 w 497"/>
                <a:gd name="T25" fmla="*/ 19751 h 435"/>
                <a:gd name="T26" fmla="*/ 199067 w 497"/>
                <a:gd name="T27" fmla="*/ 0 h 435"/>
                <a:gd name="T28" fmla="*/ 199067 w 497"/>
                <a:gd name="T29" fmla="*/ 143192 h 435"/>
                <a:gd name="T30" fmla="*/ 199067 w 497"/>
                <a:gd name="T31" fmla="*/ 143192 h 435"/>
                <a:gd name="T32" fmla="*/ 23870 w 497"/>
                <a:gd name="T33" fmla="*/ 143192 h 435"/>
                <a:gd name="T34" fmla="*/ 23870 w 497"/>
                <a:gd name="T35" fmla="*/ 19751 h 435"/>
                <a:gd name="T36" fmla="*/ 199067 w 497"/>
                <a:gd name="T37" fmla="*/ 19751 h 435"/>
                <a:gd name="T38" fmla="*/ 199067 w 497"/>
                <a:gd name="T39" fmla="*/ 143192 h 435"/>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497" h="435">
                  <a:moveTo>
                    <a:pt x="442" y="0"/>
                  </a:moveTo>
                  <a:lnTo>
                    <a:pt x="442" y="0"/>
                  </a:lnTo>
                  <a:cubicBezTo>
                    <a:pt x="53" y="0"/>
                    <a:pt x="53" y="0"/>
                    <a:pt x="53" y="0"/>
                  </a:cubicBezTo>
                  <a:cubicBezTo>
                    <a:pt x="26" y="0"/>
                    <a:pt x="0" y="17"/>
                    <a:pt x="0" y="44"/>
                  </a:cubicBezTo>
                  <a:cubicBezTo>
                    <a:pt x="0" y="319"/>
                    <a:pt x="0" y="319"/>
                    <a:pt x="0" y="319"/>
                  </a:cubicBezTo>
                  <a:cubicBezTo>
                    <a:pt x="0" y="345"/>
                    <a:pt x="17" y="372"/>
                    <a:pt x="44" y="381"/>
                  </a:cubicBezTo>
                  <a:cubicBezTo>
                    <a:pt x="160" y="399"/>
                    <a:pt x="160" y="399"/>
                    <a:pt x="160" y="399"/>
                  </a:cubicBezTo>
                  <a:cubicBezTo>
                    <a:pt x="160" y="399"/>
                    <a:pt x="62" y="434"/>
                    <a:pt x="123" y="434"/>
                  </a:cubicBezTo>
                  <a:cubicBezTo>
                    <a:pt x="372" y="434"/>
                    <a:pt x="372" y="434"/>
                    <a:pt x="372" y="434"/>
                  </a:cubicBezTo>
                  <a:cubicBezTo>
                    <a:pt x="434" y="434"/>
                    <a:pt x="336" y="399"/>
                    <a:pt x="336" y="399"/>
                  </a:cubicBezTo>
                  <a:cubicBezTo>
                    <a:pt x="451" y="381"/>
                    <a:pt x="451" y="381"/>
                    <a:pt x="451" y="381"/>
                  </a:cubicBezTo>
                  <a:cubicBezTo>
                    <a:pt x="479" y="372"/>
                    <a:pt x="496" y="345"/>
                    <a:pt x="496" y="319"/>
                  </a:cubicBezTo>
                  <a:cubicBezTo>
                    <a:pt x="496" y="44"/>
                    <a:pt x="496" y="44"/>
                    <a:pt x="496" y="44"/>
                  </a:cubicBezTo>
                  <a:cubicBezTo>
                    <a:pt x="496" y="17"/>
                    <a:pt x="470" y="0"/>
                    <a:pt x="442" y="0"/>
                  </a:cubicBezTo>
                  <a:close/>
                  <a:moveTo>
                    <a:pt x="442" y="319"/>
                  </a:moveTo>
                  <a:lnTo>
                    <a:pt x="442" y="319"/>
                  </a:lnTo>
                  <a:cubicBezTo>
                    <a:pt x="53" y="319"/>
                    <a:pt x="53" y="319"/>
                    <a:pt x="53" y="319"/>
                  </a:cubicBezTo>
                  <a:cubicBezTo>
                    <a:pt x="53" y="44"/>
                    <a:pt x="53" y="44"/>
                    <a:pt x="53" y="44"/>
                  </a:cubicBezTo>
                  <a:cubicBezTo>
                    <a:pt x="442" y="44"/>
                    <a:pt x="442" y="44"/>
                    <a:pt x="442" y="44"/>
                  </a:cubicBezTo>
                  <a:lnTo>
                    <a:pt x="442" y="319"/>
                  </a:lnTo>
                  <a:close/>
                </a:path>
              </a:pathLst>
            </a:custGeom>
            <a:solidFill>
              <a:schemeClr val="accent5"/>
            </a:solidFill>
            <a:ln>
              <a:noFill/>
            </a:ln>
            <a:effectLst/>
          </p:spPr>
          <p:txBody>
            <a:bodyPr wrap="none" lIns="34291" tIns="17145" rIns="34291" bIns="17145" anchor="ctr"/>
            <a:lstStyle/>
            <a:p>
              <a:endParaRPr lang="en-US" sz="2000"/>
            </a:p>
          </p:txBody>
        </p:sp>
      </p:grpSp>
      <p:grpSp>
        <p:nvGrpSpPr>
          <p:cNvPr id="69" name="Group 473">
            <a:extLst>
              <a:ext uri="{FF2B5EF4-FFF2-40B4-BE49-F238E27FC236}">
                <a16:creationId xmlns:a16="http://schemas.microsoft.com/office/drawing/2014/main" id="{E3A0D47F-0630-416D-A420-CF7A3B65BF0E}"/>
              </a:ext>
            </a:extLst>
          </p:cNvPr>
          <p:cNvGrpSpPr/>
          <p:nvPr/>
        </p:nvGrpSpPr>
        <p:grpSpPr>
          <a:xfrm>
            <a:off x="2478296" y="1886162"/>
            <a:ext cx="2496437" cy="690714"/>
            <a:chOff x="-409434" y="2023330"/>
            <a:chExt cx="2496437" cy="690714"/>
          </a:xfrm>
        </p:grpSpPr>
        <p:sp>
          <p:nvSpPr>
            <p:cNvPr id="70" name="Freeform 1211">
              <a:extLst>
                <a:ext uri="{FF2B5EF4-FFF2-40B4-BE49-F238E27FC236}">
                  <a16:creationId xmlns:a16="http://schemas.microsoft.com/office/drawing/2014/main" id="{93915D0A-E327-76EE-CAF2-9C21FAE49A64}"/>
                </a:ext>
              </a:extLst>
            </p:cNvPr>
            <p:cNvSpPr>
              <a:spLocks/>
            </p:cNvSpPr>
            <p:nvPr/>
          </p:nvSpPr>
          <p:spPr bwMode="auto">
            <a:xfrm>
              <a:off x="-409434" y="2023330"/>
              <a:ext cx="2496437" cy="690714"/>
            </a:xfrm>
            <a:custGeom>
              <a:avLst/>
              <a:gdLst>
                <a:gd name="T0" fmla="*/ 48 w 774"/>
                <a:gd name="T1" fmla="*/ 59 h 214"/>
                <a:gd name="T2" fmla="*/ 572 w 774"/>
                <a:gd name="T3" fmla="*/ 59 h 214"/>
                <a:gd name="T4" fmla="*/ 667 w 774"/>
                <a:gd name="T5" fmla="*/ 0 h 214"/>
                <a:gd name="T6" fmla="*/ 774 w 774"/>
                <a:gd name="T7" fmla="*/ 107 h 214"/>
                <a:gd name="T8" fmla="*/ 667 w 774"/>
                <a:gd name="T9" fmla="*/ 214 h 214"/>
                <a:gd name="T10" fmla="*/ 572 w 774"/>
                <a:gd name="T11" fmla="*/ 156 h 214"/>
                <a:gd name="T12" fmla="*/ 48 w 774"/>
                <a:gd name="T13" fmla="*/ 156 h 214"/>
                <a:gd name="T14" fmla="*/ 0 w 774"/>
                <a:gd name="T15" fmla="*/ 107 h 214"/>
                <a:gd name="T16" fmla="*/ 48 w 774"/>
                <a:gd name="T17" fmla="*/ 59 h 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74" h="214">
                  <a:moveTo>
                    <a:pt x="48" y="59"/>
                  </a:moveTo>
                  <a:cubicBezTo>
                    <a:pt x="572" y="59"/>
                    <a:pt x="572" y="59"/>
                    <a:pt x="572" y="59"/>
                  </a:cubicBezTo>
                  <a:cubicBezTo>
                    <a:pt x="589" y="24"/>
                    <a:pt x="625" y="0"/>
                    <a:pt x="667" y="0"/>
                  </a:cubicBezTo>
                  <a:cubicBezTo>
                    <a:pt x="726" y="0"/>
                    <a:pt x="774" y="48"/>
                    <a:pt x="774" y="107"/>
                  </a:cubicBezTo>
                  <a:cubicBezTo>
                    <a:pt x="774" y="166"/>
                    <a:pt x="726" y="214"/>
                    <a:pt x="667" y="214"/>
                  </a:cubicBezTo>
                  <a:cubicBezTo>
                    <a:pt x="625" y="214"/>
                    <a:pt x="589" y="190"/>
                    <a:pt x="572" y="156"/>
                  </a:cubicBezTo>
                  <a:cubicBezTo>
                    <a:pt x="48" y="156"/>
                    <a:pt x="48" y="156"/>
                    <a:pt x="48" y="156"/>
                  </a:cubicBezTo>
                  <a:cubicBezTo>
                    <a:pt x="21" y="156"/>
                    <a:pt x="0" y="134"/>
                    <a:pt x="0" y="107"/>
                  </a:cubicBezTo>
                  <a:cubicBezTo>
                    <a:pt x="0" y="81"/>
                    <a:pt x="21" y="59"/>
                    <a:pt x="48" y="59"/>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000"/>
            </a:p>
          </p:txBody>
        </p:sp>
        <p:sp>
          <p:nvSpPr>
            <p:cNvPr id="71" name="Oval 1212">
              <a:extLst>
                <a:ext uri="{FF2B5EF4-FFF2-40B4-BE49-F238E27FC236}">
                  <a16:creationId xmlns:a16="http://schemas.microsoft.com/office/drawing/2014/main" id="{AC708115-284A-F7CF-04DB-4DE4C2A87DF4}"/>
                </a:ext>
              </a:extLst>
            </p:cNvPr>
            <p:cNvSpPr>
              <a:spLocks noChangeArrowheads="1"/>
            </p:cNvSpPr>
            <p:nvPr/>
          </p:nvSpPr>
          <p:spPr bwMode="auto">
            <a:xfrm>
              <a:off x="1481148" y="2110163"/>
              <a:ext cx="522969" cy="520996"/>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000"/>
            </a:p>
          </p:txBody>
        </p:sp>
        <p:sp>
          <p:nvSpPr>
            <p:cNvPr id="72" name="Freeform 154">
              <a:extLst>
                <a:ext uri="{FF2B5EF4-FFF2-40B4-BE49-F238E27FC236}">
                  <a16:creationId xmlns:a16="http://schemas.microsoft.com/office/drawing/2014/main" id="{C2EB3AF6-E888-1461-73D1-34B156080AFA}"/>
                </a:ext>
              </a:extLst>
            </p:cNvPr>
            <p:cNvSpPr>
              <a:spLocks noChangeArrowheads="1"/>
            </p:cNvSpPr>
            <p:nvPr/>
          </p:nvSpPr>
          <p:spPr bwMode="auto">
            <a:xfrm>
              <a:off x="1628542" y="2215905"/>
              <a:ext cx="228180" cy="309513"/>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accent1"/>
            </a:solidFill>
            <a:ln>
              <a:noFill/>
            </a:ln>
            <a:effectLst/>
          </p:spPr>
          <p:txBody>
            <a:bodyPr wrap="none" lIns="34291" tIns="17145" rIns="34291" bIns="17145" anchor="ctr"/>
            <a:lstStyle/>
            <a:p>
              <a:endParaRPr lang="en-US" sz="2000"/>
            </a:p>
          </p:txBody>
        </p:sp>
      </p:grpSp>
      <p:sp>
        <p:nvSpPr>
          <p:cNvPr id="73" name="CuadroTexto 72">
            <a:extLst>
              <a:ext uri="{FF2B5EF4-FFF2-40B4-BE49-F238E27FC236}">
                <a16:creationId xmlns:a16="http://schemas.microsoft.com/office/drawing/2014/main" id="{26F51A80-6DC7-BF54-D0CB-666F7A4ACB42}"/>
              </a:ext>
            </a:extLst>
          </p:cNvPr>
          <p:cNvSpPr txBox="1"/>
          <p:nvPr/>
        </p:nvSpPr>
        <p:spPr>
          <a:xfrm>
            <a:off x="2633625" y="2635838"/>
            <a:ext cx="2508308" cy="954107"/>
          </a:xfrm>
          <a:prstGeom prst="rect">
            <a:avLst/>
          </a:prstGeom>
          <a:noFill/>
        </p:spPr>
        <p:txBody>
          <a:bodyPr wrap="square" rtlCol="0">
            <a:spAutoFit/>
          </a:bodyPr>
          <a:lstStyle/>
          <a:p>
            <a:r>
              <a:rPr lang="es-MX" sz="1600" b="1" dirty="0">
                <a:solidFill>
                  <a:srgbClr val="B43737"/>
                </a:solidFill>
                <a:effectLst>
                  <a:outerShdw blurRad="38100" dist="38100" dir="2700000" algn="tl">
                    <a:srgbClr val="000000">
                      <a:alpha val="43137"/>
                    </a:srgbClr>
                  </a:outerShdw>
                </a:effectLst>
              </a:rPr>
              <a:t>Cuenta con propuestas educativas territoriales</a:t>
            </a:r>
          </a:p>
          <a:p>
            <a:pPr lvl="1"/>
            <a:r>
              <a:rPr lang="es-MX" sz="1200" i="1" dirty="0"/>
              <a:t>Los modelos educativos tienen pertinencia territorial</a:t>
            </a:r>
            <a:endParaRPr lang="es-CO" sz="1200" i="1" dirty="0"/>
          </a:p>
        </p:txBody>
      </p:sp>
      <p:sp>
        <p:nvSpPr>
          <p:cNvPr id="74" name="CuadroTexto 73">
            <a:extLst>
              <a:ext uri="{FF2B5EF4-FFF2-40B4-BE49-F238E27FC236}">
                <a16:creationId xmlns:a16="http://schemas.microsoft.com/office/drawing/2014/main" id="{A12C1E65-C8B4-F915-C691-3063E8032AF8}"/>
              </a:ext>
            </a:extLst>
          </p:cNvPr>
          <p:cNvSpPr txBox="1"/>
          <p:nvPr/>
        </p:nvSpPr>
        <p:spPr>
          <a:xfrm>
            <a:off x="5465228" y="2653889"/>
            <a:ext cx="2870160" cy="954107"/>
          </a:xfrm>
          <a:prstGeom prst="rect">
            <a:avLst/>
          </a:prstGeom>
          <a:noFill/>
        </p:spPr>
        <p:txBody>
          <a:bodyPr wrap="square" rtlCol="0">
            <a:spAutoFit/>
          </a:bodyPr>
          <a:lstStyle/>
          <a:p>
            <a:r>
              <a:rPr lang="es-MX" sz="1600" b="1" dirty="0">
                <a:solidFill>
                  <a:srgbClr val="B43737"/>
                </a:solidFill>
                <a:effectLst>
                  <a:outerShdw blurRad="38100" dist="38100" dir="2700000" algn="tl">
                    <a:srgbClr val="000000">
                      <a:alpha val="43137"/>
                    </a:srgbClr>
                  </a:outerShdw>
                </a:effectLst>
              </a:rPr>
              <a:t>Con Maestras y maestros con la formación</a:t>
            </a:r>
          </a:p>
          <a:p>
            <a:pPr lvl="1"/>
            <a:r>
              <a:rPr lang="es-MX" sz="1200" i="1" dirty="0"/>
              <a:t>Perfil profesional y procesos de formación</a:t>
            </a:r>
            <a:endParaRPr lang="es-CO" sz="1200" i="1" dirty="0"/>
          </a:p>
        </p:txBody>
      </p:sp>
      <p:sp>
        <p:nvSpPr>
          <p:cNvPr id="75" name="CuadroTexto 74">
            <a:extLst>
              <a:ext uri="{FF2B5EF4-FFF2-40B4-BE49-F238E27FC236}">
                <a16:creationId xmlns:a16="http://schemas.microsoft.com/office/drawing/2014/main" id="{F7FD8E4E-C69C-62F7-3D5C-70CE97DD8912}"/>
              </a:ext>
            </a:extLst>
          </p:cNvPr>
          <p:cNvSpPr txBox="1"/>
          <p:nvPr/>
        </p:nvSpPr>
        <p:spPr>
          <a:xfrm>
            <a:off x="8694052" y="2598423"/>
            <a:ext cx="3241627" cy="1138773"/>
          </a:xfrm>
          <a:prstGeom prst="rect">
            <a:avLst/>
          </a:prstGeom>
          <a:noFill/>
        </p:spPr>
        <p:txBody>
          <a:bodyPr wrap="square" rtlCol="0">
            <a:spAutoFit/>
          </a:bodyPr>
          <a:lstStyle/>
          <a:p>
            <a:r>
              <a:rPr lang="es-MX" sz="1600" b="1" dirty="0">
                <a:solidFill>
                  <a:srgbClr val="B43737"/>
                </a:solidFill>
                <a:effectLst>
                  <a:outerShdw blurRad="38100" dist="38100" dir="2700000" algn="tl">
                    <a:srgbClr val="000000">
                      <a:alpha val="43137"/>
                    </a:srgbClr>
                  </a:outerShdw>
                </a:effectLst>
              </a:rPr>
              <a:t>Disfruta de ambientes pedagógicos para su desarrollo y aprendizaje</a:t>
            </a:r>
          </a:p>
          <a:p>
            <a:pPr lvl="1"/>
            <a:r>
              <a:rPr lang="es-MX" sz="1200" i="1" dirty="0"/>
              <a:t>Niñas y niños felices, en paz, protegidos y que disfrutan de dotaciones, colecciones literarias, entre otros</a:t>
            </a:r>
            <a:endParaRPr lang="es-CO" sz="1200" i="1" dirty="0"/>
          </a:p>
        </p:txBody>
      </p:sp>
      <p:sp>
        <p:nvSpPr>
          <p:cNvPr id="76" name="CuadroTexto 75">
            <a:extLst>
              <a:ext uri="{FF2B5EF4-FFF2-40B4-BE49-F238E27FC236}">
                <a16:creationId xmlns:a16="http://schemas.microsoft.com/office/drawing/2014/main" id="{73EF3D48-3BA6-352A-72C2-8593FCE7FF5D}"/>
              </a:ext>
            </a:extLst>
          </p:cNvPr>
          <p:cNvSpPr txBox="1"/>
          <p:nvPr/>
        </p:nvSpPr>
        <p:spPr>
          <a:xfrm>
            <a:off x="2633625" y="4907945"/>
            <a:ext cx="2508308" cy="1631216"/>
          </a:xfrm>
          <a:prstGeom prst="rect">
            <a:avLst/>
          </a:prstGeom>
          <a:noFill/>
        </p:spPr>
        <p:txBody>
          <a:bodyPr wrap="square" rtlCol="0">
            <a:spAutoFit/>
          </a:bodyPr>
          <a:lstStyle/>
          <a:p>
            <a:r>
              <a:rPr lang="es-MX" sz="1600" b="1" dirty="0">
                <a:solidFill>
                  <a:srgbClr val="B43737"/>
                </a:solidFill>
                <a:effectLst>
                  <a:outerShdw blurRad="38100" dist="38100" dir="2700000" algn="tl">
                    <a:srgbClr val="000000">
                      <a:alpha val="43137"/>
                    </a:srgbClr>
                  </a:outerShdw>
                </a:effectLst>
              </a:rPr>
              <a:t>Cuenta con la vinculación de familias y comunidades al </a:t>
            </a:r>
            <a:r>
              <a:rPr lang="es-MX" sz="1600" b="1">
                <a:solidFill>
                  <a:srgbClr val="B43737"/>
                </a:solidFill>
                <a:effectLst>
                  <a:outerShdw blurRad="38100" dist="38100" dir="2700000" algn="tl">
                    <a:srgbClr val="000000">
                      <a:alpha val="43137"/>
                    </a:srgbClr>
                  </a:outerShdw>
                </a:effectLst>
              </a:rPr>
              <a:t>proceso educativo</a:t>
            </a:r>
          </a:p>
          <a:p>
            <a:r>
              <a:rPr lang="es-MX" sz="1200" i="1"/>
              <a:t>Reconocimiento </a:t>
            </a:r>
            <a:r>
              <a:rPr lang="es-MX" sz="1200" i="1" dirty="0"/>
              <a:t>de las familias y comunidades como sujetos de derechos y participación en los procesos educativos</a:t>
            </a:r>
            <a:endParaRPr lang="es-CO" sz="1200" i="1" dirty="0"/>
          </a:p>
        </p:txBody>
      </p:sp>
      <p:sp>
        <p:nvSpPr>
          <p:cNvPr id="77" name="CuadroTexto 76">
            <a:extLst>
              <a:ext uri="{FF2B5EF4-FFF2-40B4-BE49-F238E27FC236}">
                <a16:creationId xmlns:a16="http://schemas.microsoft.com/office/drawing/2014/main" id="{05C4F922-2629-12AB-3DA6-6E231655E4B6}"/>
              </a:ext>
            </a:extLst>
          </p:cNvPr>
          <p:cNvSpPr txBox="1"/>
          <p:nvPr/>
        </p:nvSpPr>
        <p:spPr>
          <a:xfrm>
            <a:off x="5465228" y="4889728"/>
            <a:ext cx="3164791" cy="1384995"/>
          </a:xfrm>
          <a:prstGeom prst="rect">
            <a:avLst/>
          </a:prstGeom>
          <a:noFill/>
        </p:spPr>
        <p:txBody>
          <a:bodyPr wrap="square" rtlCol="0">
            <a:spAutoFit/>
          </a:bodyPr>
          <a:lstStyle/>
          <a:p>
            <a:r>
              <a:rPr lang="es-MX" sz="1600" b="1" dirty="0">
                <a:solidFill>
                  <a:srgbClr val="B43737"/>
                </a:solidFill>
                <a:effectLst>
                  <a:outerShdw blurRad="38100" dist="38100" dir="2700000" algn="tl">
                    <a:srgbClr val="000000">
                      <a:alpha val="43137"/>
                    </a:srgbClr>
                  </a:outerShdw>
                </a:effectLst>
              </a:rPr>
              <a:t>Disfruta de más tiempo de experiencias para su desarrollo y aprendizaje</a:t>
            </a:r>
          </a:p>
          <a:p>
            <a:pPr lvl="1"/>
            <a:r>
              <a:rPr lang="es-MX" sz="1200" i="1" dirty="0"/>
              <a:t>Resignificación del tiempo escolar o un proceso que vincule a sus familias promoviendo interacciones de calidad</a:t>
            </a:r>
            <a:endParaRPr lang="es-CO" sz="1200" i="1" dirty="0"/>
          </a:p>
        </p:txBody>
      </p:sp>
      <p:sp>
        <p:nvSpPr>
          <p:cNvPr id="78" name="CuadroTexto 77">
            <a:extLst>
              <a:ext uri="{FF2B5EF4-FFF2-40B4-BE49-F238E27FC236}">
                <a16:creationId xmlns:a16="http://schemas.microsoft.com/office/drawing/2014/main" id="{0D8BF0EF-B009-F636-5BE8-E57C577F8241}"/>
              </a:ext>
            </a:extLst>
          </p:cNvPr>
          <p:cNvSpPr txBox="1"/>
          <p:nvPr/>
        </p:nvSpPr>
        <p:spPr>
          <a:xfrm>
            <a:off x="8694053" y="4846921"/>
            <a:ext cx="3166692" cy="1384995"/>
          </a:xfrm>
          <a:prstGeom prst="rect">
            <a:avLst/>
          </a:prstGeom>
          <a:noFill/>
        </p:spPr>
        <p:txBody>
          <a:bodyPr wrap="square" rtlCol="0">
            <a:spAutoFit/>
          </a:bodyPr>
          <a:lstStyle/>
          <a:p>
            <a:r>
              <a:rPr lang="es-MX" sz="1600" b="1" dirty="0">
                <a:solidFill>
                  <a:srgbClr val="B43737"/>
                </a:solidFill>
                <a:effectLst>
                  <a:outerShdw blurRad="38100" dist="38100" dir="2700000" algn="tl">
                    <a:srgbClr val="000000">
                      <a:alpha val="43137"/>
                    </a:srgbClr>
                  </a:outerShdw>
                </a:effectLst>
              </a:rPr>
              <a:t>Cuenta con alimentación escolar pertinente y permanente desde un enfoque de soberanía alimentaria</a:t>
            </a:r>
          </a:p>
          <a:p>
            <a:pPr lvl="1"/>
            <a:r>
              <a:rPr lang="es-MX" sz="1200" i="1" dirty="0"/>
              <a:t>Alimentación escolar acorde a la edad y momento de desarrollo vinculando a la familia como corresponsable</a:t>
            </a:r>
            <a:endParaRPr lang="es-CO" sz="1200" i="1" dirty="0"/>
          </a:p>
        </p:txBody>
      </p:sp>
      <p:sp>
        <p:nvSpPr>
          <p:cNvPr id="79" name="CuadroTexto 78">
            <a:extLst>
              <a:ext uri="{FF2B5EF4-FFF2-40B4-BE49-F238E27FC236}">
                <a16:creationId xmlns:a16="http://schemas.microsoft.com/office/drawing/2014/main" id="{DBE0A151-732F-2DE7-9A97-DFFCC8722D56}"/>
              </a:ext>
            </a:extLst>
          </p:cNvPr>
          <p:cNvSpPr txBox="1"/>
          <p:nvPr/>
        </p:nvSpPr>
        <p:spPr>
          <a:xfrm>
            <a:off x="256320" y="1944965"/>
            <a:ext cx="1648509" cy="1200329"/>
          </a:xfrm>
          <a:prstGeom prst="rect">
            <a:avLst/>
          </a:prstGeom>
          <a:noFill/>
        </p:spPr>
        <p:txBody>
          <a:bodyPr wrap="square" rtlCol="0" anchor="ctr">
            <a:spAutoFit/>
          </a:bodyPr>
          <a:lstStyle/>
          <a:p>
            <a:pPr lvl="0" algn="ctr"/>
            <a:r>
              <a:rPr lang="es-CO" b="1" dirty="0">
                <a:solidFill>
                  <a:srgbClr val="C00000"/>
                </a:solidFill>
                <a:effectLst>
                  <a:outerShdw blurRad="38100" dist="38100" dir="2700000" algn="tl">
                    <a:srgbClr val="000000">
                      <a:alpha val="43137"/>
                    </a:srgbClr>
                  </a:outerShdw>
                </a:effectLst>
                <a:latin typeface="Helvetica" panose="020B0604020202020204" pitchFamily="34" charset="0"/>
                <a:ea typeface="Bahnschrift Light" panose="020B0502040204020203" pitchFamily="34" charset="0"/>
                <a:cs typeface="Helvetica" panose="020B0604020202020204" pitchFamily="34" charset="0"/>
              </a:rPr>
              <a:t>Una niña o un niño tiene Educación Inicial, si:</a:t>
            </a:r>
            <a:endParaRPr lang="es-CO" b="1" dirty="0">
              <a:solidFill>
                <a:srgbClr val="C00000"/>
              </a:solidFill>
              <a:effectLst>
                <a:outerShdw blurRad="38100" dist="38100" dir="2700000" algn="tl">
                  <a:srgbClr val="000000">
                    <a:alpha val="43137"/>
                  </a:srgbClr>
                </a:outerShdw>
              </a:effectLst>
              <a:latin typeface="Helvetica" panose="020B0604020202020204" pitchFamily="34" charset="0"/>
              <a:cs typeface="Helvetica" panose="020B0604020202020204" pitchFamily="34" charset="0"/>
            </a:endParaRPr>
          </a:p>
        </p:txBody>
      </p:sp>
      <p:sp>
        <p:nvSpPr>
          <p:cNvPr id="80" name="CuadroTexto 79">
            <a:extLst>
              <a:ext uri="{FF2B5EF4-FFF2-40B4-BE49-F238E27FC236}">
                <a16:creationId xmlns:a16="http://schemas.microsoft.com/office/drawing/2014/main" id="{2D87A417-6FD1-DED2-DD96-6E81BCAB9C45}"/>
              </a:ext>
            </a:extLst>
          </p:cNvPr>
          <p:cNvSpPr txBox="1"/>
          <p:nvPr/>
        </p:nvSpPr>
        <p:spPr>
          <a:xfrm>
            <a:off x="331255" y="4534685"/>
            <a:ext cx="1551360" cy="1754326"/>
          </a:xfrm>
          <a:prstGeom prst="rect">
            <a:avLst/>
          </a:prstGeom>
          <a:noFill/>
        </p:spPr>
        <p:txBody>
          <a:bodyPr wrap="square" rtlCol="0" anchor="ctr">
            <a:spAutoFit/>
          </a:bodyPr>
          <a:lstStyle/>
          <a:p>
            <a:pPr lvl="0" algn="ctr"/>
            <a:r>
              <a:rPr lang="es-CO" b="1" dirty="0">
                <a:solidFill>
                  <a:srgbClr val="C00000"/>
                </a:solidFill>
                <a:effectLst>
                  <a:outerShdw blurRad="38100" dist="38100" dir="2700000" algn="tl">
                    <a:srgbClr val="000000">
                      <a:alpha val="43137"/>
                    </a:srgbClr>
                  </a:outerShdw>
                </a:effectLst>
                <a:latin typeface="Helvetica" panose="020B0604020202020204" pitchFamily="34" charset="0"/>
                <a:ea typeface="Bahnschrift Light" panose="020B0502040204020203" pitchFamily="34" charset="0"/>
                <a:cs typeface="Helvetica" panose="020B0604020202020204" pitchFamily="34" charset="0"/>
              </a:rPr>
              <a:t>Llega y permanece en el sistema Educativo Formal</a:t>
            </a:r>
            <a:endParaRPr lang="es-CO" b="1" dirty="0">
              <a:solidFill>
                <a:srgbClr val="C00000"/>
              </a:solidFill>
              <a:effectLst>
                <a:outerShdw blurRad="38100" dist="38100" dir="2700000" algn="tl">
                  <a:srgbClr val="000000">
                    <a:alpha val="43137"/>
                  </a:srgbClr>
                </a:outerShdw>
              </a:effectLst>
              <a:latin typeface="Helvetica" panose="020B0604020202020204" pitchFamily="34" charset="0"/>
              <a:cs typeface="Helvetica" panose="020B0604020202020204" pitchFamily="34" charset="0"/>
            </a:endParaRPr>
          </a:p>
        </p:txBody>
      </p:sp>
      <p:pic>
        <p:nvPicPr>
          <p:cNvPr id="81" name="Gráfico 80" descr="Atrás con relleno sólido">
            <a:extLst>
              <a:ext uri="{FF2B5EF4-FFF2-40B4-BE49-F238E27FC236}">
                <a16:creationId xmlns:a16="http://schemas.microsoft.com/office/drawing/2014/main" id="{84B4B9F0-D12F-6D40-813C-FC74BF0E5ACF}"/>
              </a:ext>
            </a:extLst>
          </p:cNvPr>
          <p:cNvPicPr>
            <a:picLocks noChangeAspect="1"/>
          </p:cNvPicPr>
          <p:nvPr/>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rot="5400000">
            <a:off x="579962" y="3455963"/>
            <a:ext cx="1077216" cy="855189"/>
          </a:xfrm>
          <a:prstGeom prst="rect">
            <a:avLst/>
          </a:prstGeom>
        </p:spPr>
      </p:pic>
      <p:grpSp>
        <p:nvGrpSpPr>
          <p:cNvPr id="82" name="Grupo 81">
            <a:extLst>
              <a:ext uri="{FF2B5EF4-FFF2-40B4-BE49-F238E27FC236}">
                <a16:creationId xmlns:a16="http://schemas.microsoft.com/office/drawing/2014/main" id="{FEB8370A-4660-D2D7-BE45-CC484DD51F8E}"/>
              </a:ext>
            </a:extLst>
          </p:cNvPr>
          <p:cNvGrpSpPr/>
          <p:nvPr/>
        </p:nvGrpSpPr>
        <p:grpSpPr>
          <a:xfrm>
            <a:off x="8630019" y="4000562"/>
            <a:ext cx="2496437" cy="690714"/>
            <a:chOff x="8630019" y="4000562"/>
            <a:chExt cx="2496437" cy="690714"/>
          </a:xfrm>
        </p:grpSpPr>
        <p:grpSp>
          <p:nvGrpSpPr>
            <p:cNvPr id="83" name="Group 4">
              <a:extLst>
                <a:ext uri="{FF2B5EF4-FFF2-40B4-BE49-F238E27FC236}">
                  <a16:creationId xmlns:a16="http://schemas.microsoft.com/office/drawing/2014/main" id="{714324E9-81A7-34EB-E1EB-201776E2A4A5}"/>
                </a:ext>
              </a:extLst>
            </p:cNvPr>
            <p:cNvGrpSpPr/>
            <p:nvPr/>
          </p:nvGrpSpPr>
          <p:grpSpPr>
            <a:xfrm>
              <a:off x="8630019" y="4000562"/>
              <a:ext cx="2496437" cy="690714"/>
              <a:chOff x="3851707" y="4194498"/>
              <a:chExt cx="2496437" cy="690714"/>
            </a:xfrm>
          </p:grpSpPr>
          <p:sp>
            <p:nvSpPr>
              <p:cNvPr id="85" name="Freeform 1186">
                <a:extLst>
                  <a:ext uri="{FF2B5EF4-FFF2-40B4-BE49-F238E27FC236}">
                    <a16:creationId xmlns:a16="http://schemas.microsoft.com/office/drawing/2014/main" id="{A2FF9925-15BC-7BAA-C1B9-F9777D3AFD5B}"/>
                  </a:ext>
                </a:extLst>
              </p:cNvPr>
              <p:cNvSpPr>
                <a:spLocks/>
              </p:cNvSpPr>
              <p:nvPr/>
            </p:nvSpPr>
            <p:spPr bwMode="auto">
              <a:xfrm>
                <a:off x="3851707" y="4194498"/>
                <a:ext cx="2496437" cy="690714"/>
              </a:xfrm>
              <a:custGeom>
                <a:avLst/>
                <a:gdLst>
                  <a:gd name="T0" fmla="*/ 48 w 774"/>
                  <a:gd name="T1" fmla="*/ 59 h 214"/>
                  <a:gd name="T2" fmla="*/ 572 w 774"/>
                  <a:gd name="T3" fmla="*/ 59 h 214"/>
                  <a:gd name="T4" fmla="*/ 667 w 774"/>
                  <a:gd name="T5" fmla="*/ 0 h 214"/>
                  <a:gd name="T6" fmla="*/ 774 w 774"/>
                  <a:gd name="T7" fmla="*/ 107 h 214"/>
                  <a:gd name="T8" fmla="*/ 667 w 774"/>
                  <a:gd name="T9" fmla="*/ 214 h 214"/>
                  <a:gd name="T10" fmla="*/ 572 w 774"/>
                  <a:gd name="T11" fmla="*/ 156 h 214"/>
                  <a:gd name="T12" fmla="*/ 48 w 774"/>
                  <a:gd name="T13" fmla="*/ 156 h 214"/>
                  <a:gd name="T14" fmla="*/ 0 w 774"/>
                  <a:gd name="T15" fmla="*/ 107 h 214"/>
                  <a:gd name="T16" fmla="*/ 48 w 774"/>
                  <a:gd name="T17" fmla="*/ 59 h 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74" h="214">
                    <a:moveTo>
                      <a:pt x="48" y="59"/>
                    </a:moveTo>
                    <a:cubicBezTo>
                      <a:pt x="572" y="59"/>
                      <a:pt x="572" y="59"/>
                      <a:pt x="572" y="59"/>
                    </a:cubicBezTo>
                    <a:cubicBezTo>
                      <a:pt x="589" y="24"/>
                      <a:pt x="626" y="0"/>
                      <a:pt x="667" y="0"/>
                    </a:cubicBezTo>
                    <a:cubicBezTo>
                      <a:pt x="726" y="0"/>
                      <a:pt x="774" y="48"/>
                      <a:pt x="774" y="107"/>
                    </a:cubicBezTo>
                    <a:cubicBezTo>
                      <a:pt x="774" y="166"/>
                      <a:pt x="726" y="214"/>
                      <a:pt x="667" y="214"/>
                    </a:cubicBezTo>
                    <a:cubicBezTo>
                      <a:pt x="626" y="214"/>
                      <a:pt x="589" y="190"/>
                      <a:pt x="572" y="156"/>
                    </a:cubicBezTo>
                    <a:cubicBezTo>
                      <a:pt x="48" y="156"/>
                      <a:pt x="48" y="156"/>
                      <a:pt x="48" y="156"/>
                    </a:cubicBezTo>
                    <a:cubicBezTo>
                      <a:pt x="21" y="156"/>
                      <a:pt x="0" y="134"/>
                      <a:pt x="0" y="107"/>
                    </a:cubicBezTo>
                    <a:cubicBezTo>
                      <a:pt x="0" y="81"/>
                      <a:pt x="21" y="59"/>
                      <a:pt x="48" y="59"/>
                    </a:cubicBezTo>
                    <a:close/>
                  </a:path>
                </a:pathLst>
              </a:custGeom>
              <a:solidFill>
                <a:schemeClr val="accent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000"/>
              </a:p>
            </p:txBody>
          </p:sp>
          <p:sp>
            <p:nvSpPr>
              <p:cNvPr id="86" name="Oval 1187">
                <a:extLst>
                  <a:ext uri="{FF2B5EF4-FFF2-40B4-BE49-F238E27FC236}">
                    <a16:creationId xmlns:a16="http://schemas.microsoft.com/office/drawing/2014/main" id="{00345F28-E71C-5F19-36B7-340FAE01FBAE}"/>
                  </a:ext>
                </a:extLst>
              </p:cNvPr>
              <p:cNvSpPr>
                <a:spLocks noChangeArrowheads="1"/>
              </p:cNvSpPr>
              <p:nvPr/>
            </p:nvSpPr>
            <p:spPr bwMode="auto">
              <a:xfrm>
                <a:off x="5744263" y="4281331"/>
                <a:ext cx="519022" cy="520996"/>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000"/>
              </a:p>
            </p:txBody>
          </p:sp>
        </p:grpSp>
        <p:pic>
          <p:nvPicPr>
            <p:cNvPr id="84" name="Gráfico 83" descr="Frutero con relleno sólido">
              <a:extLst>
                <a:ext uri="{FF2B5EF4-FFF2-40B4-BE49-F238E27FC236}">
                  <a16:creationId xmlns:a16="http://schemas.microsoft.com/office/drawing/2014/main" id="{A9C0DBF3-8BCE-AA12-07FA-C69B9BC251C1}"/>
                </a:ext>
              </a:extLst>
            </p:cNvPr>
            <p:cNvPicPr>
              <a:picLocks noChangeAspect="1"/>
            </p:cNvPicPr>
            <p:nvPr/>
          </p:nvPicPr>
          <p:blipFill>
            <a:blip r:embed="rId5" cstate="screen">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a:off x="10591488" y="4133648"/>
              <a:ext cx="371958" cy="371958"/>
            </a:xfrm>
            <a:prstGeom prst="rect">
              <a:avLst/>
            </a:prstGeom>
          </p:spPr>
        </p:pic>
      </p:grpSp>
      <p:grpSp>
        <p:nvGrpSpPr>
          <p:cNvPr id="87" name="Grupo 86">
            <a:extLst>
              <a:ext uri="{FF2B5EF4-FFF2-40B4-BE49-F238E27FC236}">
                <a16:creationId xmlns:a16="http://schemas.microsoft.com/office/drawing/2014/main" id="{F56DF196-6B02-EC59-56E7-250BA9E07A04}"/>
              </a:ext>
            </a:extLst>
          </p:cNvPr>
          <p:cNvGrpSpPr/>
          <p:nvPr/>
        </p:nvGrpSpPr>
        <p:grpSpPr>
          <a:xfrm>
            <a:off x="2650719" y="3993968"/>
            <a:ext cx="2496437" cy="690714"/>
            <a:chOff x="2650719" y="3993968"/>
            <a:chExt cx="2496437" cy="690714"/>
          </a:xfrm>
        </p:grpSpPr>
        <p:grpSp>
          <p:nvGrpSpPr>
            <p:cNvPr id="88" name="Group 469">
              <a:extLst>
                <a:ext uri="{FF2B5EF4-FFF2-40B4-BE49-F238E27FC236}">
                  <a16:creationId xmlns:a16="http://schemas.microsoft.com/office/drawing/2014/main" id="{0F4970C8-CCFF-9913-482A-BF6065EDBADF}"/>
                </a:ext>
              </a:extLst>
            </p:cNvPr>
            <p:cNvGrpSpPr/>
            <p:nvPr/>
          </p:nvGrpSpPr>
          <p:grpSpPr>
            <a:xfrm>
              <a:off x="2650719" y="3993968"/>
              <a:ext cx="2496437" cy="690714"/>
              <a:chOff x="-409434" y="4194498"/>
              <a:chExt cx="2496437" cy="690714"/>
            </a:xfrm>
          </p:grpSpPr>
          <p:sp>
            <p:nvSpPr>
              <p:cNvPr id="90" name="Freeform 1211">
                <a:extLst>
                  <a:ext uri="{FF2B5EF4-FFF2-40B4-BE49-F238E27FC236}">
                    <a16:creationId xmlns:a16="http://schemas.microsoft.com/office/drawing/2014/main" id="{35497D8B-5AAF-C2E7-859B-F6892C8C7FC3}"/>
                  </a:ext>
                </a:extLst>
              </p:cNvPr>
              <p:cNvSpPr>
                <a:spLocks/>
              </p:cNvSpPr>
              <p:nvPr/>
            </p:nvSpPr>
            <p:spPr bwMode="auto">
              <a:xfrm>
                <a:off x="-409434" y="4194498"/>
                <a:ext cx="2496437" cy="690714"/>
              </a:xfrm>
              <a:custGeom>
                <a:avLst/>
                <a:gdLst>
                  <a:gd name="T0" fmla="*/ 48 w 774"/>
                  <a:gd name="T1" fmla="*/ 59 h 214"/>
                  <a:gd name="T2" fmla="*/ 572 w 774"/>
                  <a:gd name="T3" fmla="*/ 59 h 214"/>
                  <a:gd name="T4" fmla="*/ 667 w 774"/>
                  <a:gd name="T5" fmla="*/ 0 h 214"/>
                  <a:gd name="T6" fmla="*/ 774 w 774"/>
                  <a:gd name="T7" fmla="*/ 107 h 214"/>
                  <a:gd name="T8" fmla="*/ 667 w 774"/>
                  <a:gd name="T9" fmla="*/ 214 h 214"/>
                  <a:gd name="T10" fmla="*/ 572 w 774"/>
                  <a:gd name="T11" fmla="*/ 156 h 214"/>
                  <a:gd name="T12" fmla="*/ 48 w 774"/>
                  <a:gd name="T13" fmla="*/ 156 h 214"/>
                  <a:gd name="T14" fmla="*/ 0 w 774"/>
                  <a:gd name="T15" fmla="*/ 107 h 214"/>
                  <a:gd name="T16" fmla="*/ 48 w 774"/>
                  <a:gd name="T17" fmla="*/ 59 h 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74" h="214">
                    <a:moveTo>
                      <a:pt x="48" y="59"/>
                    </a:moveTo>
                    <a:cubicBezTo>
                      <a:pt x="572" y="59"/>
                      <a:pt x="572" y="59"/>
                      <a:pt x="572" y="59"/>
                    </a:cubicBezTo>
                    <a:cubicBezTo>
                      <a:pt x="589" y="24"/>
                      <a:pt x="625" y="0"/>
                      <a:pt x="667" y="0"/>
                    </a:cubicBezTo>
                    <a:cubicBezTo>
                      <a:pt x="726" y="0"/>
                      <a:pt x="774" y="48"/>
                      <a:pt x="774" y="107"/>
                    </a:cubicBezTo>
                    <a:cubicBezTo>
                      <a:pt x="774" y="166"/>
                      <a:pt x="726" y="214"/>
                      <a:pt x="667" y="214"/>
                    </a:cubicBezTo>
                    <a:cubicBezTo>
                      <a:pt x="625" y="214"/>
                      <a:pt x="589" y="190"/>
                      <a:pt x="572" y="156"/>
                    </a:cubicBezTo>
                    <a:cubicBezTo>
                      <a:pt x="48" y="156"/>
                      <a:pt x="48" y="156"/>
                      <a:pt x="48" y="156"/>
                    </a:cubicBezTo>
                    <a:cubicBezTo>
                      <a:pt x="21" y="156"/>
                      <a:pt x="0" y="134"/>
                      <a:pt x="0" y="107"/>
                    </a:cubicBezTo>
                    <a:cubicBezTo>
                      <a:pt x="0" y="81"/>
                      <a:pt x="21" y="59"/>
                      <a:pt x="48" y="59"/>
                    </a:cubicBez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000"/>
              </a:p>
            </p:txBody>
          </p:sp>
          <p:sp>
            <p:nvSpPr>
              <p:cNvPr id="91" name="Oval 1212">
                <a:extLst>
                  <a:ext uri="{FF2B5EF4-FFF2-40B4-BE49-F238E27FC236}">
                    <a16:creationId xmlns:a16="http://schemas.microsoft.com/office/drawing/2014/main" id="{12DDE1C0-695B-1C2F-E028-9CE34D91B08E}"/>
                  </a:ext>
                </a:extLst>
              </p:cNvPr>
              <p:cNvSpPr>
                <a:spLocks noChangeArrowheads="1"/>
              </p:cNvSpPr>
              <p:nvPr/>
            </p:nvSpPr>
            <p:spPr bwMode="auto">
              <a:xfrm>
                <a:off x="1481148" y="4281331"/>
                <a:ext cx="522969" cy="520996"/>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000"/>
              </a:p>
            </p:txBody>
          </p:sp>
        </p:grpSp>
        <p:pic>
          <p:nvPicPr>
            <p:cNvPr id="89" name="Gráfico 88" descr="Baile con relleno sólido">
              <a:extLst>
                <a:ext uri="{FF2B5EF4-FFF2-40B4-BE49-F238E27FC236}">
                  <a16:creationId xmlns:a16="http://schemas.microsoft.com/office/drawing/2014/main" id="{8C55A55F-985C-0845-49C8-2A4EACFC01AB}"/>
                </a:ext>
              </a:extLst>
            </p:cNvPr>
            <p:cNvPicPr>
              <a:picLocks noChangeAspect="1"/>
            </p:cNvPicPr>
            <p:nvPr/>
          </p:nvPicPr>
          <p:blipFill>
            <a:blip r:embed="rId7">
              <a:extLst>
                <a:ext uri="{28A0092B-C50C-407E-A947-70E740481C1C}">
                  <a14:useLocalDpi xmlns:a14="http://schemas.microsoft.com/office/drawing/2010/main"/>
                </a:ext>
                <a:ext uri="{96DAC541-7B7A-43D3-8B79-37D633B846F1}">
                  <asvg:svgBlip xmlns:asvg="http://schemas.microsoft.com/office/drawing/2016/SVG/main" r:embed="rId8"/>
                </a:ext>
              </a:extLst>
            </a:blip>
            <a:stretch>
              <a:fillRect/>
            </a:stretch>
          </p:blipFill>
          <p:spPr>
            <a:xfrm>
              <a:off x="4516272" y="4067118"/>
              <a:ext cx="601235" cy="601235"/>
            </a:xfrm>
            <a:prstGeom prst="rect">
              <a:avLst/>
            </a:prstGeom>
          </p:spPr>
        </p:pic>
      </p:grpSp>
    </p:spTree>
    <p:extLst>
      <p:ext uri="{BB962C8B-B14F-4D97-AF65-F5344CB8AC3E}">
        <p14:creationId xmlns:p14="http://schemas.microsoft.com/office/powerpoint/2010/main" val="383386123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Imagen 13" descr="Un grupo de niños posando para la cámara&#10;&#10;Descripción generada automáticamente con confianza media">
            <a:extLst>
              <a:ext uri="{FF2B5EF4-FFF2-40B4-BE49-F238E27FC236}">
                <a16:creationId xmlns:a16="http://schemas.microsoft.com/office/drawing/2014/main" id="{F81F438D-C32F-3DAA-6992-47CFEEAD380E}"/>
              </a:ext>
            </a:extLst>
          </p:cNvPr>
          <p:cNvPicPr>
            <a:picLocks noChangeAspect="1"/>
          </p:cNvPicPr>
          <p:nvPr/>
        </p:nvPicPr>
        <p:blipFill rotWithShape="1">
          <a:blip r:embed="rId2" cstate="email">
            <a:duotone>
              <a:schemeClr val="bg2">
                <a:shade val="45000"/>
                <a:satMod val="135000"/>
              </a:schemeClr>
              <a:prstClr val="white"/>
            </a:duotone>
            <a:alphaModFix amt="50000"/>
            <a:extLst>
              <a:ext uri="{28A0092B-C50C-407E-A947-70E740481C1C}">
                <a14:useLocalDpi xmlns:a14="http://schemas.microsoft.com/office/drawing/2010/main"/>
              </a:ext>
            </a:extLst>
          </a:blip>
          <a:srcRect r="-2031"/>
          <a:stretch/>
        </p:blipFill>
        <p:spPr>
          <a:xfrm>
            <a:off x="-1" y="0"/>
            <a:ext cx="12426215" cy="6858000"/>
          </a:xfrm>
          <a:prstGeom prst="rect">
            <a:avLst/>
          </a:prstGeom>
        </p:spPr>
      </p:pic>
      <p:sp>
        <p:nvSpPr>
          <p:cNvPr id="19" name="Rectángulo: esquinas redondeadas 18">
            <a:extLst>
              <a:ext uri="{FF2B5EF4-FFF2-40B4-BE49-F238E27FC236}">
                <a16:creationId xmlns:a16="http://schemas.microsoft.com/office/drawing/2014/main" id="{63997A9B-8CD6-F7B7-8B64-1E62C34DE557}"/>
              </a:ext>
            </a:extLst>
          </p:cNvPr>
          <p:cNvSpPr/>
          <p:nvPr/>
        </p:nvSpPr>
        <p:spPr>
          <a:xfrm>
            <a:off x="2217420" y="3429000"/>
            <a:ext cx="7566660" cy="60579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10" name="CuadroTexto 9">
            <a:extLst>
              <a:ext uri="{FF2B5EF4-FFF2-40B4-BE49-F238E27FC236}">
                <a16:creationId xmlns:a16="http://schemas.microsoft.com/office/drawing/2014/main" id="{0783E4CE-C240-214C-B75F-411C5AD6F77D}"/>
              </a:ext>
            </a:extLst>
          </p:cNvPr>
          <p:cNvSpPr txBox="1"/>
          <p:nvPr/>
        </p:nvSpPr>
        <p:spPr>
          <a:xfrm>
            <a:off x="2807530" y="3544338"/>
            <a:ext cx="1709468" cy="369332"/>
          </a:xfrm>
          <a:prstGeom prst="rect">
            <a:avLst/>
          </a:prstGeom>
          <a:noFill/>
        </p:spPr>
        <p:txBody>
          <a:bodyPr wrap="square" rtlCol="0">
            <a:spAutoFit/>
          </a:bodyPr>
          <a:lstStyle/>
          <a:p>
            <a:r>
              <a:rPr lang="es-CO">
                <a:solidFill>
                  <a:srgbClr val="002060"/>
                </a:solidFill>
                <a:latin typeface="Arial" panose="020B0604020202020204" pitchFamily="34" charset="0"/>
                <a:cs typeface="Arial" panose="020B0604020202020204" pitchFamily="34" charset="0"/>
              </a:rPr>
              <a:t>Mineducacion</a:t>
            </a:r>
          </a:p>
        </p:txBody>
      </p:sp>
      <p:sp>
        <p:nvSpPr>
          <p:cNvPr id="11" name="CuadroTexto 10">
            <a:extLst>
              <a:ext uri="{FF2B5EF4-FFF2-40B4-BE49-F238E27FC236}">
                <a16:creationId xmlns:a16="http://schemas.microsoft.com/office/drawing/2014/main" id="{A47593BC-1CD9-E14C-95B1-3BC5BDD65AC9}"/>
              </a:ext>
            </a:extLst>
          </p:cNvPr>
          <p:cNvSpPr txBox="1"/>
          <p:nvPr/>
        </p:nvSpPr>
        <p:spPr>
          <a:xfrm>
            <a:off x="5203397" y="3544338"/>
            <a:ext cx="2118889" cy="369332"/>
          </a:xfrm>
          <a:prstGeom prst="rect">
            <a:avLst/>
          </a:prstGeom>
          <a:noFill/>
        </p:spPr>
        <p:txBody>
          <a:bodyPr wrap="square" rtlCol="0">
            <a:spAutoFit/>
          </a:bodyPr>
          <a:lstStyle/>
          <a:p>
            <a:r>
              <a:rPr lang="es-CO">
                <a:solidFill>
                  <a:srgbClr val="002060"/>
                </a:solidFill>
                <a:latin typeface="Arial" panose="020B0604020202020204" pitchFamily="34" charset="0"/>
                <a:cs typeface="Arial" panose="020B0604020202020204" pitchFamily="34" charset="0"/>
              </a:rPr>
              <a:t>@Mineducacion</a:t>
            </a:r>
          </a:p>
        </p:txBody>
      </p:sp>
      <p:sp>
        <p:nvSpPr>
          <p:cNvPr id="12" name="CuadroTexto 11">
            <a:extLst>
              <a:ext uri="{FF2B5EF4-FFF2-40B4-BE49-F238E27FC236}">
                <a16:creationId xmlns:a16="http://schemas.microsoft.com/office/drawing/2014/main" id="{1D60EC01-DBCD-EA43-A971-889D5C4E215C}"/>
              </a:ext>
            </a:extLst>
          </p:cNvPr>
          <p:cNvSpPr txBox="1"/>
          <p:nvPr/>
        </p:nvSpPr>
        <p:spPr>
          <a:xfrm>
            <a:off x="7783568" y="3544338"/>
            <a:ext cx="2118889" cy="369332"/>
          </a:xfrm>
          <a:prstGeom prst="rect">
            <a:avLst/>
          </a:prstGeom>
          <a:noFill/>
        </p:spPr>
        <p:txBody>
          <a:bodyPr wrap="square" rtlCol="0">
            <a:spAutoFit/>
          </a:bodyPr>
          <a:lstStyle/>
          <a:p>
            <a:r>
              <a:rPr lang="es-CO" dirty="0">
                <a:solidFill>
                  <a:srgbClr val="002060"/>
                </a:solidFill>
                <a:latin typeface="Arial" panose="020B0604020202020204" pitchFamily="34" charset="0"/>
                <a:cs typeface="Arial" panose="020B0604020202020204" pitchFamily="34" charset="0"/>
              </a:rPr>
              <a:t>@Mineducacion</a:t>
            </a:r>
          </a:p>
        </p:txBody>
      </p:sp>
      <p:pic>
        <p:nvPicPr>
          <p:cNvPr id="3" name="Imagen 2">
            <a:extLst>
              <a:ext uri="{FF2B5EF4-FFF2-40B4-BE49-F238E27FC236}">
                <a16:creationId xmlns:a16="http://schemas.microsoft.com/office/drawing/2014/main" id="{8EFC1ADE-26D0-3F45-8E27-92EB9D75682A}"/>
              </a:ext>
            </a:extLst>
          </p:cNvPr>
          <p:cNvPicPr>
            <a:picLocks noChangeAspect="1"/>
          </p:cNvPicPr>
          <p:nvPr/>
        </p:nvPicPr>
        <p:blipFill>
          <a:blip r:embed="rId3" cstate="email">
            <a:duotone>
              <a:prstClr val="black"/>
              <a:schemeClr val="accent1">
                <a:tint val="45000"/>
                <a:satMod val="400000"/>
              </a:schemeClr>
            </a:duotone>
            <a:extLst>
              <a:ext uri="{28A0092B-C50C-407E-A947-70E740481C1C}">
                <a14:useLocalDpi xmlns:a14="http://schemas.microsoft.com/office/drawing/2010/main"/>
              </a:ext>
            </a:extLst>
          </a:blip>
          <a:stretch>
            <a:fillRect/>
          </a:stretch>
        </p:blipFill>
        <p:spPr>
          <a:xfrm>
            <a:off x="2488403" y="3621054"/>
            <a:ext cx="304800" cy="215900"/>
          </a:xfrm>
          <a:prstGeom prst="rect">
            <a:avLst/>
          </a:prstGeom>
        </p:spPr>
      </p:pic>
      <p:pic>
        <p:nvPicPr>
          <p:cNvPr id="5" name="Imagen 4">
            <a:extLst>
              <a:ext uri="{FF2B5EF4-FFF2-40B4-BE49-F238E27FC236}">
                <a16:creationId xmlns:a16="http://schemas.microsoft.com/office/drawing/2014/main" id="{074F8FDD-5177-254D-91A5-090B38923318}"/>
              </a:ext>
            </a:extLst>
          </p:cNvPr>
          <p:cNvPicPr>
            <a:picLocks noChangeAspect="1"/>
          </p:cNvPicPr>
          <p:nvPr/>
        </p:nvPicPr>
        <p:blipFill>
          <a:blip r:embed="rId4" cstate="email">
            <a:duotone>
              <a:prstClr val="black"/>
              <a:schemeClr val="accent1">
                <a:tint val="45000"/>
                <a:satMod val="400000"/>
              </a:schemeClr>
            </a:duotone>
            <a:extLst>
              <a:ext uri="{28A0092B-C50C-407E-A947-70E740481C1C}">
                <a14:useLocalDpi xmlns:a14="http://schemas.microsoft.com/office/drawing/2010/main"/>
              </a:ext>
            </a:extLst>
          </a:blip>
          <a:stretch>
            <a:fillRect/>
          </a:stretch>
        </p:blipFill>
        <p:spPr>
          <a:xfrm>
            <a:off x="4943990" y="3614704"/>
            <a:ext cx="266700" cy="228600"/>
          </a:xfrm>
          <a:prstGeom prst="rect">
            <a:avLst/>
          </a:prstGeom>
        </p:spPr>
      </p:pic>
      <p:pic>
        <p:nvPicPr>
          <p:cNvPr id="13" name="Imagen 12">
            <a:extLst>
              <a:ext uri="{FF2B5EF4-FFF2-40B4-BE49-F238E27FC236}">
                <a16:creationId xmlns:a16="http://schemas.microsoft.com/office/drawing/2014/main" id="{B4582D57-FC4C-E748-B2B6-6C8AAB9599ED}"/>
              </a:ext>
            </a:extLst>
          </p:cNvPr>
          <p:cNvPicPr>
            <a:picLocks noChangeAspect="1"/>
          </p:cNvPicPr>
          <p:nvPr/>
        </p:nvPicPr>
        <p:blipFill>
          <a:blip r:embed="rId5" cstate="email">
            <a:duotone>
              <a:prstClr val="black"/>
              <a:schemeClr val="accent1">
                <a:tint val="45000"/>
                <a:satMod val="400000"/>
              </a:schemeClr>
            </a:duotone>
            <a:extLst>
              <a:ext uri="{28A0092B-C50C-407E-A947-70E740481C1C}">
                <a14:useLocalDpi xmlns:a14="http://schemas.microsoft.com/office/drawing/2010/main"/>
              </a:ext>
            </a:extLst>
          </a:blip>
          <a:stretch>
            <a:fillRect/>
          </a:stretch>
        </p:blipFill>
        <p:spPr>
          <a:xfrm>
            <a:off x="7569144" y="3608354"/>
            <a:ext cx="228600" cy="241300"/>
          </a:xfrm>
          <a:prstGeom prst="rect">
            <a:avLst/>
          </a:prstGeom>
        </p:spPr>
      </p:pic>
      <p:sp>
        <p:nvSpPr>
          <p:cNvPr id="20" name="CuadroTexto 19">
            <a:extLst>
              <a:ext uri="{FF2B5EF4-FFF2-40B4-BE49-F238E27FC236}">
                <a16:creationId xmlns:a16="http://schemas.microsoft.com/office/drawing/2014/main" id="{E1F31132-ACF1-2039-8F1D-EEF23987D39F}"/>
              </a:ext>
            </a:extLst>
          </p:cNvPr>
          <p:cNvSpPr txBox="1"/>
          <p:nvPr/>
        </p:nvSpPr>
        <p:spPr>
          <a:xfrm>
            <a:off x="2217420" y="2538439"/>
            <a:ext cx="7482552" cy="769441"/>
          </a:xfrm>
          <a:prstGeom prst="rect">
            <a:avLst/>
          </a:prstGeom>
          <a:noFill/>
        </p:spPr>
        <p:txBody>
          <a:bodyPr wrap="square" rtlCol="0">
            <a:spAutoFit/>
          </a:bodyPr>
          <a:lstStyle/>
          <a:p>
            <a:r>
              <a:rPr lang="es-CO" sz="4400" b="1">
                <a:solidFill>
                  <a:srgbClr val="002060"/>
                </a:solidFill>
                <a:latin typeface="Arial" panose="020B0604020202020204" pitchFamily="34" charset="0"/>
                <a:cs typeface="Arial" panose="020B0604020202020204" pitchFamily="34" charset="0"/>
              </a:rPr>
              <a:t>www.mineducacion.gov.co</a:t>
            </a:r>
          </a:p>
        </p:txBody>
      </p:sp>
      <p:cxnSp>
        <p:nvCxnSpPr>
          <p:cNvPr id="21" name="Conector recto 20">
            <a:extLst>
              <a:ext uri="{FF2B5EF4-FFF2-40B4-BE49-F238E27FC236}">
                <a16:creationId xmlns:a16="http://schemas.microsoft.com/office/drawing/2014/main" id="{12103460-62AF-0654-967C-61F16E8C3F9D}"/>
              </a:ext>
            </a:extLst>
          </p:cNvPr>
          <p:cNvCxnSpPr>
            <a:cxnSpLocks/>
          </p:cNvCxnSpPr>
          <p:nvPr/>
        </p:nvCxnSpPr>
        <p:spPr>
          <a:xfrm>
            <a:off x="4638156" y="3307880"/>
            <a:ext cx="0" cy="875500"/>
          </a:xfrm>
          <a:prstGeom prst="line">
            <a:avLst/>
          </a:prstGeom>
          <a:ln w="28575">
            <a:solidFill>
              <a:srgbClr val="3F65AA"/>
            </a:solidFill>
          </a:ln>
        </p:spPr>
        <p:style>
          <a:lnRef idx="1">
            <a:schemeClr val="accent1"/>
          </a:lnRef>
          <a:fillRef idx="0">
            <a:schemeClr val="accent1"/>
          </a:fillRef>
          <a:effectRef idx="0">
            <a:schemeClr val="accent1"/>
          </a:effectRef>
          <a:fontRef idx="minor">
            <a:schemeClr val="tx1"/>
          </a:fontRef>
        </p:style>
      </p:cxnSp>
      <p:cxnSp>
        <p:nvCxnSpPr>
          <p:cNvPr id="24" name="Conector recto 23">
            <a:extLst>
              <a:ext uri="{FF2B5EF4-FFF2-40B4-BE49-F238E27FC236}">
                <a16:creationId xmlns:a16="http://schemas.microsoft.com/office/drawing/2014/main" id="{B4AF421D-3B22-0975-A7E5-6DA6D3BC91B5}"/>
              </a:ext>
            </a:extLst>
          </p:cNvPr>
          <p:cNvCxnSpPr>
            <a:cxnSpLocks/>
          </p:cNvCxnSpPr>
          <p:nvPr/>
        </p:nvCxnSpPr>
        <p:spPr>
          <a:xfrm>
            <a:off x="7179426" y="3316300"/>
            <a:ext cx="0" cy="875500"/>
          </a:xfrm>
          <a:prstGeom prst="line">
            <a:avLst/>
          </a:prstGeom>
          <a:ln w="28575">
            <a:solidFill>
              <a:srgbClr val="3F65AA"/>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4384531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108A915C-56B3-2EC6-311B-F4DD0ED80D4E}"/>
              </a:ext>
            </a:extLst>
          </p:cNvPr>
          <p:cNvSpPr txBox="1"/>
          <p:nvPr/>
        </p:nvSpPr>
        <p:spPr>
          <a:xfrm>
            <a:off x="512364" y="1463374"/>
            <a:ext cx="6686968" cy="1877437"/>
          </a:xfrm>
          <a:prstGeom prst="rect">
            <a:avLst/>
          </a:prstGeom>
          <a:noFill/>
        </p:spPr>
        <p:txBody>
          <a:bodyPr wrap="square" lIns="91440" tIns="45720" rIns="91440" bIns="45720" rtlCol="0" anchor="t">
            <a:spAutoFit/>
          </a:bodyPr>
          <a:lstStyle/>
          <a:p>
            <a:pPr marL="0" marR="0" lvl="0" indent="0" algn="just" defTabSz="554492" rtl="0" eaLnBrk="1" fontAlgn="auto" latinLnBrk="0" hangingPunct="1">
              <a:lnSpc>
                <a:spcPct val="100000"/>
              </a:lnSpc>
              <a:spcBef>
                <a:spcPts val="0"/>
              </a:spcBef>
              <a:spcAft>
                <a:spcPts val="0"/>
              </a:spcAft>
              <a:buClrTx/>
              <a:buSzTx/>
              <a:buFontTx/>
              <a:buNone/>
              <a:tabLst/>
              <a:defRPr/>
            </a:pPr>
            <a:r>
              <a:rPr kumimoji="0" lang="es-CO" sz="2000" i="0" u="none" strike="noStrike" kern="1200" cap="none" spc="0" normalizeH="0" baseline="0" noProof="0" dirty="0">
                <a:effectLst/>
                <a:uLnTx/>
                <a:uFillTx/>
                <a:latin typeface="Arial"/>
                <a:ea typeface="+mn-ea"/>
                <a:cs typeface="Arial"/>
              </a:rPr>
              <a:t>“(…)</a:t>
            </a:r>
            <a:r>
              <a:rPr kumimoji="0" lang="es-ES" sz="2000" i="0" u="none" strike="noStrike" kern="1200" cap="none" spc="0" normalizeH="0" baseline="0" noProof="0" dirty="0">
                <a:effectLst/>
                <a:uLnTx/>
                <a:uFillTx/>
                <a:latin typeface="Arial"/>
                <a:ea typeface="+mn-ea"/>
                <a:cs typeface="Arial"/>
              </a:rPr>
              <a:t> </a:t>
            </a:r>
            <a:r>
              <a:rPr kumimoji="0" lang="es-ES" sz="1600" i="0" u="none" strike="noStrike" kern="1200" cap="none" spc="0" normalizeH="0" baseline="0" noProof="0" dirty="0">
                <a:effectLst/>
                <a:uLnTx/>
                <a:uFillTx/>
                <a:latin typeface="Arial"/>
                <a:ea typeface="+mn-ea"/>
                <a:cs typeface="Arial"/>
              </a:rPr>
              <a:t>Es un </a:t>
            </a:r>
            <a:r>
              <a:rPr kumimoji="0" lang="es-ES" sz="1600" b="1" i="0" u="none" strike="noStrike" kern="1200" cap="none" spc="0" normalizeH="0" baseline="0" noProof="0" dirty="0">
                <a:effectLst/>
                <a:uLnTx/>
                <a:uFillTx/>
                <a:latin typeface="Arial"/>
                <a:ea typeface="+mn-ea"/>
                <a:cs typeface="Arial"/>
              </a:rPr>
              <a:t>proceso</a:t>
            </a:r>
            <a:r>
              <a:rPr kumimoji="0" lang="es-ES" sz="1600" i="0" u="none" strike="noStrike" kern="1200" cap="none" spc="0" normalizeH="0" baseline="0" noProof="0" dirty="0">
                <a:effectLst/>
                <a:uLnTx/>
                <a:uFillTx/>
                <a:latin typeface="Arial"/>
                <a:ea typeface="+mn-ea"/>
                <a:cs typeface="Arial"/>
              </a:rPr>
              <a:t> </a:t>
            </a:r>
            <a:r>
              <a:rPr kumimoji="0" lang="es-ES" sz="1600" b="1" i="0" u="none" strike="noStrike" kern="1200" cap="none" spc="0" normalizeH="0" baseline="0" noProof="0" dirty="0">
                <a:effectLst/>
                <a:uLnTx/>
                <a:uFillTx/>
                <a:latin typeface="Arial"/>
                <a:ea typeface="+mn-ea"/>
                <a:cs typeface="Arial"/>
              </a:rPr>
              <a:t>educativo y pedagógico intencional</a:t>
            </a:r>
            <a:r>
              <a:rPr kumimoji="0" lang="es-ES" sz="1600" i="0" u="none" strike="noStrike" kern="1200" cap="none" spc="0" normalizeH="0" baseline="0" noProof="0" dirty="0">
                <a:effectLst/>
                <a:uLnTx/>
                <a:uFillTx/>
                <a:latin typeface="Arial"/>
                <a:ea typeface="+mn-ea"/>
                <a:cs typeface="Arial"/>
              </a:rPr>
              <a:t>, </a:t>
            </a:r>
            <a:r>
              <a:rPr kumimoji="0" lang="es-ES" sz="1600" b="1" i="0" u="none" strike="noStrike" kern="1200" cap="none" spc="0" normalizeH="0" baseline="0" noProof="0" dirty="0">
                <a:effectLst/>
                <a:uLnTx/>
                <a:uFillTx/>
                <a:latin typeface="Arial"/>
                <a:ea typeface="+mn-ea"/>
                <a:cs typeface="Arial"/>
              </a:rPr>
              <a:t>permanente, y estructurado</a:t>
            </a:r>
            <a:r>
              <a:rPr kumimoji="0" lang="es-ES" sz="1600" i="0" u="none" strike="noStrike" kern="1200" cap="none" spc="0" normalizeH="0" baseline="0" noProof="0" dirty="0">
                <a:effectLst/>
                <a:uLnTx/>
                <a:uFillTx/>
                <a:latin typeface="Arial"/>
                <a:ea typeface="+mn-ea"/>
                <a:cs typeface="Arial"/>
              </a:rPr>
              <a:t>, a través del cual se potencia el </a:t>
            </a:r>
            <a:r>
              <a:rPr kumimoji="0" lang="es-ES" sz="1600" b="1" i="0" u="none" strike="noStrike" kern="1200" cap="none" spc="0" normalizeH="0" baseline="0" noProof="0" dirty="0">
                <a:effectLst/>
                <a:uLnTx/>
                <a:uFillTx/>
                <a:latin typeface="Arial"/>
                <a:ea typeface="+mn-ea"/>
                <a:cs typeface="Arial"/>
              </a:rPr>
              <a:t>desarrollo, capacidades y habilidades</a:t>
            </a:r>
            <a:r>
              <a:rPr kumimoji="0" lang="es-ES" sz="1600" i="0" u="none" strike="noStrike" kern="1200" cap="none" spc="0" normalizeH="0" baseline="0" noProof="0" dirty="0">
                <a:effectLst/>
                <a:uLnTx/>
                <a:uFillTx/>
                <a:latin typeface="Arial"/>
                <a:ea typeface="+mn-ea"/>
                <a:cs typeface="Arial"/>
              </a:rPr>
              <a:t>, y se </a:t>
            </a:r>
            <a:r>
              <a:rPr kumimoji="0" lang="es-ES" sz="1600" b="1" i="0" u="none" strike="noStrike" kern="1200" cap="none" spc="0" normalizeH="0" baseline="0" noProof="0" dirty="0">
                <a:effectLst/>
                <a:uLnTx/>
                <a:uFillTx/>
                <a:latin typeface="Arial"/>
                <a:ea typeface="+mn-ea"/>
                <a:cs typeface="Arial"/>
              </a:rPr>
              <a:t>promueve el aprendizaje </a:t>
            </a:r>
            <a:r>
              <a:rPr kumimoji="0" lang="es-ES" sz="1600" i="0" u="none" strike="noStrike" kern="1200" cap="none" spc="0" normalizeH="0" baseline="0" noProof="0" dirty="0">
                <a:effectLst/>
                <a:uLnTx/>
                <a:uFillTx/>
                <a:latin typeface="Arial"/>
                <a:ea typeface="+mn-ea"/>
                <a:cs typeface="Arial"/>
              </a:rPr>
              <a:t>de las niñas y los niños al interactuar en diversas </a:t>
            </a:r>
            <a:r>
              <a:rPr kumimoji="0" lang="es-ES" sz="1600" b="1" i="0" u="none" strike="noStrike" kern="1200" cap="none" spc="0" normalizeH="0" baseline="0" noProof="0" dirty="0">
                <a:effectLst/>
                <a:uLnTx/>
                <a:uFillTx/>
                <a:latin typeface="Arial"/>
                <a:ea typeface="+mn-ea"/>
                <a:cs typeface="Arial"/>
              </a:rPr>
              <a:t>experiencias basadas en el juego, las expresiones artísticas, la literatura y la exploración del medio,</a:t>
            </a:r>
            <a:r>
              <a:rPr kumimoji="0" lang="es-ES" sz="1600" i="0" u="none" strike="noStrike" kern="1200" cap="none" spc="0" normalizeH="0" baseline="0" noProof="0" dirty="0">
                <a:effectLst/>
                <a:uLnTx/>
                <a:uFillTx/>
                <a:latin typeface="Arial"/>
                <a:ea typeface="+mn-ea"/>
                <a:cs typeface="Arial"/>
              </a:rPr>
              <a:t> contando con </a:t>
            </a:r>
            <a:r>
              <a:rPr kumimoji="0" lang="es-ES" sz="1600" b="1" i="0" u="none" strike="noStrike" kern="1200" cap="none" spc="0" normalizeH="0" baseline="0" noProof="0" dirty="0">
                <a:effectLst/>
                <a:uLnTx/>
                <a:uFillTx/>
                <a:latin typeface="Arial"/>
                <a:ea typeface="+mn-ea"/>
                <a:cs typeface="Arial"/>
              </a:rPr>
              <a:t>la familia </a:t>
            </a:r>
            <a:r>
              <a:rPr kumimoji="0" lang="es-ES" sz="1600" i="0" u="none" strike="noStrike" kern="1200" cap="none" spc="0" normalizeH="0" baseline="0" noProof="0" dirty="0">
                <a:effectLst/>
                <a:uLnTx/>
                <a:uFillTx/>
                <a:latin typeface="Arial"/>
                <a:ea typeface="+mn-ea"/>
                <a:cs typeface="Arial"/>
              </a:rPr>
              <a:t>como actor fundamental de dicho proceso.</a:t>
            </a:r>
          </a:p>
        </p:txBody>
      </p:sp>
      <p:sp>
        <p:nvSpPr>
          <p:cNvPr id="3" name="CuadroTexto 2">
            <a:extLst>
              <a:ext uri="{FF2B5EF4-FFF2-40B4-BE49-F238E27FC236}">
                <a16:creationId xmlns:a16="http://schemas.microsoft.com/office/drawing/2014/main" id="{DEBD033D-D529-0172-5ECE-F9BF88A1508E}"/>
              </a:ext>
            </a:extLst>
          </p:cNvPr>
          <p:cNvSpPr txBox="1"/>
          <p:nvPr/>
        </p:nvSpPr>
        <p:spPr>
          <a:xfrm>
            <a:off x="1973155" y="337242"/>
            <a:ext cx="9044570" cy="523220"/>
          </a:xfrm>
          <a:prstGeom prst="rect">
            <a:avLst/>
          </a:prstGeom>
          <a:noFill/>
        </p:spPr>
        <p:txBody>
          <a:bodyPr wrap="square" rtlCol="0">
            <a:spAutoFit/>
          </a:bodyPr>
          <a:lstStyle>
            <a:defPPr>
              <a:defRPr lang="en-US"/>
            </a:defPPr>
            <a:lvl1pPr>
              <a:defRPr sz="2000">
                <a:solidFill>
                  <a:srgbClr val="002060"/>
                </a:solidFill>
                <a:latin typeface="Arial" panose="020B0604020202020204" pitchFamily="34" charset="0"/>
                <a:cs typeface="Arial" panose="020B0604020202020204" pitchFamily="34" charset="0"/>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r>
              <a:rPr lang="es-ES_tradnl" sz="2800" b="1" dirty="0"/>
              <a:t>Apuesta de política: Educación Inicial </a:t>
            </a:r>
          </a:p>
        </p:txBody>
      </p:sp>
      <p:sp>
        <p:nvSpPr>
          <p:cNvPr id="4" name="CuadroTexto 3">
            <a:extLst>
              <a:ext uri="{FF2B5EF4-FFF2-40B4-BE49-F238E27FC236}">
                <a16:creationId xmlns:a16="http://schemas.microsoft.com/office/drawing/2014/main" id="{76E02EBB-AC64-1F3A-5AF5-16D4AC4466B6}"/>
              </a:ext>
            </a:extLst>
          </p:cNvPr>
          <p:cNvSpPr txBox="1"/>
          <p:nvPr/>
        </p:nvSpPr>
        <p:spPr>
          <a:xfrm>
            <a:off x="4949686" y="3517190"/>
            <a:ext cx="6502065" cy="2800767"/>
          </a:xfrm>
          <a:prstGeom prst="rect">
            <a:avLst/>
          </a:prstGeom>
          <a:noFill/>
        </p:spPr>
        <p:txBody>
          <a:bodyPr wrap="square" lIns="91440" tIns="45720" rIns="91440" bIns="45720" rtlCol="0" anchor="t">
            <a:spAutoFit/>
          </a:bodyPr>
          <a:lstStyle/>
          <a:p>
            <a:pPr marL="0" marR="0" lvl="0" indent="0" algn="just" defTabSz="554492"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0" normalizeH="0" baseline="0" noProof="0" dirty="0">
                <a:effectLst/>
                <a:uLnTx/>
                <a:uFillTx/>
                <a:latin typeface="Arial" charset="0"/>
                <a:ea typeface="+mn-ea"/>
                <a:cs typeface="Arial" charset="0"/>
              </a:rPr>
              <a:t>La educación inicial se enmarca en la atención integral</a:t>
            </a:r>
            <a:r>
              <a:rPr kumimoji="0" lang="es-ES" sz="1600" i="0" u="none" strike="noStrike" kern="1200" cap="none" spc="0" normalizeH="0" baseline="0" noProof="0" dirty="0">
                <a:effectLst/>
                <a:uLnTx/>
                <a:uFillTx/>
                <a:latin typeface="Arial" charset="0"/>
                <a:ea typeface="+mn-ea"/>
                <a:cs typeface="Arial" charset="0"/>
              </a:rPr>
              <a:t>, la cual implica garantizar procesos pedagógicos y educativos con </a:t>
            </a:r>
            <a:r>
              <a:rPr kumimoji="0" lang="es-ES" sz="1600" b="1" i="0" u="none" strike="noStrike" kern="1200" cap="none" spc="0" normalizeH="0" baseline="0" noProof="0" dirty="0">
                <a:effectLst/>
                <a:uLnTx/>
                <a:uFillTx/>
                <a:latin typeface="Arial" charset="0"/>
                <a:ea typeface="+mn-ea"/>
                <a:cs typeface="Arial" charset="0"/>
              </a:rPr>
              <a:t>calidad, pertinencia y oportunidad </a:t>
            </a:r>
            <a:r>
              <a:rPr kumimoji="0" lang="es-ES" sz="1600" i="0" u="none" strike="noStrike" kern="1200" cap="none" spc="0" normalizeH="0" baseline="0" noProof="0" dirty="0">
                <a:effectLst/>
                <a:uLnTx/>
                <a:uFillTx/>
                <a:latin typeface="Arial" charset="0"/>
                <a:ea typeface="+mn-ea"/>
                <a:cs typeface="Arial" charset="0"/>
              </a:rPr>
              <a:t>de acuerdo con las características de desarrollo y ritmos de aprendizaje de las niñas y los niños; contribuye en la gestión de las </a:t>
            </a:r>
            <a:r>
              <a:rPr kumimoji="0" lang="es-ES" sz="1600" b="1" i="0" u="none" strike="noStrike" kern="1200" cap="none" spc="0" normalizeH="0" baseline="0" noProof="0" dirty="0">
                <a:effectLst/>
                <a:uLnTx/>
                <a:uFillTx/>
                <a:latin typeface="Arial" charset="0"/>
                <a:ea typeface="+mn-ea"/>
                <a:cs typeface="Arial" charset="0"/>
              </a:rPr>
              <a:t>atenciones relacionadas con el cuidado y crianza; salud, alimentación y nutrición; ejercicio de la ciudadanía, la participación y recreación, de acuerdo con las competencias establecidas en la Ley 1804 de 2016 </a:t>
            </a:r>
            <a:r>
              <a:rPr kumimoji="0" lang="es-ES" sz="1600" i="0" u="none" strike="noStrike" kern="1200" cap="none" spc="0" normalizeH="0" baseline="0" noProof="0" dirty="0">
                <a:effectLst/>
                <a:uLnTx/>
                <a:uFillTx/>
                <a:latin typeface="Arial" charset="0"/>
                <a:ea typeface="+mn-ea"/>
                <a:cs typeface="Arial" charset="0"/>
              </a:rPr>
              <a:t>para los diferentes sectores como vivienda, cultura, salud, planeación, prosperidad social, deporte, desarrolladas de forma articulada y complementaria.</a:t>
            </a:r>
            <a:r>
              <a:rPr kumimoji="0" lang="es-CO" sz="1600" i="0" u="none" strike="noStrike" kern="1200" cap="none" spc="0" normalizeH="0" baseline="0" noProof="0" dirty="0">
                <a:effectLst/>
                <a:uLnTx/>
                <a:uFillTx/>
                <a:latin typeface="Arial" charset="0"/>
                <a:ea typeface="+mn-ea"/>
                <a:cs typeface="Arial" charset="0"/>
              </a:rPr>
              <a:t>”</a:t>
            </a:r>
            <a:endParaRPr kumimoji="0" lang="es-ES" sz="1600" i="0" u="none" strike="noStrike" kern="1200" cap="none" spc="0" normalizeH="0" baseline="0" noProof="0" dirty="0">
              <a:effectLst/>
              <a:uLnTx/>
              <a:uFillTx/>
              <a:latin typeface="Arial" charset="0"/>
              <a:ea typeface="+mn-ea"/>
              <a:cs typeface="Arial" charset="0"/>
            </a:endParaRPr>
          </a:p>
        </p:txBody>
      </p:sp>
      <p:sp>
        <p:nvSpPr>
          <p:cNvPr id="6" name="CuadroTexto 5">
            <a:extLst>
              <a:ext uri="{FF2B5EF4-FFF2-40B4-BE49-F238E27FC236}">
                <a16:creationId xmlns:a16="http://schemas.microsoft.com/office/drawing/2014/main" id="{BA9D05B4-512D-6486-8979-A74D657C2BA4}"/>
              </a:ext>
            </a:extLst>
          </p:cNvPr>
          <p:cNvSpPr txBox="1"/>
          <p:nvPr/>
        </p:nvSpPr>
        <p:spPr>
          <a:xfrm>
            <a:off x="7936390" y="2188255"/>
            <a:ext cx="3743246" cy="646331"/>
          </a:xfrm>
          <a:prstGeom prst="rect">
            <a:avLst/>
          </a:prstGeom>
          <a:noFill/>
        </p:spPr>
        <p:txBody>
          <a:bodyPr wrap="square">
            <a:spAutoFit/>
          </a:bodyPr>
          <a:lstStyle/>
          <a:p>
            <a:pPr marL="0" marR="0" lvl="0" indent="0" algn="ctr" defTabSz="554492" rtl="0" eaLnBrk="1" fontAlgn="auto" latinLnBrk="0" hangingPunct="1">
              <a:lnSpc>
                <a:spcPct val="100000"/>
              </a:lnSpc>
              <a:spcBef>
                <a:spcPts val="0"/>
              </a:spcBef>
              <a:spcAft>
                <a:spcPts val="0"/>
              </a:spcAft>
              <a:buClrTx/>
              <a:buSzTx/>
              <a:buFontTx/>
              <a:buNone/>
              <a:tabLst/>
              <a:defRPr/>
            </a:pPr>
            <a:r>
              <a:rPr kumimoji="0" lang="es-ES_tradnl" sz="1800" b="1" i="0" u="none" strike="noStrike" kern="1200" cap="none" spc="0" normalizeH="0" baseline="0" noProof="0" dirty="0">
                <a:ln>
                  <a:noFill/>
                </a:ln>
                <a:effectLst>
                  <a:outerShdw blurRad="38100" dist="38100" dir="2700000" algn="tl">
                    <a:srgbClr val="000000">
                      <a:alpha val="43137"/>
                    </a:srgbClr>
                  </a:outerShdw>
                </a:effectLst>
                <a:uLnTx/>
                <a:uFillTx/>
                <a:latin typeface="Arial" charset="0"/>
                <a:ea typeface="Arial" charset="0"/>
                <a:cs typeface="Arial" charset="0"/>
              </a:rPr>
              <a:t>Definición: Art 2.3.3.2.1.1.</a:t>
            </a:r>
          </a:p>
          <a:p>
            <a:pPr marL="0" marR="0" lvl="0" indent="0" algn="ctr" defTabSz="554492" rtl="0" eaLnBrk="1" fontAlgn="auto" latinLnBrk="0" hangingPunct="1">
              <a:lnSpc>
                <a:spcPct val="100000"/>
              </a:lnSpc>
              <a:spcBef>
                <a:spcPts val="0"/>
              </a:spcBef>
              <a:spcAft>
                <a:spcPts val="0"/>
              </a:spcAft>
              <a:buClrTx/>
              <a:buSzTx/>
              <a:buFontTx/>
              <a:buNone/>
              <a:tabLst/>
              <a:defRPr/>
            </a:pPr>
            <a:r>
              <a:rPr kumimoji="0" lang="es-ES_tradnl" sz="1800" b="1" i="0" u="none" strike="noStrike" kern="1200" cap="none" spc="0" normalizeH="0" baseline="0" noProof="0" dirty="0">
                <a:ln>
                  <a:noFill/>
                </a:ln>
                <a:effectLst>
                  <a:outerShdw blurRad="38100" dist="38100" dir="2700000" algn="tl">
                    <a:srgbClr val="000000">
                      <a:alpha val="43137"/>
                    </a:srgbClr>
                  </a:outerShdw>
                </a:effectLst>
                <a:uLnTx/>
                <a:uFillTx/>
                <a:latin typeface="Arial" charset="0"/>
                <a:ea typeface="Arial" charset="0"/>
                <a:cs typeface="Arial" charset="0"/>
              </a:rPr>
              <a:t>Decreto 1411 de 2022</a:t>
            </a:r>
          </a:p>
        </p:txBody>
      </p:sp>
      <p:pic>
        <p:nvPicPr>
          <p:cNvPr id="7" name="Imagen 6" descr="Una caricatura de una persona&#10;&#10;Descripción generada automáticamente con confianza media">
            <a:extLst>
              <a:ext uri="{FF2B5EF4-FFF2-40B4-BE49-F238E27FC236}">
                <a16:creationId xmlns:a16="http://schemas.microsoft.com/office/drawing/2014/main" id="{81816CE4-A423-F787-D75A-74D08199C26D}"/>
              </a:ext>
            </a:extLst>
          </p:cNvPr>
          <p:cNvPicPr>
            <a:picLocks noChangeAspect="1"/>
          </p:cNvPicPr>
          <p:nvPr/>
        </p:nvPicPr>
        <p:blipFill rotWithShape="1">
          <a:blip r:embed="rId3"/>
          <a:srcRect l="10279" r="7100"/>
          <a:stretch/>
        </p:blipFill>
        <p:spPr>
          <a:xfrm>
            <a:off x="740249" y="3429000"/>
            <a:ext cx="3501371" cy="3227067"/>
          </a:xfrm>
          <a:prstGeom prst="ellipse">
            <a:avLst/>
          </a:prstGeom>
        </p:spPr>
      </p:pic>
    </p:spTree>
    <p:extLst>
      <p:ext uri="{BB962C8B-B14F-4D97-AF65-F5344CB8AC3E}">
        <p14:creationId xmlns:p14="http://schemas.microsoft.com/office/powerpoint/2010/main" val="265602936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Imagen 7">
            <a:extLst>
              <a:ext uri="{FF2B5EF4-FFF2-40B4-BE49-F238E27FC236}">
                <a16:creationId xmlns:a16="http://schemas.microsoft.com/office/drawing/2014/main" id="{9662FD5D-4AE3-0D75-41BD-6F048B6AE751}"/>
              </a:ext>
            </a:extLst>
          </p:cNvPr>
          <p:cNvPicPr>
            <a:picLocks noChangeAspect="1"/>
          </p:cNvPicPr>
          <p:nvPr/>
        </p:nvPicPr>
        <p:blipFill>
          <a:blip r:embed="rId2">
            <a:alphaModFix amt="50000"/>
            <a:extLst>
              <a:ext uri="{BEBA8EAE-BF5A-486C-A8C5-ECC9F3942E4B}">
                <a14:imgProps xmlns:a14="http://schemas.microsoft.com/office/drawing/2010/main">
                  <a14:imgLayer r:embed="rId3">
                    <a14:imgEffect>
                      <a14:colorTemperature colorTemp="5900"/>
                    </a14:imgEffect>
                  </a14:imgLayer>
                </a14:imgProps>
              </a:ext>
            </a:extLst>
          </a:blip>
          <a:stretch>
            <a:fillRect/>
          </a:stretch>
        </p:blipFill>
        <p:spPr>
          <a:xfrm>
            <a:off x="0" y="0"/>
            <a:ext cx="12192000" cy="6845508"/>
          </a:xfrm>
          <a:prstGeom prst="rect">
            <a:avLst/>
          </a:prstGeom>
        </p:spPr>
      </p:pic>
      <p:sp>
        <p:nvSpPr>
          <p:cNvPr id="7" name="CuadroTexto 6">
            <a:extLst>
              <a:ext uri="{FF2B5EF4-FFF2-40B4-BE49-F238E27FC236}">
                <a16:creationId xmlns:a16="http://schemas.microsoft.com/office/drawing/2014/main" id="{13EF053F-5B01-BE4A-9E28-A5F754D82C2B}"/>
              </a:ext>
            </a:extLst>
          </p:cNvPr>
          <p:cNvSpPr txBox="1"/>
          <p:nvPr/>
        </p:nvSpPr>
        <p:spPr>
          <a:xfrm>
            <a:off x="1912169" y="507425"/>
            <a:ext cx="8367661" cy="954107"/>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MX" sz="2800" b="1" i="0" u="none" strike="noStrike" kern="1200" cap="none" spc="0" normalizeH="0" baseline="0" noProof="0" dirty="0">
                <a:ln>
                  <a:noFill/>
                </a:ln>
                <a:solidFill>
                  <a:srgbClr val="333333"/>
                </a:solidFill>
                <a:effectLst/>
                <a:uLnTx/>
                <a:uFillTx/>
                <a:latin typeface="Montserrat" panose="00000500000000000000" pitchFamily="2" charset="0"/>
                <a:ea typeface="+mn-ea"/>
                <a:cs typeface="+mn-cs"/>
              </a:rPr>
              <a:t>¿Cuáles son los principios de la Educación Inicial?</a:t>
            </a:r>
            <a:endParaRPr kumimoji="0" lang="es-CO" sz="2800" b="1"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0" name="CuadroTexto 9">
            <a:extLst>
              <a:ext uri="{FF2B5EF4-FFF2-40B4-BE49-F238E27FC236}">
                <a16:creationId xmlns:a16="http://schemas.microsoft.com/office/drawing/2014/main" id="{F4DE4A7D-7C4B-2581-FE07-310BA222A5B1}"/>
              </a:ext>
            </a:extLst>
          </p:cNvPr>
          <p:cNvSpPr txBox="1"/>
          <p:nvPr/>
        </p:nvSpPr>
        <p:spPr>
          <a:xfrm>
            <a:off x="7580692" y="3108239"/>
            <a:ext cx="4320000" cy="646331"/>
          </a:xfrm>
          <a:custGeom>
            <a:avLst/>
            <a:gdLst>
              <a:gd name="connsiteX0" fmla="*/ 0 w 4320000"/>
              <a:gd name="connsiteY0" fmla="*/ 0 h 646331"/>
              <a:gd name="connsiteX1" fmla="*/ 583200 w 4320000"/>
              <a:gd name="connsiteY1" fmla="*/ 0 h 646331"/>
              <a:gd name="connsiteX2" fmla="*/ 1123200 w 4320000"/>
              <a:gd name="connsiteY2" fmla="*/ 0 h 646331"/>
              <a:gd name="connsiteX3" fmla="*/ 1749600 w 4320000"/>
              <a:gd name="connsiteY3" fmla="*/ 0 h 646331"/>
              <a:gd name="connsiteX4" fmla="*/ 2160000 w 4320000"/>
              <a:gd name="connsiteY4" fmla="*/ 0 h 646331"/>
              <a:gd name="connsiteX5" fmla="*/ 2786400 w 4320000"/>
              <a:gd name="connsiteY5" fmla="*/ 0 h 646331"/>
              <a:gd name="connsiteX6" fmla="*/ 3412800 w 4320000"/>
              <a:gd name="connsiteY6" fmla="*/ 0 h 646331"/>
              <a:gd name="connsiteX7" fmla="*/ 4320000 w 4320000"/>
              <a:gd name="connsiteY7" fmla="*/ 0 h 646331"/>
              <a:gd name="connsiteX8" fmla="*/ 4320000 w 4320000"/>
              <a:gd name="connsiteY8" fmla="*/ 336092 h 646331"/>
              <a:gd name="connsiteX9" fmla="*/ 4320000 w 4320000"/>
              <a:gd name="connsiteY9" fmla="*/ 646331 h 646331"/>
              <a:gd name="connsiteX10" fmla="*/ 3693600 w 4320000"/>
              <a:gd name="connsiteY10" fmla="*/ 646331 h 646331"/>
              <a:gd name="connsiteX11" fmla="*/ 3283200 w 4320000"/>
              <a:gd name="connsiteY11" fmla="*/ 646331 h 646331"/>
              <a:gd name="connsiteX12" fmla="*/ 2786400 w 4320000"/>
              <a:gd name="connsiteY12" fmla="*/ 646331 h 646331"/>
              <a:gd name="connsiteX13" fmla="*/ 2203200 w 4320000"/>
              <a:gd name="connsiteY13" fmla="*/ 646331 h 646331"/>
              <a:gd name="connsiteX14" fmla="*/ 1749600 w 4320000"/>
              <a:gd name="connsiteY14" fmla="*/ 646331 h 646331"/>
              <a:gd name="connsiteX15" fmla="*/ 1252800 w 4320000"/>
              <a:gd name="connsiteY15" fmla="*/ 646331 h 646331"/>
              <a:gd name="connsiteX16" fmla="*/ 712800 w 4320000"/>
              <a:gd name="connsiteY16" fmla="*/ 646331 h 646331"/>
              <a:gd name="connsiteX17" fmla="*/ 0 w 4320000"/>
              <a:gd name="connsiteY17" fmla="*/ 646331 h 646331"/>
              <a:gd name="connsiteX18" fmla="*/ 0 w 4320000"/>
              <a:gd name="connsiteY18" fmla="*/ 316702 h 646331"/>
              <a:gd name="connsiteX19" fmla="*/ 0 w 4320000"/>
              <a:gd name="connsiteY19" fmla="*/ 0 h 6463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320000" h="646331" fill="none" extrusionOk="0">
                <a:moveTo>
                  <a:pt x="0" y="0"/>
                </a:moveTo>
                <a:cubicBezTo>
                  <a:pt x="229399" y="-45172"/>
                  <a:pt x="452381" y="43441"/>
                  <a:pt x="583200" y="0"/>
                </a:cubicBezTo>
                <a:cubicBezTo>
                  <a:pt x="714019" y="-43441"/>
                  <a:pt x="952961" y="20320"/>
                  <a:pt x="1123200" y="0"/>
                </a:cubicBezTo>
                <a:cubicBezTo>
                  <a:pt x="1293439" y="-20320"/>
                  <a:pt x="1537429" y="50578"/>
                  <a:pt x="1749600" y="0"/>
                </a:cubicBezTo>
                <a:cubicBezTo>
                  <a:pt x="1961771" y="-50578"/>
                  <a:pt x="2068719" y="12262"/>
                  <a:pt x="2160000" y="0"/>
                </a:cubicBezTo>
                <a:cubicBezTo>
                  <a:pt x="2251281" y="-12262"/>
                  <a:pt x="2539826" y="7449"/>
                  <a:pt x="2786400" y="0"/>
                </a:cubicBezTo>
                <a:cubicBezTo>
                  <a:pt x="3032974" y="-7449"/>
                  <a:pt x="3175361" y="27775"/>
                  <a:pt x="3412800" y="0"/>
                </a:cubicBezTo>
                <a:cubicBezTo>
                  <a:pt x="3650239" y="-27775"/>
                  <a:pt x="3985419" y="54749"/>
                  <a:pt x="4320000" y="0"/>
                </a:cubicBezTo>
                <a:cubicBezTo>
                  <a:pt x="4322378" y="129923"/>
                  <a:pt x="4280168" y="180516"/>
                  <a:pt x="4320000" y="336092"/>
                </a:cubicBezTo>
                <a:cubicBezTo>
                  <a:pt x="4359832" y="491668"/>
                  <a:pt x="4318514" y="508802"/>
                  <a:pt x="4320000" y="646331"/>
                </a:cubicBezTo>
                <a:cubicBezTo>
                  <a:pt x="4179366" y="677249"/>
                  <a:pt x="3960444" y="621794"/>
                  <a:pt x="3693600" y="646331"/>
                </a:cubicBezTo>
                <a:cubicBezTo>
                  <a:pt x="3426756" y="670868"/>
                  <a:pt x="3412466" y="646102"/>
                  <a:pt x="3283200" y="646331"/>
                </a:cubicBezTo>
                <a:cubicBezTo>
                  <a:pt x="3153934" y="646560"/>
                  <a:pt x="2987312" y="624287"/>
                  <a:pt x="2786400" y="646331"/>
                </a:cubicBezTo>
                <a:cubicBezTo>
                  <a:pt x="2585488" y="668375"/>
                  <a:pt x="2432464" y="578871"/>
                  <a:pt x="2203200" y="646331"/>
                </a:cubicBezTo>
                <a:cubicBezTo>
                  <a:pt x="1973936" y="713791"/>
                  <a:pt x="1856137" y="642835"/>
                  <a:pt x="1749600" y="646331"/>
                </a:cubicBezTo>
                <a:cubicBezTo>
                  <a:pt x="1643063" y="649827"/>
                  <a:pt x="1499299" y="636376"/>
                  <a:pt x="1252800" y="646331"/>
                </a:cubicBezTo>
                <a:cubicBezTo>
                  <a:pt x="1006301" y="656286"/>
                  <a:pt x="871324" y="617634"/>
                  <a:pt x="712800" y="646331"/>
                </a:cubicBezTo>
                <a:cubicBezTo>
                  <a:pt x="554276" y="675028"/>
                  <a:pt x="298292" y="615295"/>
                  <a:pt x="0" y="646331"/>
                </a:cubicBezTo>
                <a:cubicBezTo>
                  <a:pt x="-31952" y="518832"/>
                  <a:pt x="5367" y="439183"/>
                  <a:pt x="0" y="316702"/>
                </a:cubicBezTo>
                <a:cubicBezTo>
                  <a:pt x="-5367" y="194221"/>
                  <a:pt x="1974" y="94967"/>
                  <a:pt x="0" y="0"/>
                </a:cubicBezTo>
                <a:close/>
              </a:path>
              <a:path w="4320000" h="646331" stroke="0" extrusionOk="0">
                <a:moveTo>
                  <a:pt x="0" y="0"/>
                </a:moveTo>
                <a:cubicBezTo>
                  <a:pt x="180251" y="-39719"/>
                  <a:pt x="265270" y="9730"/>
                  <a:pt x="410400" y="0"/>
                </a:cubicBezTo>
                <a:cubicBezTo>
                  <a:pt x="555530" y="-9730"/>
                  <a:pt x="723561" y="21284"/>
                  <a:pt x="950400" y="0"/>
                </a:cubicBezTo>
                <a:cubicBezTo>
                  <a:pt x="1177239" y="-21284"/>
                  <a:pt x="1322215" y="66989"/>
                  <a:pt x="1576800" y="0"/>
                </a:cubicBezTo>
                <a:cubicBezTo>
                  <a:pt x="1831385" y="-66989"/>
                  <a:pt x="1901072" y="52457"/>
                  <a:pt x="2030400" y="0"/>
                </a:cubicBezTo>
                <a:cubicBezTo>
                  <a:pt x="2159728" y="-52457"/>
                  <a:pt x="2280814" y="4761"/>
                  <a:pt x="2527200" y="0"/>
                </a:cubicBezTo>
                <a:cubicBezTo>
                  <a:pt x="2773586" y="-4761"/>
                  <a:pt x="2905115" y="17956"/>
                  <a:pt x="3067200" y="0"/>
                </a:cubicBezTo>
                <a:cubicBezTo>
                  <a:pt x="3229285" y="-17956"/>
                  <a:pt x="3538883" y="7497"/>
                  <a:pt x="3693600" y="0"/>
                </a:cubicBezTo>
                <a:cubicBezTo>
                  <a:pt x="3848317" y="-7497"/>
                  <a:pt x="4086074" y="39882"/>
                  <a:pt x="4320000" y="0"/>
                </a:cubicBezTo>
                <a:cubicBezTo>
                  <a:pt x="4326246" y="69304"/>
                  <a:pt x="4282303" y="181605"/>
                  <a:pt x="4320000" y="323166"/>
                </a:cubicBezTo>
                <a:cubicBezTo>
                  <a:pt x="4357697" y="464727"/>
                  <a:pt x="4312061" y="499987"/>
                  <a:pt x="4320000" y="646331"/>
                </a:cubicBezTo>
                <a:cubicBezTo>
                  <a:pt x="4062593" y="705335"/>
                  <a:pt x="3982530" y="593029"/>
                  <a:pt x="3780000" y="646331"/>
                </a:cubicBezTo>
                <a:cubicBezTo>
                  <a:pt x="3577470" y="699633"/>
                  <a:pt x="3524049" y="599692"/>
                  <a:pt x="3369600" y="646331"/>
                </a:cubicBezTo>
                <a:cubicBezTo>
                  <a:pt x="3215151" y="692970"/>
                  <a:pt x="2886405" y="639886"/>
                  <a:pt x="2743200" y="646331"/>
                </a:cubicBezTo>
                <a:cubicBezTo>
                  <a:pt x="2599995" y="652776"/>
                  <a:pt x="2298273" y="590004"/>
                  <a:pt x="2116800" y="646331"/>
                </a:cubicBezTo>
                <a:cubicBezTo>
                  <a:pt x="1935327" y="702658"/>
                  <a:pt x="1816905" y="605281"/>
                  <a:pt x="1576800" y="646331"/>
                </a:cubicBezTo>
                <a:cubicBezTo>
                  <a:pt x="1336695" y="687381"/>
                  <a:pt x="1207978" y="592505"/>
                  <a:pt x="950400" y="646331"/>
                </a:cubicBezTo>
                <a:cubicBezTo>
                  <a:pt x="692822" y="700157"/>
                  <a:pt x="380680" y="550126"/>
                  <a:pt x="0" y="646331"/>
                </a:cubicBezTo>
                <a:cubicBezTo>
                  <a:pt x="-24303" y="568332"/>
                  <a:pt x="35525" y="414535"/>
                  <a:pt x="0" y="329629"/>
                </a:cubicBezTo>
                <a:cubicBezTo>
                  <a:pt x="-35525" y="244723"/>
                  <a:pt x="19313" y="164193"/>
                  <a:pt x="0" y="0"/>
                </a:cubicBezTo>
                <a:close/>
              </a:path>
            </a:pathLst>
          </a:custGeom>
          <a:solidFill>
            <a:schemeClr val="accent4">
              <a:lumMod val="20000"/>
              <a:lumOff val="80000"/>
            </a:schemeClr>
          </a:solidFill>
          <a:ln>
            <a:solidFill>
              <a:schemeClr val="tx1"/>
            </a:solidFill>
            <a:extLst>
              <a:ext uri="{C807C97D-BFC1-408E-A445-0C87EB9F89A2}">
                <ask:lineSketchStyleProps xmlns:ask="http://schemas.microsoft.com/office/drawing/2018/sketchyshapes" sd="1950387641">
                  <a:prstGeom prst="rect">
                    <a:avLst/>
                  </a:prstGeom>
                  <ask:type>
                    <ask:lineSketchScribble/>
                  </ask:type>
                </ask:lineSketchStyleProps>
              </a:ext>
            </a:extLst>
          </a:ln>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MX" sz="1800" b="1" i="0" u="none" strike="noStrike" kern="1200" cap="none" spc="0" normalizeH="0" baseline="0" noProof="0" dirty="0">
                <a:ln>
                  <a:noFill/>
                </a:ln>
                <a:solidFill>
                  <a:prstClr val="black"/>
                </a:solidFill>
                <a:effectLst/>
                <a:uLnTx/>
                <a:uFillTx/>
                <a:latin typeface="Montserrat" panose="00000500000000000000" pitchFamily="2" charset="0"/>
                <a:ea typeface="+mn-ea"/>
                <a:cs typeface="+mn-cs"/>
              </a:rPr>
              <a:t>Juego, Arte, Exploración del medio y Literatura</a:t>
            </a:r>
            <a:endParaRPr kumimoji="0" lang="es-CO" sz="1800" b="1"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2" name="CuadroTexto 11">
            <a:extLst>
              <a:ext uri="{FF2B5EF4-FFF2-40B4-BE49-F238E27FC236}">
                <a16:creationId xmlns:a16="http://schemas.microsoft.com/office/drawing/2014/main" id="{AFB429E6-48B7-82C6-9E2B-FDB22D31F642}"/>
              </a:ext>
            </a:extLst>
          </p:cNvPr>
          <p:cNvSpPr txBox="1"/>
          <p:nvPr/>
        </p:nvSpPr>
        <p:spPr>
          <a:xfrm>
            <a:off x="7580692" y="5491218"/>
            <a:ext cx="4320000" cy="646331"/>
          </a:xfrm>
          <a:custGeom>
            <a:avLst/>
            <a:gdLst>
              <a:gd name="connsiteX0" fmla="*/ 0 w 4320000"/>
              <a:gd name="connsiteY0" fmla="*/ 0 h 646331"/>
              <a:gd name="connsiteX1" fmla="*/ 496800 w 4320000"/>
              <a:gd name="connsiteY1" fmla="*/ 0 h 646331"/>
              <a:gd name="connsiteX2" fmla="*/ 993600 w 4320000"/>
              <a:gd name="connsiteY2" fmla="*/ 0 h 646331"/>
              <a:gd name="connsiteX3" fmla="*/ 1620000 w 4320000"/>
              <a:gd name="connsiteY3" fmla="*/ 0 h 646331"/>
              <a:gd name="connsiteX4" fmla="*/ 2030400 w 4320000"/>
              <a:gd name="connsiteY4" fmla="*/ 0 h 646331"/>
              <a:gd name="connsiteX5" fmla="*/ 2527200 w 4320000"/>
              <a:gd name="connsiteY5" fmla="*/ 0 h 646331"/>
              <a:gd name="connsiteX6" fmla="*/ 3110400 w 4320000"/>
              <a:gd name="connsiteY6" fmla="*/ 0 h 646331"/>
              <a:gd name="connsiteX7" fmla="*/ 3607200 w 4320000"/>
              <a:gd name="connsiteY7" fmla="*/ 0 h 646331"/>
              <a:gd name="connsiteX8" fmla="*/ 4320000 w 4320000"/>
              <a:gd name="connsiteY8" fmla="*/ 0 h 646331"/>
              <a:gd name="connsiteX9" fmla="*/ 4320000 w 4320000"/>
              <a:gd name="connsiteY9" fmla="*/ 329629 h 646331"/>
              <a:gd name="connsiteX10" fmla="*/ 4320000 w 4320000"/>
              <a:gd name="connsiteY10" fmla="*/ 646331 h 646331"/>
              <a:gd name="connsiteX11" fmla="*/ 3866400 w 4320000"/>
              <a:gd name="connsiteY11" fmla="*/ 646331 h 646331"/>
              <a:gd name="connsiteX12" fmla="*/ 3456000 w 4320000"/>
              <a:gd name="connsiteY12" fmla="*/ 646331 h 646331"/>
              <a:gd name="connsiteX13" fmla="*/ 2872800 w 4320000"/>
              <a:gd name="connsiteY13" fmla="*/ 646331 h 646331"/>
              <a:gd name="connsiteX14" fmla="*/ 2289600 w 4320000"/>
              <a:gd name="connsiteY14" fmla="*/ 646331 h 646331"/>
              <a:gd name="connsiteX15" fmla="*/ 1749600 w 4320000"/>
              <a:gd name="connsiteY15" fmla="*/ 646331 h 646331"/>
              <a:gd name="connsiteX16" fmla="*/ 1166400 w 4320000"/>
              <a:gd name="connsiteY16" fmla="*/ 646331 h 646331"/>
              <a:gd name="connsiteX17" fmla="*/ 669600 w 4320000"/>
              <a:gd name="connsiteY17" fmla="*/ 646331 h 646331"/>
              <a:gd name="connsiteX18" fmla="*/ 0 w 4320000"/>
              <a:gd name="connsiteY18" fmla="*/ 646331 h 646331"/>
              <a:gd name="connsiteX19" fmla="*/ 0 w 4320000"/>
              <a:gd name="connsiteY19" fmla="*/ 310239 h 646331"/>
              <a:gd name="connsiteX20" fmla="*/ 0 w 4320000"/>
              <a:gd name="connsiteY20" fmla="*/ 0 h 6463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4320000" h="646331" fill="none" extrusionOk="0">
                <a:moveTo>
                  <a:pt x="0" y="0"/>
                </a:moveTo>
                <a:cubicBezTo>
                  <a:pt x="193343" y="-11222"/>
                  <a:pt x="326844" y="48386"/>
                  <a:pt x="496800" y="0"/>
                </a:cubicBezTo>
                <a:cubicBezTo>
                  <a:pt x="666756" y="-48386"/>
                  <a:pt x="799636" y="53708"/>
                  <a:pt x="993600" y="0"/>
                </a:cubicBezTo>
                <a:cubicBezTo>
                  <a:pt x="1187564" y="-53708"/>
                  <a:pt x="1472185" y="70974"/>
                  <a:pt x="1620000" y="0"/>
                </a:cubicBezTo>
                <a:cubicBezTo>
                  <a:pt x="1767815" y="-70974"/>
                  <a:pt x="1850129" y="13800"/>
                  <a:pt x="2030400" y="0"/>
                </a:cubicBezTo>
                <a:cubicBezTo>
                  <a:pt x="2210671" y="-13800"/>
                  <a:pt x="2383123" y="25404"/>
                  <a:pt x="2527200" y="0"/>
                </a:cubicBezTo>
                <a:cubicBezTo>
                  <a:pt x="2671277" y="-25404"/>
                  <a:pt x="2930890" y="62516"/>
                  <a:pt x="3110400" y="0"/>
                </a:cubicBezTo>
                <a:cubicBezTo>
                  <a:pt x="3289910" y="-62516"/>
                  <a:pt x="3455059" y="40145"/>
                  <a:pt x="3607200" y="0"/>
                </a:cubicBezTo>
                <a:cubicBezTo>
                  <a:pt x="3759341" y="-40145"/>
                  <a:pt x="3978390" y="37649"/>
                  <a:pt x="4320000" y="0"/>
                </a:cubicBezTo>
                <a:cubicBezTo>
                  <a:pt x="4342148" y="142523"/>
                  <a:pt x="4302937" y="176448"/>
                  <a:pt x="4320000" y="329629"/>
                </a:cubicBezTo>
                <a:cubicBezTo>
                  <a:pt x="4337063" y="482810"/>
                  <a:pt x="4314028" y="521201"/>
                  <a:pt x="4320000" y="646331"/>
                </a:cubicBezTo>
                <a:cubicBezTo>
                  <a:pt x="4165512" y="685207"/>
                  <a:pt x="4002879" y="640874"/>
                  <a:pt x="3866400" y="646331"/>
                </a:cubicBezTo>
                <a:cubicBezTo>
                  <a:pt x="3729921" y="651788"/>
                  <a:pt x="3631046" y="621551"/>
                  <a:pt x="3456000" y="646331"/>
                </a:cubicBezTo>
                <a:cubicBezTo>
                  <a:pt x="3280954" y="671111"/>
                  <a:pt x="3081545" y="645793"/>
                  <a:pt x="2872800" y="646331"/>
                </a:cubicBezTo>
                <a:cubicBezTo>
                  <a:pt x="2664055" y="646869"/>
                  <a:pt x="2555596" y="598455"/>
                  <a:pt x="2289600" y="646331"/>
                </a:cubicBezTo>
                <a:cubicBezTo>
                  <a:pt x="2023604" y="694207"/>
                  <a:pt x="1960182" y="609733"/>
                  <a:pt x="1749600" y="646331"/>
                </a:cubicBezTo>
                <a:cubicBezTo>
                  <a:pt x="1539018" y="682929"/>
                  <a:pt x="1361404" y="624082"/>
                  <a:pt x="1166400" y="646331"/>
                </a:cubicBezTo>
                <a:cubicBezTo>
                  <a:pt x="971396" y="668580"/>
                  <a:pt x="776443" y="621922"/>
                  <a:pt x="669600" y="646331"/>
                </a:cubicBezTo>
                <a:cubicBezTo>
                  <a:pt x="562757" y="670740"/>
                  <a:pt x="153732" y="644530"/>
                  <a:pt x="0" y="646331"/>
                </a:cubicBezTo>
                <a:cubicBezTo>
                  <a:pt x="-19942" y="505965"/>
                  <a:pt x="38861" y="382898"/>
                  <a:pt x="0" y="310239"/>
                </a:cubicBezTo>
                <a:cubicBezTo>
                  <a:pt x="-38861" y="237580"/>
                  <a:pt x="29073" y="95534"/>
                  <a:pt x="0" y="0"/>
                </a:cubicBezTo>
                <a:close/>
              </a:path>
              <a:path w="4320000" h="646331" stroke="0" extrusionOk="0">
                <a:moveTo>
                  <a:pt x="0" y="0"/>
                </a:moveTo>
                <a:cubicBezTo>
                  <a:pt x="150590" y="-46947"/>
                  <a:pt x="353392" y="57647"/>
                  <a:pt x="496800" y="0"/>
                </a:cubicBezTo>
                <a:cubicBezTo>
                  <a:pt x="640208" y="-57647"/>
                  <a:pt x="938557" y="18645"/>
                  <a:pt x="1080000" y="0"/>
                </a:cubicBezTo>
                <a:cubicBezTo>
                  <a:pt x="1221443" y="-18645"/>
                  <a:pt x="1317973" y="38854"/>
                  <a:pt x="1533600" y="0"/>
                </a:cubicBezTo>
                <a:cubicBezTo>
                  <a:pt x="1749227" y="-38854"/>
                  <a:pt x="1753685" y="42223"/>
                  <a:pt x="1944000" y="0"/>
                </a:cubicBezTo>
                <a:cubicBezTo>
                  <a:pt x="2134315" y="-42223"/>
                  <a:pt x="2397923" y="43770"/>
                  <a:pt x="2527200" y="0"/>
                </a:cubicBezTo>
                <a:cubicBezTo>
                  <a:pt x="2656477" y="-43770"/>
                  <a:pt x="2894530" y="7608"/>
                  <a:pt x="3110400" y="0"/>
                </a:cubicBezTo>
                <a:cubicBezTo>
                  <a:pt x="3326270" y="-7608"/>
                  <a:pt x="3527197" y="38092"/>
                  <a:pt x="3693600" y="0"/>
                </a:cubicBezTo>
                <a:cubicBezTo>
                  <a:pt x="3860003" y="-38092"/>
                  <a:pt x="4188308" y="48891"/>
                  <a:pt x="4320000" y="0"/>
                </a:cubicBezTo>
                <a:cubicBezTo>
                  <a:pt x="4352390" y="109321"/>
                  <a:pt x="4315119" y="178178"/>
                  <a:pt x="4320000" y="316702"/>
                </a:cubicBezTo>
                <a:cubicBezTo>
                  <a:pt x="4324881" y="455226"/>
                  <a:pt x="4302435" y="522843"/>
                  <a:pt x="4320000" y="646331"/>
                </a:cubicBezTo>
                <a:cubicBezTo>
                  <a:pt x="4132755" y="659684"/>
                  <a:pt x="3990246" y="611707"/>
                  <a:pt x="3866400" y="646331"/>
                </a:cubicBezTo>
                <a:cubicBezTo>
                  <a:pt x="3742554" y="680955"/>
                  <a:pt x="3579562" y="637612"/>
                  <a:pt x="3369600" y="646331"/>
                </a:cubicBezTo>
                <a:cubicBezTo>
                  <a:pt x="3159638" y="655050"/>
                  <a:pt x="3016941" y="601311"/>
                  <a:pt x="2872800" y="646331"/>
                </a:cubicBezTo>
                <a:cubicBezTo>
                  <a:pt x="2728659" y="691351"/>
                  <a:pt x="2623417" y="622903"/>
                  <a:pt x="2462400" y="646331"/>
                </a:cubicBezTo>
                <a:cubicBezTo>
                  <a:pt x="2301383" y="669759"/>
                  <a:pt x="1998445" y="610390"/>
                  <a:pt x="1836000" y="646331"/>
                </a:cubicBezTo>
                <a:cubicBezTo>
                  <a:pt x="1673555" y="682272"/>
                  <a:pt x="1496314" y="609110"/>
                  <a:pt x="1382400" y="646331"/>
                </a:cubicBezTo>
                <a:cubicBezTo>
                  <a:pt x="1268486" y="683552"/>
                  <a:pt x="1115897" y="618509"/>
                  <a:pt x="885600" y="646331"/>
                </a:cubicBezTo>
                <a:cubicBezTo>
                  <a:pt x="655303" y="674153"/>
                  <a:pt x="265016" y="540954"/>
                  <a:pt x="0" y="646331"/>
                </a:cubicBezTo>
                <a:cubicBezTo>
                  <a:pt x="-32413" y="489332"/>
                  <a:pt x="26984" y="421219"/>
                  <a:pt x="0" y="323166"/>
                </a:cubicBezTo>
                <a:cubicBezTo>
                  <a:pt x="-26984" y="225114"/>
                  <a:pt x="28128" y="73529"/>
                  <a:pt x="0" y="0"/>
                </a:cubicBezTo>
                <a:close/>
              </a:path>
            </a:pathLst>
          </a:custGeom>
          <a:solidFill>
            <a:schemeClr val="accent1">
              <a:lumMod val="20000"/>
              <a:lumOff val="80000"/>
            </a:schemeClr>
          </a:solidFill>
          <a:ln>
            <a:solidFill>
              <a:schemeClr val="tx1"/>
            </a:solidFill>
            <a:extLst>
              <a:ext uri="{C807C97D-BFC1-408E-A445-0C87EB9F89A2}">
                <ask:lineSketchStyleProps xmlns:ask="http://schemas.microsoft.com/office/drawing/2018/sketchyshapes" sd="1840587691">
                  <a:prstGeom prst="rect">
                    <a:avLst/>
                  </a:prstGeom>
                  <ask:type>
                    <ask:lineSketchScribble/>
                  </ask:type>
                </ask:lineSketchStyleProps>
              </a:ext>
            </a:extLst>
          </a:ln>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MX" sz="1800" b="1" i="0" u="none" strike="noStrike" kern="1200" cap="none" spc="0" normalizeH="0" baseline="0" noProof="0" dirty="0">
                <a:ln>
                  <a:noFill/>
                </a:ln>
                <a:solidFill>
                  <a:prstClr val="black"/>
                </a:solidFill>
                <a:effectLst/>
                <a:uLnTx/>
                <a:uFillTx/>
                <a:latin typeface="Montserrat" panose="00000500000000000000" pitchFamily="2" charset="0"/>
                <a:ea typeface="+mn-ea"/>
                <a:cs typeface="+mn-cs"/>
              </a:rPr>
              <a:t>Atención Integral, Desarrollo Integral, Educación Inicial, Salud</a:t>
            </a:r>
            <a:endParaRPr kumimoji="0" lang="es-CO" sz="1800" b="1"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4" name="CuadroTexto 13">
            <a:extLst>
              <a:ext uri="{FF2B5EF4-FFF2-40B4-BE49-F238E27FC236}">
                <a16:creationId xmlns:a16="http://schemas.microsoft.com/office/drawing/2014/main" id="{ECCC5F2C-8B4B-EFAF-7973-5A9196718B61}"/>
              </a:ext>
            </a:extLst>
          </p:cNvPr>
          <p:cNvSpPr txBox="1"/>
          <p:nvPr/>
        </p:nvSpPr>
        <p:spPr>
          <a:xfrm>
            <a:off x="7580692" y="1778250"/>
            <a:ext cx="4320000" cy="923330"/>
          </a:xfrm>
          <a:custGeom>
            <a:avLst/>
            <a:gdLst>
              <a:gd name="connsiteX0" fmla="*/ 0 w 4320000"/>
              <a:gd name="connsiteY0" fmla="*/ 0 h 923330"/>
              <a:gd name="connsiteX1" fmla="*/ 410400 w 4320000"/>
              <a:gd name="connsiteY1" fmla="*/ 0 h 923330"/>
              <a:gd name="connsiteX2" fmla="*/ 907200 w 4320000"/>
              <a:gd name="connsiteY2" fmla="*/ 0 h 923330"/>
              <a:gd name="connsiteX3" fmla="*/ 1360800 w 4320000"/>
              <a:gd name="connsiteY3" fmla="*/ 0 h 923330"/>
              <a:gd name="connsiteX4" fmla="*/ 1771200 w 4320000"/>
              <a:gd name="connsiteY4" fmla="*/ 0 h 923330"/>
              <a:gd name="connsiteX5" fmla="*/ 2397600 w 4320000"/>
              <a:gd name="connsiteY5" fmla="*/ 0 h 923330"/>
              <a:gd name="connsiteX6" fmla="*/ 2808000 w 4320000"/>
              <a:gd name="connsiteY6" fmla="*/ 0 h 923330"/>
              <a:gd name="connsiteX7" fmla="*/ 3391200 w 4320000"/>
              <a:gd name="connsiteY7" fmla="*/ 0 h 923330"/>
              <a:gd name="connsiteX8" fmla="*/ 4320000 w 4320000"/>
              <a:gd name="connsiteY8" fmla="*/ 0 h 923330"/>
              <a:gd name="connsiteX9" fmla="*/ 4320000 w 4320000"/>
              <a:gd name="connsiteY9" fmla="*/ 470898 h 923330"/>
              <a:gd name="connsiteX10" fmla="*/ 4320000 w 4320000"/>
              <a:gd name="connsiteY10" fmla="*/ 923330 h 923330"/>
              <a:gd name="connsiteX11" fmla="*/ 3693600 w 4320000"/>
              <a:gd name="connsiteY11" fmla="*/ 923330 h 923330"/>
              <a:gd name="connsiteX12" fmla="*/ 3153600 w 4320000"/>
              <a:gd name="connsiteY12" fmla="*/ 923330 h 923330"/>
              <a:gd name="connsiteX13" fmla="*/ 2570400 w 4320000"/>
              <a:gd name="connsiteY13" fmla="*/ 923330 h 923330"/>
              <a:gd name="connsiteX14" fmla="*/ 1944000 w 4320000"/>
              <a:gd name="connsiteY14" fmla="*/ 923330 h 923330"/>
              <a:gd name="connsiteX15" fmla="*/ 1490400 w 4320000"/>
              <a:gd name="connsiteY15" fmla="*/ 923330 h 923330"/>
              <a:gd name="connsiteX16" fmla="*/ 864000 w 4320000"/>
              <a:gd name="connsiteY16" fmla="*/ 923330 h 923330"/>
              <a:gd name="connsiteX17" fmla="*/ 0 w 4320000"/>
              <a:gd name="connsiteY17" fmla="*/ 923330 h 923330"/>
              <a:gd name="connsiteX18" fmla="*/ 0 w 4320000"/>
              <a:gd name="connsiteY18" fmla="*/ 489365 h 923330"/>
              <a:gd name="connsiteX19" fmla="*/ 0 w 4320000"/>
              <a:gd name="connsiteY19" fmla="*/ 0 h 9233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320000" h="923330" fill="none" extrusionOk="0">
                <a:moveTo>
                  <a:pt x="0" y="0"/>
                </a:moveTo>
                <a:cubicBezTo>
                  <a:pt x="174348" y="-39939"/>
                  <a:pt x="310768" y="46553"/>
                  <a:pt x="410400" y="0"/>
                </a:cubicBezTo>
                <a:cubicBezTo>
                  <a:pt x="510032" y="-46553"/>
                  <a:pt x="791483" y="10242"/>
                  <a:pt x="907200" y="0"/>
                </a:cubicBezTo>
                <a:cubicBezTo>
                  <a:pt x="1022917" y="-10242"/>
                  <a:pt x="1264210" y="41646"/>
                  <a:pt x="1360800" y="0"/>
                </a:cubicBezTo>
                <a:cubicBezTo>
                  <a:pt x="1457390" y="-41646"/>
                  <a:pt x="1634842" y="33679"/>
                  <a:pt x="1771200" y="0"/>
                </a:cubicBezTo>
                <a:cubicBezTo>
                  <a:pt x="1907558" y="-33679"/>
                  <a:pt x="2216148" y="48656"/>
                  <a:pt x="2397600" y="0"/>
                </a:cubicBezTo>
                <a:cubicBezTo>
                  <a:pt x="2579052" y="-48656"/>
                  <a:pt x="2646020" y="20234"/>
                  <a:pt x="2808000" y="0"/>
                </a:cubicBezTo>
                <a:cubicBezTo>
                  <a:pt x="2969980" y="-20234"/>
                  <a:pt x="3238581" y="5466"/>
                  <a:pt x="3391200" y="0"/>
                </a:cubicBezTo>
                <a:cubicBezTo>
                  <a:pt x="3543819" y="-5466"/>
                  <a:pt x="3878718" y="879"/>
                  <a:pt x="4320000" y="0"/>
                </a:cubicBezTo>
                <a:cubicBezTo>
                  <a:pt x="4362584" y="166038"/>
                  <a:pt x="4271668" y="279652"/>
                  <a:pt x="4320000" y="470898"/>
                </a:cubicBezTo>
                <a:cubicBezTo>
                  <a:pt x="4368332" y="662144"/>
                  <a:pt x="4308698" y="772555"/>
                  <a:pt x="4320000" y="923330"/>
                </a:cubicBezTo>
                <a:cubicBezTo>
                  <a:pt x="4141379" y="962102"/>
                  <a:pt x="3995629" y="866102"/>
                  <a:pt x="3693600" y="923330"/>
                </a:cubicBezTo>
                <a:cubicBezTo>
                  <a:pt x="3391571" y="980558"/>
                  <a:pt x="3350623" y="887996"/>
                  <a:pt x="3153600" y="923330"/>
                </a:cubicBezTo>
                <a:cubicBezTo>
                  <a:pt x="2956577" y="958664"/>
                  <a:pt x="2722908" y="912349"/>
                  <a:pt x="2570400" y="923330"/>
                </a:cubicBezTo>
                <a:cubicBezTo>
                  <a:pt x="2417892" y="934311"/>
                  <a:pt x="2135003" y="896734"/>
                  <a:pt x="1944000" y="923330"/>
                </a:cubicBezTo>
                <a:cubicBezTo>
                  <a:pt x="1752997" y="949926"/>
                  <a:pt x="1640445" y="916606"/>
                  <a:pt x="1490400" y="923330"/>
                </a:cubicBezTo>
                <a:cubicBezTo>
                  <a:pt x="1340355" y="930054"/>
                  <a:pt x="1059694" y="882870"/>
                  <a:pt x="864000" y="923330"/>
                </a:cubicBezTo>
                <a:cubicBezTo>
                  <a:pt x="668306" y="963790"/>
                  <a:pt x="313333" y="839643"/>
                  <a:pt x="0" y="923330"/>
                </a:cubicBezTo>
                <a:cubicBezTo>
                  <a:pt x="-47561" y="809162"/>
                  <a:pt x="51586" y="696124"/>
                  <a:pt x="0" y="489365"/>
                </a:cubicBezTo>
                <a:cubicBezTo>
                  <a:pt x="-51586" y="282606"/>
                  <a:pt x="47729" y="142580"/>
                  <a:pt x="0" y="0"/>
                </a:cubicBezTo>
                <a:close/>
              </a:path>
              <a:path w="4320000" h="923330" stroke="0" extrusionOk="0">
                <a:moveTo>
                  <a:pt x="0" y="0"/>
                </a:moveTo>
                <a:cubicBezTo>
                  <a:pt x="291819" y="-12008"/>
                  <a:pt x="367209" y="34447"/>
                  <a:pt x="626400" y="0"/>
                </a:cubicBezTo>
                <a:cubicBezTo>
                  <a:pt x="885591" y="-34447"/>
                  <a:pt x="972042" y="37441"/>
                  <a:pt x="1166400" y="0"/>
                </a:cubicBezTo>
                <a:cubicBezTo>
                  <a:pt x="1360758" y="-37441"/>
                  <a:pt x="1562019" y="57252"/>
                  <a:pt x="1749600" y="0"/>
                </a:cubicBezTo>
                <a:cubicBezTo>
                  <a:pt x="1937181" y="-57252"/>
                  <a:pt x="2033773" y="38805"/>
                  <a:pt x="2160000" y="0"/>
                </a:cubicBezTo>
                <a:cubicBezTo>
                  <a:pt x="2286227" y="-38805"/>
                  <a:pt x="2467374" y="3213"/>
                  <a:pt x="2656800" y="0"/>
                </a:cubicBezTo>
                <a:cubicBezTo>
                  <a:pt x="2846226" y="-3213"/>
                  <a:pt x="2911903" y="40068"/>
                  <a:pt x="3110400" y="0"/>
                </a:cubicBezTo>
                <a:cubicBezTo>
                  <a:pt x="3308897" y="-40068"/>
                  <a:pt x="3383194" y="1973"/>
                  <a:pt x="3564000" y="0"/>
                </a:cubicBezTo>
                <a:cubicBezTo>
                  <a:pt x="3744806" y="-1973"/>
                  <a:pt x="4075919" y="2910"/>
                  <a:pt x="4320000" y="0"/>
                </a:cubicBezTo>
                <a:cubicBezTo>
                  <a:pt x="4347286" y="96641"/>
                  <a:pt x="4306419" y="350951"/>
                  <a:pt x="4320000" y="443198"/>
                </a:cubicBezTo>
                <a:cubicBezTo>
                  <a:pt x="4333581" y="535445"/>
                  <a:pt x="4317177" y="816949"/>
                  <a:pt x="4320000" y="923330"/>
                </a:cubicBezTo>
                <a:cubicBezTo>
                  <a:pt x="4120202" y="972484"/>
                  <a:pt x="4003832" y="866359"/>
                  <a:pt x="3780000" y="923330"/>
                </a:cubicBezTo>
                <a:cubicBezTo>
                  <a:pt x="3556168" y="980301"/>
                  <a:pt x="3430118" y="873950"/>
                  <a:pt x="3153600" y="923330"/>
                </a:cubicBezTo>
                <a:cubicBezTo>
                  <a:pt x="2877082" y="972710"/>
                  <a:pt x="2792478" y="920898"/>
                  <a:pt x="2613600" y="923330"/>
                </a:cubicBezTo>
                <a:cubicBezTo>
                  <a:pt x="2434722" y="925762"/>
                  <a:pt x="2158461" y="910501"/>
                  <a:pt x="1987200" y="923330"/>
                </a:cubicBezTo>
                <a:cubicBezTo>
                  <a:pt x="1815939" y="936159"/>
                  <a:pt x="1696219" y="881235"/>
                  <a:pt x="1447200" y="923330"/>
                </a:cubicBezTo>
                <a:cubicBezTo>
                  <a:pt x="1198181" y="965425"/>
                  <a:pt x="1189547" y="906137"/>
                  <a:pt x="1036800" y="923330"/>
                </a:cubicBezTo>
                <a:cubicBezTo>
                  <a:pt x="884053" y="940523"/>
                  <a:pt x="744552" y="911925"/>
                  <a:pt x="626400" y="923330"/>
                </a:cubicBezTo>
                <a:cubicBezTo>
                  <a:pt x="508248" y="934735"/>
                  <a:pt x="146833" y="873099"/>
                  <a:pt x="0" y="923330"/>
                </a:cubicBezTo>
                <a:cubicBezTo>
                  <a:pt x="-26271" y="700926"/>
                  <a:pt x="18971" y="634586"/>
                  <a:pt x="0" y="443198"/>
                </a:cubicBezTo>
                <a:cubicBezTo>
                  <a:pt x="-18971" y="251810"/>
                  <a:pt x="42489" y="168633"/>
                  <a:pt x="0" y="0"/>
                </a:cubicBezTo>
                <a:close/>
              </a:path>
            </a:pathLst>
          </a:custGeom>
          <a:solidFill>
            <a:schemeClr val="accent2">
              <a:lumMod val="40000"/>
              <a:lumOff val="60000"/>
            </a:schemeClr>
          </a:solidFill>
          <a:ln>
            <a:solidFill>
              <a:schemeClr val="tx1"/>
            </a:solidFill>
            <a:extLst>
              <a:ext uri="{C807C97D-BFC1-408E-A445-0C87EB9F89A2}">
                <ask:lineSketchStyleProps xmlns:ask="http://schemas.microsoft.com/office/drawing/2018/sketchyshapes" sd="1816428167">
                  <a:prstGeom prst="rect">
                    <a:avLst/>
                  </a:prstGeom>
                  <ask:type>
                    <ask:lineSketchScribble/>
                  </ask:type>
                </ask:lineSketchStyleProps>
              </a:ext>
            </a:extLst>
          </a:ln>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CO" sz="1800" b="1" i="0" u="none" strike="noStrike" kern="1200" cap="none" spc="0" normalizeH="0" baseline="0" noProof="0" dirty="0">
                <a:ln>
                  <a:noFill/>
                </a:ln>
                <a:solidFill>
                  <a:prstClr val="black"/>
                </a:solidFill>
                <a:effectLst/>
                <a:uLnTx/>
                <a:uFillTx/>
                <a:latin typeface="Montserrat" panose="00000500000000000000" pitchFamily="2" charset="0"/>
                <a:ea typeface="+mn-ea"/>
                <a:cs typeface="+mn-cs"/>
              </a:rPr>
              <a:t>Universalidad, Equidad, Complementariedad, Corresponsabilidad</a:t>
            </a:r>
            <a:endParaRPr kumimoji="0" lang="es-CO" sz="1800" b="1"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6" name="CuadroTexto 15">
            <a:extLst>
              <a:ext uri="{FF2B5EF4-FFF2-40B4-BE49-F238E27FC236}">
                <a16:creationId xmlns:a16="http://schemas.microsoft.com/office/drawing/2014/main" id="{E205138C-1FF1-2314-76F6-D602E532C2E1}"/>
              </a:ext>
            </a:extLst>
          </p:cNvPr>
          <p:cNvSpPr txBox="1"/>
          <p:nvPr/>
        </p:nvSpPr>
        <p:spPr>
          <a:xfrm>
            <a:off x="7580692" y="4220593"/>
            <a:ext cx="4320000" cy="923330"/>
          </a:xfrm>
          <a:custGeom>
            <a:avLst/>
            <a:gdLst>
              <a:gd name="connsiteX0" fmla="*/ 0 w 4320000"/>
              <a:gd name="connsiteY0" fmla="*/ 0 h 923330"/>
              <a:gd name="connsiteX1" fmla="*/ 626400 w 4320000"/>
              <a:gd name="connsiteY1" fmla="*/ 0 h 923330"/>
              <a:gd name="connsiteX2" fmla="*/ 1080000 w 4320000"/>
              <a:gd name="connsiteY2" fmla="*/ 0 h 923330"/>
              <a:gd name="connsiteX3" fmla="*/ 1576800 w 4320000"/>
              <a:gd name="connsiteY3" fmla="*/ 0 h 923330"/>
              <a:gd name="connsiteX4" fmla="*/ 2160000 w 4320000"/>
              <a:gd name="connsiteY4" fmla="*/ 0 h 923330"/>
              <a:gd name="connsiteX5" fmla="*/ 2570400 w 4320000"/>
              <a:gd name="connsiteY5" fmla="*/ 0 h 923330"/>
              <a:gd name="connsiteX6" fmla="*/ 3067200 w 4320000"/>
              <a:gd name="connsiteY6" fmla="*/ 0 h 923330"/>
              <a:gd name="connsiteX7" fmla="*/ 3693600 w 4320000"/>
              <a:gd name="connsiteY7" fmla="*/ 0 h 923330"/>
              <a:gd name="connsiteX8" fmla="*/ 4320000 w 4320000"/>
              <a:gd name="connsiteY8" fmla="*/ 0 h 923330"/>
              <a:gd name="connsiteX9" fmla="*/ 4320000 w 4320000"/>
              <a:gd name="connsiteY9" fmla="*/ 480132 h 923330"/>
              <a:gd name="connsiteX10" fmla="*/ 4320000 w 4320000"/>
              <a:gd name="connsiteY10" fmla="*/ 923330 h 923330"/>
              <a:gd name="connsiteX11" fmla="*/ 3736800 w 4320000"/>
              <a:gd name="connsiteY11" fmla="*/ 923330 h 923330"/>
              <a:gd name="connsiteX12" fmla="*/ 3153600 w 4320000"/>
              <a:gd name="connsiteY12" fmla="*/ 923330 h 923330"/>
              <a:gd name="connsiteX13" fmla="*/ 2527200 w 4320000"/>
              <a:gd name="connsiteY13" fmla="*/ 923330 h 923330"/>
              <a:gd name="connsiteX14" fmla="*/ 2030400 w 4320000"/>
              <a:gd name="connsiteY14" fmla="*/ 923330 h 923330"/>
              <a:gd name="connsiteX15" fmla="*/ 1620000 w 4320000"/>
              <a:gd name="connsiteY15" fmla="*/ 923330 h 923330"/>
              <a:gd name="connsiteX16" fmla="*/ 993600 w 4320000"/>
              <a:gd name="connsiteY16" fmla="*/ 923330 h 923330"/>
              <a:gd name="connsiteX17" fmla="*/ 0 w 4320000"/>
              <a:gd name="connsiteY17" fmla="*/ 923330 h 923330"/>
              <a:gd name="connsiteX18" fmla="*/ 0 w 4320000"/>
              <a:gd name="connsiteY18" fmla="*/ 489365 h 923330"/>
              <a:gd name="connsiteX19" fmla="*/ 0 w 4320000"/>
              <a:gd name="connsiteY19" fmla="*/ 0 h 9233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320000" h="923330" fill="none" extrusionOk="0">
                <a:moveTo>
                  <a:pt x="0" y="0"/>
                </a:moveTo>
                <a:cubicBezTo>
                  <a:pt x="312242" y="-63872"/>
                  <a:pt x="365650" y="8984"/>
                  <a:pt x="626400" y="0"/>
                </a:cubicBezTo>
                <a:cubicBezTo>
                  <a:pt x="887150" y="-8984"/>
                  <a:pt x="903540" y="51943"/>
                  <a:pt x="1080000" y="0"/>
                </a:cubicBezTo>
                <a:cubicBezTo>
                  <a:pt x="1256460" y="-51943"/>
                  <a:pt x="1437772" y="31009"/>
                  <a:pt x="1576800" y="0"/>
                </a:cubicBezTo>
                <a:cubicBezTo>
                  <a:pt x="1715828" y="-31009"/>
                  <a:pt x="1960408" y="52271"/>
                  <a:pt x="2160000" y="0"/>
                </a:cubicBezTo>
                <a:cubicBezTo>
                  <a:pt x="2359592" y="-52271"/>
                  <a:pt x="2454137" y="6163"/>
                  <a:pt x="2570400" y="0"/>
                </a:cubicBezTo>
                <a:cubicBezTo>
                  <a:pt x="2686663" y="-6163"/>
                  <a:pt x="2962329" y="54623"/>
                  <a:pt x="3067200" y="0"/>
                </a:cubicBezTo>
                <a:cubicBezTo>
                  <a:pt x="3172071" y="-54623"/>
                  <a:pt x="3431724" y="22677"/>
                  <a:pt x="3693600" y="0"/>
                </a:cubicBezTo>
                <a:cubicBezTo>
                  <a:pt x="3955476" y="-22677"/>
                  <a:pt x="4055296" y="72857"/>
                  <a:pt x="4320000" y="0"/>
                </a:cubicBezTo>
                <a:cubicBezTo>
                  <a:pt x="4363332" y="179034"/>
                  <a:pt x="4289534" y="353882"/>
                  <a:pt x="4320000" y="480132"/>
                </a:cubicBezTo>
                <a:cubicBezTo>
                  <a:pt x="4350466" y="606382"/>
                  <a:pt x="4273006" y="795227"/>
                  <a:pt x="4320000" y="923330"/>
                </a:cubicBezTo>
                <a:cubicBezTo>
                  <a:pt x="4064727" y="938541"/>
                  <a:pt x="3918108" y="917254"/>
                  <a:pt x="3736800" y="923330"/>
                </a:cubicBezTo>
                <a:cubicBezTo>
                  <a:pt x="3555492" y="929406"/>
                  <a:pt x="3395797" y="904592"/>
                  <a:pt x="3153600" y="923330"/>
                </a:cubicBezTo>
                <a:cubicBezTo>
                  <a:pt x="2911403" y="942068"/>
                  <a:pt x="2706598" y="922350"/>
                  <a:pt x="2527200" y="923330"/>
                </a:cubicBezTo>
                <a:cubicBezTo>
                  <a:pt x="2347802" y="924310"/>
                  <a:pt x="2251129" y="899896"/>
                  <a:pt x="2030400" y="923330"/>
                </a:cubicBezTo>
                <a:cubicBezTo>
                  <a:pt x="1809671" y="946764"/>
                  <a:pt x="1719671" y="885195"/>
                  <a:pt x="1620000" y="923330"/>
                </a:cubicBezTo>
                <a:cubicBezTo>
                  <a:pt x="1520329" y="961465"/>
                  <a:pt x="1142340" y="868545"/>
                  <a:pt x="993600" y="923330"/>
                </a:cubicBezTo>
                <a:cubicBezTo>
                  <a:pt x="844860" y="978115"/>
                  <a:pt x="396806" y="890751"/>
                  <a:pt x="0" y="923330"/>
                </a:cubicBezTo>
                <a:cubicBezTo>
                  <a:pt x="-35318" y="803659"/>
                  <a:pt x="8653" y="626729"/>
                  <a:pt x="0" y="489365"/>
                </a:cubicBezTo>
                <a:cubicBezTo>
                  <a:pt x="-8653" y="352001"/>
                  <a:pt x="31566" y="194486"/>
                  <a:pt x="0" y="0"/>
                </a:cubicBezTo>
                <a:close/>
              </a:path>
              <a:path w="4320000" h="923330" stroke="0" extrusionOk="0">
                <a:moveTo>
                  <a:pt x="0" y="0"/>
                </a:moveTo>
                <a:cubicBezTo>
                  <a:pt x="126357" y="-24911"/>
                  <a:pt x="299208" y="2210"/>
                  <a:pt x="410400" y="0"/>
                </a:cubicBezTo>
                <a:cubicBezTo>
                  <a:pt x="521592" y="-2210"/>
                  <a:pt x="673386" y="40664"/>
                  <a:pt x="864000" y="0"/>
                </a:cubicBezTo>
                <a:cubicBezTo>
                  <a:pt x="1054614" y="-40664"/>
                  <a:pt x="1230481" y="5585"/>
                  <a:pt x="1447200" y="0"/>
                </a:cubicBezTo>
                <a:cubicBezTo>
                  <a:pt x="1663919" y="-5585"/>
                  <a:pt x="1774577" y="62857"/>
                  <a:pt x="2030400" y="0"/>
                </a:cubicBezTo>
                <a:cubicBezTo>
                  <a:pt x="2286223" y="-62857"/>
                  <a:pt x="2421771" y="30270"/>
                  <a:pt x="2613600" y="0"/>
                </a:cubicBezTo>
                <a:cubicBezTo>
                  <a:pt x="2805429" y="-30270"/>
                  <a:pt x="2821966" y="31652"/>
                  <a:pt x="3024000" y="0"/>
                </a:cubicBezTo>
                <a:cubicBezTo>
                  <a:pt x="3226034" y="-31652"/>
                  <a:pt x="3302324" y="53940"/>
                  <a:pt x="3520800" y="0"/>
                </a:cubicBezTo>
                <a:cubicBezTo>
                  <a:pt x="3739276" y="-53940"/>
                  <a:pt x="4031245" y="77912"/>
                  <a:pt x="4320000" y="0"/>
                </a:cubicBezTo>
                <a:cubicBezTo>
                  <a:pt x="4373419" y="98196"/>
                  <a:pt x="4275078" y="297090"/>
                  <a:pt x="4320000" y="480132"/>
                </a:cubicBezTo>
                <a:cubicBezTo>
                  <a:pt x="4364922" y="663174"/>
                  <a:pt x="4314809" y="827553"/>
                  <a:pt x="4320000" y="923330"/>
                </a:cubicBezTo>
                <a:cubicBezTo>
                  <a:pt x="4096595" y="952644"/>
                  <a:pt x="4021200" y="908090"/>
                  <a:pt x="3736800" y="923330"/>
                </a:cubicBezTo>
                <a:cubicBezTo>
                  <a:pt x="3452400" y="938570"/>
                  <a:pt x="3341579" y="877942"/>
                  <a:pt x="3240000" y="923330"/>
                </a:cubicBezTo>
                <a:cubicBezTo>
                  <a:pt x="3138421" y="968718"/>
                  <a:pt x="2783408" y="871598"/>
                  <a:pt x="2613600" y="923330"/>
                </a:cubicBezTo>
                <a:cubicBezTo>
                  <a:pt x="2443792" y="975062"/>
                  <a:pt x="2251607" y="867263"/>
                  <a:pt x="2116800" y="923330"/>
                </a:cubicBezTo>
                <a:cubicBezTo>
                  <a:pt x="1981993" y="979397"/>
                  <a:pt x="1769098" y="865790"/>
                  <a:pt x="1576800" y="923330"/>
                </a:cubicBezTo>
                <a:cubicBezTo>
                  <a:pt x="1384502" y="980870"/>
                  <a:pt x="1264740" y="893190"/>
                  <a:pt x="1036800" y="923330"/>
                </a:cubicBezTo>
                <a:cubicBezTo>
                  <a:pt x="808860" y="953470"/>
                  <a:pt x="724344" y="886470"/>
                  <a:pt x="583200" y="923330"/>
                </a:cubicBezTo>
                <a:cubicBezTo>
                  <a:pt x="442056" y="960190"/>
                  <a:pt x="221444" y="888310"/>
                  <a:pt x="0" y="923330"/>
                </a:cubicBezTo>
                <a:cubicBezTo>
                  <a:pt x="-48552" y="812368"/>
                  <a:pt x="22795" y="690805"/>
                  <a:pt x="0" y="470898"/>
                </a:cubicBezTo>
                <a:cubicBezTo>
                  <a:pt x="-22795" y="250991"/>
                  <a:pt x="5675" y="172104"/>
                  <a:pt x="0" y="0"/>
                </a:cubicBezTo>
                <a:close/>
              </a:path>
            </a:pathLst>
          </a:custGeom>
          <a:solidFill>
            <a:schemeClr val="accent6">
              <a:lumMod val="20000"/>
              <a:lumOff val="80000"/>
            </a:schemeClr>
          </a:solidFill>
          <a:ln>
            <a:solidFill>
              <a:schemeClr val="tx1"/>
            </a:solidFill>
            <a:extLst>
              <a:ext uri="{C807C97D-BFC1-408E-A445-0C87EB9F89A2}">
                <ask:lineSketchStyleProps xmlns:ask="http://schemas.microsoft.com/office/drawing/2018/sketchyshapes" sd="1161008068">
                  <a:prstGeom prst="rect">
                    <a:avLst/>
                  </a:prstGeom>
                  <ask:type>
                    <ask:lineSketchScribble/>
                  </ask:type>
                </ask:lineSketchStyleProps>
              </a:ext>
            </a:extLst>
          </a:ln>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MX" sz="1800" b="1" i="0" u="none" strike="noStrike" kern="1200" cap="none" spc="0" normalizeH="0" baseline="0" noProof="0" dirty="0">
                <a:ln>
                  <a:noFill/>
                </a:ln>
                <a:solidFill>
                  <a:prstClr val="black"/>
                </a:solidFill>
                <a:effectLst/>
                <a:uLnTx/>
                <a:uFillTx/>
                <a:latin typeface="Montserrat" panose="00000500000000000000" pitchFamily="2" charset="0"/>
                <a:ea typeface="+mn-ea"/>
                <a:cs typeface="+mn-cs"/>
              </a:rPr>
              <a:t>Planeación pedagógica intencionada, sistemática, estructurada</a:t>
            </a:r>
            <a:endParaRPr kumimoji="0" lang="es-CO" sz="1800" b="1"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20" name="Imagen 19" descr="Niño celebrando">
            <a:extLst>
              <a:ext uri="{FF2B5EF4-FFF2-40B4-BE49-F238E27FC236}">
                <a16:creationId xmlns:a16="http://schemas.microsoft.com/office/drawing/2014/main" id="{40B42CBC-D8B8-3DFC-3B01-DA254C189C0D}"/>
              </a:ext>
            </a:extLst>
          </p:cNvPr>
          <p:cNvPicPr>
            <a:picLocks noChangeAspect="1"/>
          </p:cNvPicPr>
          <p:nvPr/>
        </p:nvPicPr>
        <p:blipFill rotWithShape="1">
          <a:blip r:embed="rId4">
            <a:extLst>
              <a:ext uri="{28A0092B-C50C-407E-A947-70E740481C1C}">
                <a14:useLocalDpi xmlns:a14="http://schemas.microsoft.com/office/drawing/2010/main" val="0"/>
              </a:ext>
            </a:extLst>
          </a:blip>
          <a:srcRect b="70872"/>
          <a:stretch/>
        </p:blipFill>
        <p:spPr>
          <a:xfrm>
            <a:off x="10556648" y="1778248"/>
            <a:ext cx="1613703" cy="923331"/>
          </a:xfrm>
          <a:prstGeom prst="rect">
            <a:avLst/>
          </a:prstGeom>
        </p:spPr>
      </p:pic>
    </p:spTree>
    <p:extLst>
      <p:ext uri="{BB962C8B-B14F-4D97-AF65-F5344CB8AC3E}">
        <p14:creationId xmlns:p14="http://schemas.microsoft.com/office/powerpoint/2010/main" val="23052532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500" fill="hold"/>
                                        <p:tgtEl>
                                          <p:spTgt spid="20"/>
                                        </p:tgtEl>
                                        <p:attrNameLst>
                                          <p:attrName>ppt_x</p:attrName>
                                        </p:attrNameLst>
                                      </p:cBhvr>
                                      <p:tavLst>
                                        <p:tav tm="0">
                                          <p:val>
                                            <p:strVal val="#ppt_x"/>
                                          </p:val>
                                        </p:tav>
                                        <p:tav tm="100000">
                                          <p:val>
                                            <p:strVal val="#ppt_x"/>
                                          </p:val>
                                        </p:tav>
                                      </p:tavLst>
                                    </p:anim>
                                    <p:anim calcmode="lin" valueType="num">
                                      <p:cBhvr additive="base">
                                        <p:cTn id="8"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uadroTexto 4">
            <a:extLst>
              <a:ext uri="{FF2B5EF4-FFF2-40B4-BE49-F238E27FC236}">
                <a16:creationId xmlns:a16="http://schemas.microsoft.com/office/drawing/2014/main" id="{AFCBEF1F-BCC3-3A7F-15E6-8F9E0D75C0D8}"/>
              </a:ext>
            </a:extLst>
          </p:cNvPr>
          <p:cNvSpPr txBox="1"/>
          <p:nvPr/>
        </p:nvSpPr>
        <p:spPr>
          <a:xfrm>
            <a:off x="1940339" y="118748"/>
            <a:ext cx="5903520" cy="954107"/>
          </a:xfrm>
          <a:prstGeom prst="rect">
            <a:avLst/>
          </a:prstGeom>
          <a:noFill/>
        </p:spPr>
        <p:txBody>
          <a:bodyPr wrap="square" rtlCol="0">
            <a:spAutoFit/>
          </a:bodyPr>
          <a:lstStyle>
            <a:defPPr>
              <a:defRPr lang="en-US"/>
            </a:defPPr>
            <a:lvl1pPr>
              <a:defRPr sz="2000">
                <a:solidFill>
                  <a:srgbClr val="002060"/>
                </a:solidFill>
                <a:latin typeface="Arial" panose="020B0604020202020204" pitchFamily="34" charset="0"/>
                <a:cs typeface="Arial" panose="020B0604020202020204" pitchFamily="34" charset="0"/>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r>
              <a:rPr lang="es-ES_tradnl" sz="2800" b="1" dirty="0"/>
              <a:t>Apuesta de política: </a:t>
            </a:r>
          </a:p>
          <a:p>
            <a:pPr marL="0" marR="0" lvl="0" indent="0" algn="l" defTabSz="457200" rtl="0" eaLnBrk="1" fontAlgn="auto" latinLnBrk="0" hangingPunct="1">
              <a:lnSpc>
                <a:spcPct val="100000"/>
              </a:lnSpc>
              <a:spcBef>
                <a:spcPts val="0"/>
              </a:spcBef>
              <a:spcAft>
                <a:spcPts val="0"/>
              </a:spcAft>
              <a:buClrTx/>
              <a:buSzTx/>
              <a:buFontTx/>
              <a:buNone/>
              <a:tabLst/>
              <a:defRPr/>
            </a:pPr>
            <a:r>
              <a:rPr lang="es-ES_tradnl" sz="2800" b="1" dirty="0"/>
              <a:t>Principios de la Educación Inicial</a:t>
            </a:r>
          </a:p>
        </p:txBody>
      </p:sp>
      <p:grpSp>
        <p:nvGrpSpPr>
          <p:cNvPr id="10" name="Group 4">
            <a:extLst>
              <a:ext uri="{FF2B5EF4-FFF2-40B4-BE49-F238E27FC236}">
                <a16:creationId xmlns:a16="http://schemas.microsoft.com/office/drawing/2014/main" id="{9F72158F-3FE1-8C10-41BD-76480D9BCC0F}"/>
              </a:ext>
            </a:extLst>
          </p:cNvPr>
          <p:cNvGrpSpPr/>
          <p:nvPr/>
        </p:nvGrpSpPr>
        <p:grpSpPr>
          <a:xfrm>
            <a:off x="7859649" y="2035027"/>
            <a:ext cx="3798952" cy="1258891"/>
            <a:chOff x="6400718" y="1832608"/>
            <a:chExt cx="3798952" cy="1258891"/>
          </a:xfrm>
        </p:grpSpPr>
        <p:sp>
          <p:nvSpPr>
            <p:cNvPr id="11" name="Rectangle 29">
              <a:extLst>
                <a:ext uri="{FF2B5EF4-FFF2-40B4-BE49-F238E27FC236}">
                  <a16:creationId xmlns:a16="http://schemas.microsoft.com/office/drawing/2014/main" id="{B2223AA0-3FB9-C4F1-7443-CBA2DD0E1F20}"/>
                </a:ext>
              </a:extLst>
            </p:cNvPr>
            <p:cNvSpPr>
              <a:spLocks noChangeArrowheads="1"/>
            </p:cNvSpPr>
            <p:nvPr/>
          </p:nvSpPr>
          <p:spPr bwMode="auto">
            <a:xfrm>
              <a:off x="7052352" y="1833521"/>
              <a:ext cx="3147318" cy="943020"/>
            </a:xfrm>
            <a:prstGeom prst="rect">
              <a:avLst/>
            </a:prstGeom>
            <a:solidFill>
              <a:schemeClr val="accent2"/>
            </a:solidFill>
            <a:ln>
              <a:noFill/>
            </a:ln>
          </p:spPr>
          <p:txBody>
            <a:bodyPr vert="horz" wrap="square" lIns="91440" tIns="45720" rIns="91440" bIns="45720" numCol="1" anchor="t" anchorCtr="0" compatLnSpc="1">
              <a:prstTxWarp prst="textNoShape">
                <a:avLst/>
              </a:prstTxWarp>
            </a:bodyPr>
            <a:lstStyle/>
            <a:p>
              <a:endParaRPr lang="en-US"/>
            </a:p>
          </p:txBody>
        </p:sp>
        <p:sp>
          <p:nvSpPr>
            <p:cNvPr id="12" name="Freeform 30">
              <a:extLst>
                <a:ext uri="{FF2B5EF4-FFF2-40B4-BE49-F238E27FC236}">
                  <a16:creationId xmlns:a16="http://schemas.microsoft.com/office/drawing/2014/main" id="{071FD7F9-04B4-C5C2-25CC-1B82DEE2AE0B}"/>
                </a:ext>
              </a:extLst>
            </p:cNvPr>
            <p:cNvSpPr>
              <a:spLocks/>
            </p:cNvSpPr>
            <p:nvPr/>
          </p:nvSpPr>
          <p:spPr bwMode="auto">
            <a:xfrm>
              <a:off x="6400718" y="1832608"/>
              <a:ext cx="651634" cy="1258891"/>
            </a:xfrm>
            <a:custGeom>
              <a:avLst/>
              <a:gdLst>
                <a:gd name="T0" fmla="*/ 657 w 657"/>
                <a:gd name="T1" fmla="*/ 0 h 1096"/>
                <a:gd name="T2" fmla="*/ 0 w 657"/>
                <a:gd name="T3" fmla="*/ 1015 h 1096"/>
                <a:gd name="T4" fmla="*/ 85 w 657"/>
                <a:gd name="T5" fmla="*/ 1096 h 1096"/>
                <a:gd name="T6" fmla="*/ 657 w 657"/>
                <a:gd name="T7" fmla="*/ 821 h 1096"/>
                <a:gd name="T8" fmla="*/ 657 w 657"/>
                <a:gd name="T9" fmla="*/ 0 h 1096"/>
              </a:gdLst>
              <a:ahLst/>
              <a:cxnLst>
                <a:cxn ang="0">
                  <a:pos x="T0" y="T1"/>
                </a:cxn>
                <a:cxn ang="0">
                  <a:pos x="T2" y="T3"/>
                </a:cxn>
                <a:cxn ang="0">
                  <a:pos x="T4" y="T5"/>
                </a:cxn>
                <a:cxn ang="0">
                  <a:pos x="T6" y="T7"/>
                </a:cxn>
                <a:cxn ang="0">
                  <a:pos x="T8" y="T9"/>
                </a:cxn>
              </a:cxnLst>
              <a:rect l="0" t="0" r="r" b="b"/>
              <a:pathLst>
                <a:path w="657" h="1096">
                  <a:moveTo>
                    <a:pt x="657" y="0"/>
                  </a:moveTo>
                  <a:lnTo>
                    <a:pt x="0" y="1015"/>
                  </a:lnTo>
                  <a:lnTo>
                    <a:pt x="85" y="1096"/>
                  </a:lnTo>
                  <a:lnTo>
                    <a:pt x="657" y="821"/>
                  </a:lnTo>
                  <a:lnTo>
                    <a:pt x="657" y="0"/>
                  </a:lnTo>
                  <a:close/>
                </a:path>
              </a:pathLst>
            </a:custGeom>
            <a:solidFill>
              <a:schemeClr val="accent2">
                <a:lumMod val="75000"/>
              </a:schemeClr>
            </a:solidFill>
            <a:ln>
              <a:noFill/>
            </a:ln>
          </p:spPr>
          <p:txBody>
            <a:bodyPr vert="horz" wrap="square" lIns="91440" tIns="45720" rIns="91440" bIns="45720" numCol="1" anchor="t" anchorCtr="0" compatLnSpc="1">
              <a:prstTxWarp prst="textNoShape">
                <a:avLst/>
              </a:prstTxWarp>
            </a:bodyPr>
            <a:lstStyle/>
            <a:p>
              <a:endParaRPr lang="en-US"/>
            </a:p>
          </p:txBody>
        </p:sp>
      </p:grpSp>
      <p:grpSp>
        <p:nvGrpSpPr>
          <p:cNvPr id="13" name="Group 7">
            <a:extLst>
              <a:ext uri="{FF2B5EF4-FFF2-40B4-BE49-F238E27FC236}">
                <a16:creationId xmlns:a16="http://schemas.microsoft.com/office/drawing/2014/main" id="{3F270ED4-C0DF-7877-A205-81C7C9711E9F}"/>
              </a:ext>
            </a:extLst>
          </p:cNvPr>
          <p:cNvGrpSpPr/>
          <p:nvPr/>
        </p:nvGrpSpPr>
        <p:grpSpPr>
          <a:xfrm>
            <a:off x="533400" y="2035027"/>
            <a:ext cx="3713398" cy="1258891"/>
            <a:chOff x="2076758" y="1832608"/>
            <a:chExt cx="3713398" cy="1258891"/>
          </a:xfrm>
        </p:grpSpPr>
        <p:sp>
          <p:nvSpPr>
            <p:cNvPr id="14" name="Rectangle 31">
              <a:extLst>
                <a:ext uri="{FF2B5EF4-FFF2-40B4-BE49-F238E27FC236}">
                  <a16:creationId xmlns:a16="http://schemas.microsoft.com/office/drawing/2014/main" id="{4CE96F12-009E-E5E9-8022-1D7AF1D977BE}"/>
                </a:ext>
              </a:extLst>
            </p:cNvPr>
            <p:cNvSpPr>
              <a:spLocks noChangeArrowheads="1"/>
            </p:cNvSpPr>
            <p:nvPr/>
          </p:nvSpPr>
          <p:spPr bwMode="auto">
            <a:xfrm>
              <a:off x="2076758" y="1833521"/>
              <a:ext cx="3067405" cy="943020"/>
            </a:xfrm>
            <a:prstGeom prst="rect">
              <a:avLst/>
            </a:prstGeom>
            <a:solidFill>
              <a:schemeClr val="accent1"/>
            </a:solidFill>
            <a:ln>
              <a:noFill/>
            </a:ln>
          </p:spPr>
          <p:txBody>
            <a:bodyPr vert="horz" wrap="square" lIns="91440" tIns="45720" rIns="91440" bIns="45720" numCol="1" anchor="t" anchorCtr="0" compatLnSpc="1">
              <a:prstTxWarp prst="textNoShape">
                <a:avLst/>
              </a:prstTxWarp>
            </a:bodyPr>
            <a:lstStyle/>
            <a:p>
              <a:endParaRPr lang="en-US"/>
            </a:p>
          </p:txBody>
        </p:sp>
        <p:sp>
          <p:nvSpPr>
            <p:cNvPr id="15" name="Freeform 32">
              <a:extLst>
                <a:ext uri="{FF2B5EF4-FFF2-40B4-BE49-F238E27FC236}">
                  <a16:creationId xmlns:a16="http://schemas.microsoft.com/office/drawing/2014/main" id="{9534A1D5-99C6-C7B8-1D58-C411D4917BC8}"/>
                </a:ext>
              </a:extLst>
            </p:cNvPr>
            <p:cNvSpPr>
              <a:spLocks/>
            </p:cNvSpPr>
            <p:nvPr/>
          </p:nvSpPr>
          <p:spPr bwMode="auto">
            <a:xfrm>
              <a:off x="5138522" y="1832608"/>
              <a:ext cx="651634" cy="1258891"/>
            </a:xfrm>
            <a:custGeom>
              <a:avLst/>
              <a:gdLst>
                <a:gd name="T0" fmla="*/ 0 w 657"/>
                <a:gd name="T1" fmla="*/ 0 h 1096"/>
                <a:gd name="T2" fmla="*/ 657 w 657"/>
                <a:gd name="T3" fmla="*/ 1015 h 1096"/>
                <a:gd name="T4" fmla="*/ 572 w 657"/>
                <a:gd name="T5" fmla="*/ 1096 h 1096"/>
                <a:gd name="T6" fmla="*/ 0 w 657"/>
                <a:gd name="T7" fmla="*/ 821 h 1096"/>
                <a:gd name="T8" fmla="*/ 0 w 657"/>
                <a:gd name="T9" fmla="*/ 0 h 1096"/>
              </a:gdLst>
              <a:ahLst/>
              <a:cxnLst>
                <a:cxn ang="0">
                  <a:pos x="T0" y="T1"/>
                </a:cxn>
                <a:cxn ang="0">
                  <a:pos x="T2" y="T3"/>
                </a:cxn>
                <a:cxn ang="0">
                  <a:pos x="T4" y="T5"/>
                </a:cxn>
                <a:cxn ang="0">
                  <a:pos x="T6" y="T7"/>
                </a:cxn>
                <a:cxn ang="0">
                  <a:pos x="T8" y="T9"/>
                </a:cxn>
              </a:cxnLst>
              <a:rect l="0" t="0" r="r" b="b"/>
              <a:pathLst>
                <a:path w="657" h="1096">
                  <a:moveTo>
                    <a:pt x="0" y="0"/>
                  </a:moveTo>
                  <a:lnTo>
                    <a:pt x="657" y="1015"/>
                  </a:lnTo>
                  <a:lnTo>
                    <a:pt x="572" y="1096"/>
                  </a:lnTo>
                  <a:lnTo>
                    <a:pt x="0" y="821"/>
                  </a:lnTo>
                  <a:lnTo>
                    <a:pt x="0" y="0"/>
                  </a:lnTo>
                  <a:close/>
                </a:path>
              </a:pathLst>
            </a:custGeom>
            <a:solidFill>
              <a:schemeClr val="accent1">
                <a:lumMod val="75000"/>
              </a:schemeClr>
            </a:solidFill>
            <a:ln>
              <a:noFill/>
            </a:ln>
          </p:spPr>
          <p:txBody>
            <a:bodyPr vert="horz" wrap="square" lIns="91440" tIns="45720" rIns="91440" bIns="45720" numCol="1" anchor="t" anchorCtr="0" compatLnSpc="1">
              <a:prstTxWarp prst="textNoShape">
                <a:avLst/>
              </a:prstTxWarp>
            </a:bodyPr>
            <a:lstStyle/>
            <a:p>
              <a:endParaRPr lang="en-US"/>
            </a:p>
          </p:txBody>
        </p:sp>
      </p:grpSp>
      <p:grpSp>
        <p:nvGrpSpPr>
          <p:cNvPr id="16" name="Group 10">
            <a:extLst>
              <a:ext uri="{FF2B5EF4-FFF2-40B4-BE49-F238E27FC236}">
                <a16:creationId xmlns:a16="http://schemas.microsoft.com/office/drawing/2014/main" id="{8ABE56EC-44F0-A6B4-AE88-E65324860DF4}"/>
              </a:ext>
            </a:extLst>
          </p:cNvPr>
          <p:cNvGrpSpPr/>
          <p:nvPr/>
        </p:nvGrpSpPr>
        <p:grpSpPr>
          <a:xfrm>
            <a:off x="7859649" y="4507011"/>
            <a:ext cx="3798951" cy="1258891"/>
            <a:chOff x="6400718" y="4304592"/>
            <a:chExt cx="3798951" cy="1258891"/>
          </a:xfrm>
        </p:grpSpPr>
        <p:sp>
          <p:nvSpPr>
            <p:cNvPr id="17" name="Rectangle 33">
              <a:extLst>
                <a:ext uri="{FF2B5EF4-FFF2-40B4-BE49-F238E27FC236}">
                  <a16:creationId xmlns:a16="http://schemas.microsoft.com/office/drawing/2014/main" id="{3D5D3858-08C7-98B2-990D-BD932E560669}"/>
                </a:ext>
              </a:extLst>
            </p:cNvPr>
            <p:cNvSpPr>
              <a:spLocks noChangeArrowheads="1"/>
            </p:cNvSpPr>
            <p:nvPr/>
          </p:nvSpPr>
          <p:spPr bwMode="auto">
            <a:xfrm>
              <a:off x="7049376" y="4620463"/>
              <a:ext cx="3150293" cy="943020"/>
            </a:xfrm>
            <a:prstGeom prst="rect">
              <a:avLst/>
            </a:prstGeom>
            <a:solidFill>
              <a:schemeClr val="accent6"/>
            </a:solidFill>
            <a:ln>
              <a:noFill/>
            </a:ln>
          </p:spPr>
          <p:txBody>
            <a:bodyPr vert="horz" wrap="square" lIns="91440" tIns="45720" rIns="91440" bIns="45720" numCol="1" anchor="t" anchorCtr="0" compatLnSpc="1">
              <a:prstTxWarp prst="textNoShape">
                <a:avLst/>
              </a:prstTxWarp>
            </a:bodyPr>
            <a:lstStyle/>
            <a:p>
              <a:endParaRPr lang="en-US"/>
            </a:p>
          </p:txBody>
        </p:sp>
        <p:sp>
          <p:nvSpPr>
            <p:cNvPr id="18" name="Freeform 34">
              <a:extLst>
                <a:ext uri="{FF2B5EF4-FFF2-40B4-BE49-F238E27FC236}">
                  <a16:creationId xmlns:a16="http://schemas.microsoft.com/office/drawing/2014/main" id="{B1AFC525-EAA7-5FEF-3B00-9ED3F6AC5157}"/>
                </a:ext>
              </a:extLst>
            </p:cNvPr>
            <p:cNvSpPr>
              <a:spLocks/>
            </p:cNvSpPr>
            <p:nvPr/>
          </p:nvSpPr>
          <p:spPr bwMode="auto">
            <a:xfrm>
              <a:off x="6400718" y="4304592"/>
              <a:ext cx="649650" cy="1258891"/>
            </a:xfrm>
            <a:custGeom>
              <a:avLst/>
              <a:gdLst>
                <a:gd name="T0" fmla="*/ 655 w 655"/>
                <a:gd name="T1" fmla="*/ 1096 h 1096"/>
                <a:gd name="T2" fmla="*/ 0 w 655"/>
                <a:gd name="T3" fmla="*/ 83 h 1096"/>
                <a:gd name="T4" fmla="*/ 83 w 655"/>
                <a:gd name="T5" fmla="*/ 0 h 1096"/>
                <a:gd name="T6" fmla="*/ 655 w 655"/>
                <a:gd name="T7" fmla="*/ 275 h 1096"/>
                <a:gd name="T8" fmla="*/ 655 w 655"/>
                <a:gd name="T9" fmla="*/ 1096 h 1096"/>
              </a:gdLst>
              <a:ahLst/>
              <a:cxnLst>
                <a:cxn ang="0">
                  <a:pos x="T0" y="T1"/>
                </a:cxn>
                <a:cxn ang="0">
                  <a:pos x="T2" y="T3"/>
                </a:cxn>
                <a:cxn ang="0">
                  <a:pos x="T4" y="T5"/>
                </a:cxn>
                <a:cxn ang="0">
                  <a:pos x="T6" y="T7"/>
                </a:cxn>
                <a:cxn ang="0">
                  <a:pos x="T8" y="T9"/>
                </a:cxn>
              </a:cxnLst>
              <a:rect l="0" t="0" r="r" b="b"/>
              <a:pathLst>
                <a:path w="655" h="1096">
                  <a:moveTo>
                    <a:pt x="655" y="1096"/>
                  </a:moveTo>
                  <a:lnTo>
                    <a:pt x="0" y="83"/>
                  </a:lnTo>
                  <a:lnTo>
                    <a:pt x="83" y="0"/>
                  </a:lnTo>
                  <a:lnTo>
                    <a:pt x="655" y="275"/>
                  </a:lnTo>
                  <a:lnTo>
                    <a:pt x="655" y="1096"/>
                  </a:lnTo>
                  <a:close/>
                </a:path>
              </a:pathLst>
            </a:custGeom>
            <a:solidFill>
              <a:schemeClr val="accent6">
                <a:lumMod val="75000"/>
              </a:schemeClr>
            </a:solidFill>
            <a:ln>
              <a:noFill/>
            </a:ln>
          </p:spPr>
          <p:txBody>
            <a:bodyPr vert="horz" wrap="square" lIns="91440" tIns="45720" rIns="91440" bIns="45720" numCol="1" anchor="t" anchorCtr="0" compatLnSpc="1">
              <a:prstTxWarp prst="textNoShape">
                <a:avLst/>
              </a:prstTxWarp>
            </a:bodyPr>
            <a:lstStyle/>
            <a:p>
              <a:endParaRPr lang="en-US"/>
            </a:p>
          </p:txBody>
        </p:sp>
      </p:grpSp>
      <p:grpSp>
        <p:nvGrpSpPr>
          <p:cNvPr id="19" name="Group 13">
            <a:extLst>
              <a:ext uri="{FF2B5EF4-FFF2-40B4-BE49-F238E27FC236}">
                <a16:creationId xmlns:a16="http://schemas.microsoft.com/office/drawing/2014/main" id="{D43CDE81-CB90-51BA-0A30-50F59DC67BBD}"/>
              </a:ext>
            </a:extLst>
          </p:cNvPr>
          <p:cNvGrpSpPr/>
          <p:nvPr/>
        </p:nvGrpSpPr>
        <p:grpSpPr>
          <a:xfrm>
            <a:off x="533400" y="4507011"/>
            <a:ext cx="3708033" cy="1258891"/>
            <a:chOff x="2076758" y="4304592"/>
            <a:chExt cx="3708033" cy="1258891"/>
          </a:xfrm>
        </p:grpSpPr>
        <p:sp>
          <p:nvSpPr>
            <p:cNvPr id="20" name="Rectangle 35">
              <a:extLst>
                <a:ext uri="{FF2B5EF4-FFF2-40B4-BE49-F238E27FC236}">
                  <a16:creationId xmlns:a16="http://schemas.microsoft.com/office/drawing/2014/main" id="{B320B11F-4C60-5655-CC39-4F0B6BD18D3E}"/>
                </a:ext>
              </a:extLst>
            </p:cNvPr>
            <p:cNvSpPr>
              <a:spLocks noChangeArrowheads="1"/>
            </p:cNvSpPr>
            <p:nvPr/>
          </p:nvSpPr>
          <p:spPr bwMode="auto">
            <a:xfrm>
              <a:off x="2076758" y="4620463"/>
              <a:ext cx="3067405" cy="943020"/>
            </a:xfrm>
            <a:prstGeom prst="rect">
              <a:avLst/>
            </a:prstGeom>
            <a:solidFill>
              <a:schemeClr val="accent5"/>
            </a:solidFill>
            <a:ln>
              <a:noFill/>
            </a:ln>
          </p:spPr>
          <p:txBody>
            <a:bodyPr vert="horz" wrap="square" lIns="91440" tIns="45720" rIns="91440" bIns="45720" numCol="1" anchor="t" anchorCtr="0" compatLnSpc="1">
              <a:prstTxWarp prst="textNoShape">
                <a:avLst/>
              </a:prstTxWarp>
            </a:bodyPr>
            <a:lstStyle/>
            <a:p>
              <a:endParaRPr lang="en-US"/>
            </a:p>
          </p:txBody>
        </p:sp>
        <p:sp>
          <p:nvSpPr>
            <p:cNvPr id="21" name="Freeform 36">
              <a:extLst>
                <a:ext uri="{FF2B5EF4-FFF2-40B4-BE49-F238E27FC236}">
                  <a16:creationId xmlns:a16="http://schemas.microsoft.com/office/drawing/2014/main" id="{C9B36765-82ED-784C-D249-E1A919BF9E68}"/>
                </a:ext>
              </a:extLst>
            </p:cNvPr>
            <p:cNvSpPr>
              <a:spLocks/>
            </p:cNvSpPr>
            <p:nvPr/>
          </p:nvSpPr>
          <p:spPr bwMode="auto">
            <a:xfrm>
              <a:off x="5133157" y="4304592"/>
              <a:ext cx="651634" cy="1258891"/>
            </a:xfrm>
            <a:custGeom>
              <a:avLst/>
              <a:gdLst>
                <a:gd name="T0" fmla="*/ 0 w 657"/>
                <a:gd name="T1" fmla="*/ 1096 h 1096"/>
                <a:gd name="T2" fmla="*/ 657 w 657"/>
                <a:gd name="T3" fmla="*/ 83 h 1096"/>
                <a:gd name="T4" fmla="*/ 572 w 657"/>
                <a:gd name="T5" fmla="*/ 0 h 1096"/>
                <a:gd name="T6" fmla="*/ 0 w 657"/>
                <a:gd name="T7" fmla="*/ 275 h 1096"/>
                <a:gd name="T8" fmla="*/ 0 w 657"/>
                <a:gd name="T9" fmla="*/ 1096 h 1096"/>
              </a:gdLst>
              <a:ahLst/>
              <a:cxnLst>
                <a:cxn ang="0">
                  <a:pos x="T0" y="T1"/>
                </a:cxn>
                <a:cxn ang="0">
                  <a:pos x="T2" y="T3"/>
                </a:cxn>
                <a:cxn ang="0">
                  <a:pos x="T4" y="T5"/>
                </a:cxn>
                <a:cxn ang="0">
                  <a:pos x="T6" y="T7"/>
                </a:cxn>
                <a:cxn ang="0">
                  <a:pos x="T8" y="T9"/>
                </a:cxn>
              </a:cxnLst>
              <a:rect l="0" t="0" r="r" b="b"/>
              <a:pathLst>
                <a:path w="657" h="1096">
                  <a:moveTo>
                    <a:pt x="0" y="1096"/>
                  </a:moveTo>
                  <a:lnTo>
                    <a:pt x="657" y="83"/>
                  </a:lnTo>
                  <a:lnTo>
                    <a:pt x="572" y="0"/>
                  </a:lnTo>
                  <a:lnTo>
                    <a:pt x="0" y="275"/>
                  </a:lnTo>
                  <a:lnTo>
                    <a:pt x="0" y="1096"/>
                  </a:lnTo>
                  <a:close/>
                </a:path>
              </a:pathLst>
            </a:custGeom>
            <a:solidFill>
              <a:schemeClr val="accent5">
                <a:lumMod val="75000"/>
              </a:schemeClr>
            </a:solidFill>
            <a:ln>
              <a:noFill/>
            </a:ln>
          </p:spPr>
          <p:txBody>
            <a:bodyPr vert="horz" wrap="square" lIns="91440" tIns="45720" rIns="91440" bIns="45720" numCol="1" anchor="t" anchorCtr="0" compatLnSpc="1">
              <a:prstTxWarp prst="textNoShape">
                <a:avLst/>
              </a:prstTxWarp>
            </a:bodyPr>
            <a:lstStyle/>
            <a:p>
              <a:endParaRPr lang="en-US"/>
            </a:p>
          </p:txBody>
        </p:sp>
      </p:grpSp>
      <p:grpSp>
        <p:nvGrpSpPr>
          <p:cNvPr id="22" name="Group 16">
            <a:extLst>
              <a:ext uri="{FF2B5EF4-FFF2-40B4-BE49-F238E27FC236}">
                <a16:creationId xmlns:a16="http://schemas.microsoft.com/office/drawing/2014/main" id="{92156795-23D4-98F0-A7CA-187690D8E6A5}"/>
              </a:ext>
            </a:extLst>
          </p:cNvPr>
          <p:cNvGrpSpPr/>
          <p:nvPr/>
        </p:nvGrpSpPr>
        <p:grpSpPr>
          <a:xfrm>
            <a:off x="7803934" y="3451819"/>
            <a:ext cx="3854666" cy="940722"/>
            <a:chOff x="6345003" y="3249400"/>
            <a:chExt cx="3854666" cy="940722"/>
          </a:xfrm>
        </p:grpSpPr>
        <p:sp>
          <p:nvSpPr>
            <p:cNvPr id="23" name="Rectangle 37">
              <a:extLst>
                <a:ext uri="{FF2B5EF4-FFF2-40B4-BE49-F238E27FC236}">
                  <a16:creationId xmlns:a16="http://schemas.microsoft.com/office/drawing/2014/main" id="{309DC871-F0AF-39FB-88A9-AF4DADE70B10}"/>
                </a:ext>
              </a:extLst>
            </p:cNvPr>
            <p:cNvSpPr>
              <a:spLocks noChangeArrowheads="1"/>
            </p:cNvSpPr>
            <p:nvPr/>
          </p:nvSpPr>
          <p:spPr bwMode="auto">
            <a:xfrm>
              <a:off x="7049376" y="3249400"/>
              <a:ext cx="3150293" cy="940722"/>
            </a:xfrm>
            <a:prstGeom prst="rect">
              <a:avLst/>
            </a:prstGeom>
            <a:solidFill>
              <a:schemeClr val="accent4"/>
            </a:solidFill>
            <a:ln>
              <a:noFill/>
            </a:ln>
          </p:spPr>
          <p:txBody>
            <a:bodyPr vert="horz" wrap="square" lIns="91440" tIns="45720" rIns="91440" bIns="45720" numCol="1" anchor="t" anchorCtr="0" compatLnSpc="1">
              <a:prstTxWarp prst="textNoShape">
                <a:avLst/>
              </a:prstTxWarp>
            </a:bodyPr>
            <a:lstStyle/>
            <a:p>
              <a:endParaRPr lang="en-US"/>
            </a:p>
          </p:txBody>
        </p:sp>
        <p:sp>
          <p:nvSpPr>
            <p:cNvPr id="24" name="Freeform 38">
              <a:extLst>
                <a:ext uri="{FF2B5EF4-FFF2-40B4-BE49-F238E27FC236}">
                  <a16:creationId xmlns:a16="http://schemas.microsoft.com/office/drawing/2014/main" id="{77195E77-A3C0-E11E-F2B6-E4F739A61FB4}"/>
                </a:ext>
              </a:extLst>
            </p:cNvPr>
            <p:cNvSpPr>
              <a:spLocks/>
            </p:cNvSpPr>
            <p:nvPr/>
          </p:nvSpPr>
          <p:spPr bwMode="auto">
            <a:xfrm>
              <a:off x="6345003" y="3249400"/>
              <a:ext cx="704373" cy="940722"/>
            </a:xfrm>
            <a:custGeom>
              <a:avLst/>
              <a:gdLst>
                <a:gd name="T0" fmla="*/ 437 w 437"/>
                <a:gd name="T1" fmla="*/ 0 h 819"/>
                <a:gd name="T2" fmla="*/ 0 w 437"/>
                <a:gd name="T3" fmla="*/ 355 h 819"/>
                <a:gd name="T4" fmla="*/ 0 w 437"/>
                <a:gd name="T5" fmla="*/ 511 h 819"/>
                <a:gd name="T6" fmla="*/ 437 w 437"/>
                <a:gd name="T7" fmla="*/ 819 h 819"/>
                <a:gd name="T8" fmla="*/ 437 w 437"/>
                <a:gd name="T9" fmla="*/ 0 h 819"/>
              </a:gdLst>
              <a:ahLst/>
              <a:cxnLst>
                <a:cxn ang="0">
                  <a:pos x="T0" y="T1"/>
                </a:cxn>
                <a:cxn ang="0">
                  <a:pos x="T2" y="T3"/>
                </a:cxn>
                <a:cxn ang="0">
                  <a:pos x="T4" y="T5"/>
                </a:cxn>
                <a:cxn ang="0">
                  <a:pos x="T6" y="T7"/>
                </a:cxn>
                <a:cxn ang="0">
                  <a:pos x="T8" y="T9"/>
                </a:cxn>
              </a:cxnLst>
              <a:rect l="0" t="0" r="r" b="b"/>
              <a:pathLst>
                <a:path w="437" h="819">
                  <a:moveTo>
                    <a:pt x="437" y="0"/>
                  </a:moveTo>
                  <a:lnTo>
                    <a:pt x="0" y="355"/>
                  </a:lnTo>
                  <a:lnTo>
                    <a:pt x="0" y="511"/>
                  </a:lnTo>
                  <a:lnTo>
                    <a:pt x="437" y="819"/>
                  </a:lnTo>
                  <a:lnTo>
                    <a:pt x="437" y="0"/>
                  </a:lnTo>
                  <a:close/>
                </a:path>
              </a:pathLst>
            </a:custGeom>
            <a:solidFill>
              <a:schemeClr val="accent4">
                <a:lumMod val="75000"/>
              </a:schemeClr>
            </a:solidFill>
            <a:ln>
              <a:noFill/>
            </a:ln>
          </p:spPr>
          <p:txBody>
            <a:bodyPr vert="horz" wrap="square" lIns="91440" tIns="45720" rIns="91440" bIns="45720" numCol="1" anchor="t" anchorCtr="0" compatLnSpc="1">
              <a:prstTxWarp prst="textNoShape">
                <a:avLst/>
              </a:prstTxWarp>
            </a:bodyPr>
            <a:lstStyle/>
            <a:p>
              <a:endParaRPr lang="en-US"/>
            </a:p>
          </p:txBody>
        </p:sp>
      </p:grpSp>
      <p:grpSp>
        <p:nvGrpSpPr>
          <p:cNvPr id="25" name="Group 19">
            <a:extLst>
              <a:ext uri="{FF2B5EF4-FFF2-40B4-BE49-F238E27FC236}">
                <a16:creationId xmlns:a16="http://schemas.microsoft.com/office/drawing/2014/main" id="{ED4EBA82-2DCF-A8F6-8971-31725E97CE84}"/>
              </a:ext>
            </a:extLst>
          </p:cNvPr>
          <p:cNvGrpSpPr/>
          <p:nvPr/>
        </p:nvGrpSpPr>
        <p:grpSpPr>
          <a:xfrm>
            <a:off x="533400" y="3451819"/>
            <a:ext cx="3770088" cy="940722"/>
            <a:chOff x="2076758" y="3249400"/>
            <a:chExt cx="3770088" cy="940722"/>
          </a:xfrm>
        </p:grpSpPr>
        <p:sp>
          <p:nvSpPr>
            <p:cNvPr id="26" name="Rectangle 39">
              <a:extLst>
                <a:ext uri="{FF2B5EF4-FFF2-40B4-BE49-F238E27FC236}">
                  <a16:creationId xmlns:a16="http://schemas.microsoft.com/office/drawing/2014/main" id="{3E13F74A-D471-A8BC-50D1-ACAB3D4E3444}"/>
                </a:ext>
              </a:extLst>
            </p:cNvPr>
            <p:cNvSpPr>
              <a:spLocks noChangeArrowheads="1"/>
            </p:cNvSpPr>
            <p:nvPr/>
          </p:nvSpPr>
          <p:spPr bwMode="auto">
            <a:xfrm>
              <a:off x="2076758" y="3249400"/>
              <a:ext cx="3067406" cy="940722"/>
            </a:xfrm>
            <a:prstGeom prst="rect">
              <a:avLst/>
            </a:prstGeom>
            <a:solidFill>
              <a:schemeClr val="accent3"/>
            </a:solidFill>
            <a:ln>
              <a:noFill/>
            </a:ln>
          </p:spPr>
          <p:txBody>
            <a:bodyPr vert="horz" wrap="square" lIns="91440" tIns="45720" rIns="91440" bIns="45720" numCol="1" anchor="t" anchorCtr="0" compatLnSpc="1">
              <a:prstTxWarp prst="textNoShape">
                <a:avLst/>
              </a:prstTxWarp>
            </a:bodyPr>
            <a:lstStyle/>
            <a:p>
              <a:endParaRPr lang="en-US"/>
            </a:p>
          </p:txBody>
        </p:sp>
        <p:sp>
          <p:nvSpPr>
            <p:cNvPr id="27" name="Freeform 40">
              <a:extLst>
                <a:ext uri="{FF2B5EF4-FFF2-40B4-BE49-F238E27FC236}">
                  <a16:creationId xmlns:a16="http://schemas.microsoft.com/office/drawing/2014/main" id="{4F43C50A-F325-43D1-01A3-9F5207400518}"/>
                </a:ext>
              </a:extLst>
            </p:cNvPr>
            <p:cNvSpPr>
              <a:spLocks/>
            </p:cNvSpPr>
            <p:nvPr/>
          </p:nvSpPr>
          <p:spPr bwMode="auto">
            <a:xfrm>
              <a:off x="5137638" y="3249400"/>
              <a:ext cx="709208" cy="940722"/>
            </a:xfrm>
            <a:custGeom>
              <a:avLst/>
              <a:gdLst>
                <a:gd name="T0" fmla="*/ 0 w 440"/>
                <a:gd name="T1" fmla="*/ 0 h 819"/>
                <a:gd name="T2" fmla="*/ 440 w 440"/>
                <a:gd name="T3" fmla="*/ 355 h 819"/>
                <a:gd name="T4" fmla="*/ 440 w 440"/>
                <a:gd name="T5" fmla="*/ 511 h 819"/>
                <a:gd name="T6" fmla="*/ 0 w 440"/>
                <a:gd name="T7" fmla="*/ 819 h 819"/>
                <a:gd name="T8" fmla="*/ 0 w 440"/>
                <a:gd name="T9" fmla="*/ 0 h 819"/>
              </a:gdLst>
              <a:ahLst/>
              <a:cxnLst>
                <a:cxn ang="0">
                  <a:pos x="T0" y="T1"/>
                </a:cxn>
                <a:cxn ang="0">
                  <a:pos x="T2" y="T3"/>
                </a:cxn>
                <a:cxn ang="0">
                  <a:pos x="T4" y="T5"/>
                </a:cxn>
                <a:cxn ang="0">
                  <a:pos x="T6" y="T7"/>
                </a:cxn>
                <a:cxn ang="0">
                  <a:pos x="T8" y="T9"/>
                </a:cxn>
              </a:cxnLst>
              <a:rect l="0" t="0" r="r" b="b"/>
              <a:pathLst>
                <a:path w="440" h="819">
                  <a:moveTo>
                    <a:pt x="0" y="0"/>
                  </a:moveTo>
                  <a:lnTo>
                    <a:pt x="440" y="355"/>
                  </a:lnTo>
                  <a:lnTo>
                    <a:pt x="440" y="511"/>
                  </a:lnTo>
                  <a:lnTo>
                    <a:pt x="0" y="819"/>
                  </a:lnTo>
                  <a:lnTo>
                    <a:pt x="0" y="0"/>
                  </a:lnTo>
                  <a:close/>
                </a:path>
              </a:pathLst>
            </a:custGeom>
            <a:solidFill>
              <a:schemeClr val="accent3">
                <a:lumMod val="75000"/>
              </a:schemeClr>
            </a:solidFill>
            <a:ln>
              <a:noFill/>
            </a:ln>
          </p:spPr>
          <p:txBody>
            <a:bodyPr vert="horz" wrap="square" lIns="91440" tIns="45720" rIns="91440" bIns="45720" numCol="1" anchor="t" anchorCtr="0" compatLnSpc="1">
              <a:prstTxWarp prst="textNoShape">
                <a:avLst/>
              </a:prstTxWarp>
            </a:bodyPr>
            <a:lstStyle/>
            <a:p>
              <a:endParaRPr lang="en-US"/>
            </a:p>
          </p:txBody>
        </p:sp>
      </p:grpSp>
      <p:sp>
        <p:nvSpPr>
          <p:cNvPr id="121" name="Freeform 473">
            <a:extLst>
              <a:ext uri="{FF2B5EF4-FFF2-40B4-BE49-F238E27FC236}">
                <a16:creationId xmlns:a16="http://schemas.microsoft.com/office/drawing/2014/main" id="{32D0F445-EF39-FAFE-E6EF-32632B6B845C}"/>
              </a:ext>
            </a:extLst>
          </p:cNvPr>
          <p:cNvSpPr>
            <a:spLocks noEditPoints="1"/>
          </p:cNvSpPr>
          <p:nvPr/>
        </p:nvSpPr>
        <p:spPr bwMode="auto">
          <a:xfrm>
            <a:off x="4142914" y="3194669"/>
            <a:ext cx="297222" cy="297222"/>
          </a:xfrm>
          <a:custGeom>
            <a:avLst/>
            <a:gdLst>
              <a:gd name="T0" fmla="*/ 20 w 41"/>
              <a:gd name="T1" fmla="*/ 41 h 41"/>
              <a:gd name="T2" fmla="*/ 0 w 41"/>
              <a:gd name="T3" fmla="*/ 21 h 41"/>
              <a:gd name="T4" fmla="*/ 20 w 41"/>
              <a:gd name="T5" fmla="*/ 0 h 41"/>
              <a:gd name="T6" fmla="*/ 41 w 41"/>
              <a:gd name="T7" fmla="*/ 21 h 41"/>
              <a:gd name="T8" fmla="*/ 20 w 41"/>
              <a:gd name="T9" fmla="*/ 41 h 41"/>
              <a:gd name="T10" fmla="*/ 6 w 41"/>
              <a:gd name="T11" fmla="*/ 21 h 41"/>
              <a:gd name="T12" fmla="*/ 20 w 41"/>
              <a:gd name="T13" fmla="*/ 35 h 41"/>
              <a:gd name="T14" fmla="*/ 35 w 41"/>
              <a:gd name="T15" fmla="*/ 21 h 41"/>
              <a:gd name="T16" fmla="*/ 20 w 41"/>
              <a:gd name="T17" fmla="*/ 6 h 41"/>
              <a:gd name="T18" fmla="*/ 6 w 41"/>
              <a:gd name="T19" fmla="*/ 21 h 41"/>
              <a:gd name="T20" fmla="*/ 20 w 41"/>
              <a:gd name="T21" fmla="*/ 28 h 41"/>
              <a:gd name="T22" fmla="*/ 13 w 41"/>
              <a:gd name="T23" fmla="*/ 21 h 41"/>
              <a:gd name="T24" fmla="*/ 20 w 41"/>
              <a:gd name="T25" fmla="*/ 14 h 41"/>
              <a:gd name="T26" fmla="*/ 27 w 41"/>
              <a:gd name="T27" fmla="*/ 21 h 41"/>
              <a:gd name="T28" fmla="*/ 20 w 41"/>
              <a:gd name="T29" fmla="*/ 28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1" h="41">
                <a:moveTo>
                  <a:pt x="20" y="41"/>
                </a:moveTo>
                <a:cubicBezTo>
                  <a:pt x="9" y="41"/>
                  <a:pt x="0" y="32"/>
                  <a:pt x="0" y="21"/>
                </a:cubicBezTo>
                <a:cubicBezTo>
                  <a:pt x="0" y="9"/>
                  <a:pt x="9" y="0"/>
                  <a:pt x="20" y="0"/>
                </a:cubicBezTo>
                <a:cubicBezTo>
                  <a:pt x="31" y="0"/>
                  <a:pt x="41" y="9"/>
                  <a:pt x="41" y="21"/>
                </a:cubicBezTo>
                <a:cubicBezTo>
                  <a:pt x="41" y="32"/>
                  <a:pt x="31" y="41"/>
                  <a:pt x="20" y="41"/>
                </a:cubicBezTo>
                <a:close/>
                <a:moveTo>
                  <a:pt x="6" y="21"/>
                </a:moveTo>
                <a:cubicBezTo>
                  <a:pt x="6" y="29"/>
                  <a:pt x="12" y="35"/>
                  <a:pt x="20" y="35"/>
                </a:cubicBezTo>
                <a:cubicBezTo>
                  <a:pt x="28" y="35"/>
                  <a:pt x="35" y="29"/>
                  <a:pt x="35" y="21"/>
                </a:cubicBezTo>
                <a:cubicBezTo>
                  <a:pt x="35" y="13"/>
                  <a:pt x="28" y="6"/>
                  <a:pt x="20" y="6"/>
                </a:cubicBezTo>
                <a:cubicBezTo>
                  <a:pt x="12" y="6"/>
                  <a:pt x="6" y="13"/>
                  <a:pt x="6" y="21"/>
                </a:cubicBezTo>
                <a:close/>
                <a:moveTo>
                  <a:pt x="20" y="28"/>
                </a:moveTo>
                <a:cubicBezTo>
                  <a:pt x="16" y="28"/>
                  <a:pt x="13" y="24"/>
                  <a:pt x="13" y="21"/>
                </a:cubicBezTo>
                <a:cubicBezTo>
                  <a:pt x="13" y="17"/>
                  <a:pt x="16" y="14"/>
                  <a:pt x="20" y="14"/>
                </a:cubicBezTo>
                <a:cubicBezTo>
                  <a:pt x="24" y="14"/>
                  <a:pt x="27" y="17"/>
                  <a:pt x="27" y="21"/>
                </a:cubicBezTo>
                <a:cubicBezTo>
                  <a:pt x="27" y="24"/>
                  <a:pt x="24" y="28"/>
                  <a:pt x="20" y="28"/>
                </a:cubicBezTo>
                <a:close/>
              </a:path>
            </a:pathLst>
          </a:custGeom>
          <a:solidFill>
            <a:schemeClr val="accent1">
              <a:lumMod val="75000"/>
            </a:schemeClr>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22" name="Freeform 473">
            <a:extLst>
              <a:ext uri="{FF2B5EF4-FFF2-40B4-BE49-F238E27FC236}">
                <a16:creationId xmlns:a16="http://schemas.microsoft.com/office/drawing/2014/main" id="{27309A32-7251-BA5D-ACA9-BA37E87FE175}"/>
              </a:ext>
            </a:extLst>
          </p:cNvPr>
          <p:cNvSpPr>
            <a:spLocks noEditPoints="1"/>
          </p:cNvSpPr>
          <p:nvPr/>
        </p:nvSpPr>
        <p:spPr bwMode="auto">
          <a:xfrm>
            <a:off x="7663098" y="3176338"/>
            <a:ext cx="297222" cy="297222"/>
          </a:xfrm>
          <a:custGeom>
            <a:avLst/>
            <a:gdLst>
              <a:gd name="T0" fmla="*/ 20 w 41"/>
              <a:gd name="T1" fmla="*/ 41 h 41"/>
              <a:gd name="T2" fmla="*/ 0 w 41"/>
              <a:gd name="T3" fmla="*/ 21 h 41"/>
              <a:gd name="T4" fmla="*/ 20 w 41"/>
              <a:gd name="T5" fmla="*/ 0 h 41"/>
              <a:gd name="T6" fmla="*/ 41 w 41"/>
              <a:gd name="T7" fmla="*/ 21 h 41"/>
              <a:gd name="T8" fmla="*/ 20 w 41"/>
              <a:gd name="T9" fmla="*/ 41 h 41"/>
              <a:gd name="T10" fmla="*/ 6 w 41"/>
              <a:gd name="T11" fmla="*/ 21 h 41"/>
              <a:gd name="T12" fmla="*/ 20 w 41"/>
              <a:gd name="T13" fmla="*/ 35 h 41"/>
              <a:gd name="T14" fmla="*/ 35 w 41"/>
              <a:gd name="T15" fmla="*/ 21 h 41"/>
              <a:gd name="T16" fmla="*/ 20 w 41"/>
              <a:gd name="T17" fmla="*/ 6 h 41"/>
              <a:gd name="T18" fmla="*/ 6 w 41"/>
              <a:gd name="T19" fmla="*/ 21 h 41"/>
              <a:gd name="T20" fmla="*/ 20 w 41"/>
              <a:gd name="T21" fmla="*/ 28 h 41"/>
              <a:gd name="T22" fmla="*/ 13 w 41"/>
              <a:gd name="T23" fmla="*/ 21 h 41"/>
              <a:gd name="T24" fmla="*/ 20 w 41"/>
              <a:gd name="T25" fmla="*/ 14 h 41"/>
              <a:gd name="T26" fmla="*/ 27 w 41"/>
              <a:gd name="T27" fmla="*/ 21 h 41"/>
              <a:gd name="T28" fmla="*/ 20 w 41"/>
              <a:gd name="T29" fmla="*/ 28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1" h="41">
                <a:moveTo>
                  <a:pt x="20" y="41"/>
                </a:moveTo>
                <a:cubicBezTo>
                  <a:pt x="9" y="41"/>
                  <a:pt x="0" y="32"/>
                  <a:pt x="0" y="21"/>
                </a:cubicBezTo>
                <a:cubicBezTo>
                  <a:pt x="0" y="9"/>
                  <a:pt x="9" y="0"/>
                  <a:pt x="20" y="0"/>
                </a:cubicBezTo>
                <a:cubicBezTo>
                  <a:pt x="31" y="0"/>
                  <a:pt x="41" y="9"/>
                  <a:pt x="41" y="21"/>
                </a:cubicBezTo>
                <a:cubicBezTo>
                  <a:pt x="41" y="32"/>
                  <a:pt x="31" y="41"/>
                  <a:pt x="20" y="41"/>
                </a:cubicBezTo>
                <a:close/>
                <a:moveTo>
                  <a:pt x="6" y="21"/>
                </a:moveTo>
                <a:cubicBezTo>
                  <a:pt x="6" y="29"/>
                  <a:pt x="12" y="35"/>
                  <a:pt x="20" y="35"/>
                </a:cubicBezTo>
                <a:cubicBezTo>
                  <a:pt x="28" y="35"/>
                  <a:pt x="35" y="29"/>
                  <a:pt x="35" y="21"/>
                </a:cubicBezTo>
                <a:cubicBezTo>
                  <a:pt x="35" y="13"/>
                  <a:pt x="28" y="6"/>
                  <a:pt x="20" y="6"/>
                </a:cubicBezTo>
                <a:cubicBezTo>
                  <a:pt x="12" y="6"/>
                  <a:pt x="6" y="13"/>
                  <a:pt x="6" y="21"/>
                </a:cubicBezTo>
                <a:close/>
                <a:moveTo>
                  <a:pt x="20" y="28"/>
                </a:moveTo>
                <a:cubicBezTo>
                  <a:pt x="16" y="28"/>
                  <a:pt x="13" y="24"/>
                  <a:pt x="13" y="21"/>
                </a:cubicBezTo>
                <a:cubicBezTo>
                  <a:pt x="13" y="17"/>
                  <a:pt x="16" y="14"/>
                  <a:pt x="20" y="14"/>
                </a:cubicBezTo>
                <a:cubicBezTo>
                  <a:pt x="24" y="14"/>
                  <a:pt x="27" y="17"/>
                  <a:pt x="27" y="21"/>
                </a:cubicBezTo>
                <a:cubicBezTo>
                  <a:pt x="27" y="24"/>
                  <a:pt x="24" y="28"/>
                  <a:pt x="20" y="28"/>
                </a:cubicBezTo>
                <a:close/>
              </a:path>
            </a:pathLst>
          </a:custGeom>
          <a:solidFill>
            <a:schemeClr val="accent2">
              <a:lumMod val="75000"/>
            </a:schemeClr>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23" name="Freeform 473">
            <a:extLst>
              <a:ext uri="{FF2B5EF4-FFF2-40B4-BE49-F238E27FC236}">
                <a16:creationId xmlns:a16="http://schemas.microsoft.com/office/drawing/2014/main" id="{18F41865-88FA-DADF-19EE-F7854C37111C}"/>
              </a:ext>
            </a:extLst>
          </p:cNvPr>
          <p:cNvSpPr>
            <a:spLocks noEditPoints="1"/>
          </p:cNvSpPr>
          <p:nvPr/>
        </p:nvSpPr>
        <p:spPr bwMode="auto">
          <a:xfrm>
            <a:off x="4269822" y="3801836"/>
            <a:ext cx="297222" cy="297222"/>
          </a:xfrm>
          <a:custGeom>
            <a:avLst/>
            <a:gdLst>
              <a:gd name="T0" fmla="*/ 20 w 41"/>
              <a:gd name="T1" fmla="*/ 41 h 41"/>
              <a:gd name="T2" fmla="*/ 0 w 41"/>
              <a:gd name="T3" fmla="*/ 21 h 41"/>
              <a:gd name="T4" fmla="*/ 20 w 41"/>
              <a:gd name="T5" fmla="*/ 0 h 41"/>
              <a:gd name="T6" fmla="*/ 41 w 41"/>
              <a:gd name="T7" fmla="*/ 21 h 41"/>
              <a:gd name="T8" fmla="*/ 20 w 41"/>
              <a:gd name="T9" fmla="*/ 41 h 41"/>
              <a:gd name="T10" fmla="*/ 6 w 41"/>
              <a:gd name="T11" fmla="*/ 21 h 41"/>
              <a:gd name="T12" fmla="*/ 20 w 41"/>
              <a:gd name="T13" fmla="*/ 35 h 41"/>
              <a:gd name="T14" fmla="*/ 35 w 41"/>
              <a:gd name="T15" fmla="*/ 21 h 41"/>
              <a:gd name="T16" fmla="*/ 20 w 41"/>
              <a:gd name="T17" fmla="*/ 6 h 41"/>
              <a:gd name="T18" fmla="*/ 6 w 41"/>
              <a:gd name="T19" fmla="*/ 21 h 41"/>
              <a:gd name="T20" fmla="*/ 20 w 41"/>
              <a:gd name="T21" fmla="*/ 28 h 41"/>
              <a:gd name="T22" fmla="*/ 13 w 41"/>
              <a:gd name="T23" fmla="*/ 21 h 41"/>
              <a:gd name="T24" fmla="*/ 20 w 41"/>
              <a:gd name="T25" fmla="*/ 14 h 41"/>
              <a:gd name="T26" fmla="*/ 27 w 41"/>
              <a:gd name="T27" fmla="*/ 21 h 41"/>
              <a:gd name="T28" fmla="*/ 20 w 41"/>
              <a:gd name="T29" fmla="*/ 28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1" h="41">
                <a:moveTo>
                  <a:pt x="20" y="41"/>
                </a:moveTo>
                <a:cubicBezTo>
                  <a:pt x="9" y="41"/>
                  <a:pt x="0" y="32"/>
                  <a:pt x="0" y="21"/>
                </a:cubicBezTo>
                <a:cubicBezTo>
                  <a:pt x="0" y="9"/>
                  <a:pt x="9" y="0"/>
                  <a:pt x="20" y="0"/>
                </a:cubicBezTo>
                <a:cubicBezTo>
                  <a:pt x="31" y="0"/>
                  <a:pt x="41" y="9"/>
                  <a:pt x="41" y="21"/>
                </a:cubicBezTo>
                <a:cubicBezTo>
                  <a:pt x="41" y="32"/>
                  <a:pt x="31" y="41"/>
                  <a:pt x="20" y="41"/>
                </a:cubicBezTo>
                <a:close/>
                <a:moveTo>
                  <a:pt x="6" y="21"/>
                </a:moveTo>
                <a:cubicBezTo>
                  <a:pt x="6" y="29"/>
                  <a:pt x="12" y="35"/>
                  <a:pt x="20" y="35"/>
                </a:cubicBezTo>
                <a:cubicBezTo>
                  <a:pt x="28" y="35"/>
                  <a:pt x="35" y="29"/>
                  <a:pt x="35" y="21"/>
                </a:cubicBezTo>
                <a:cubicBezTo>
                  <a:pt x="35" y="13"/>
                  <a:pt x="28" y="6"/>
                  <a:pt x="20" y="6"/>
                </a:cubicBezTo>
                <a:cubicBezTo>
                  <a:pt x="12" y="6"/>
                  <a:pt x="6" y="13"/>
                  <a:pt x="6" y="21"/>
                </a:cubicBezTo>
                <a:close/>
                <a:moveTo>
                  <a:pt x="20" y="28"/>
                </a:moveTo>
                <a:cubicBezTo>
                  <a:pt x="16" y="28"/>
                  <a:pt x="13" y="24"/>
                  <a:pt x="13" y="21"/>
                </a:cubicBezTo>
                <a:cubicBezTo>
                  <a:pt x="13" y="17"/>
                  <a:pt x="16" y="14"/>
                  <a:pt x="20" y="14"/>
                </a:cubicBezTo>
                <a:cubicBezTo>
                  <a:pt x="24" y="14"/>
                  <a:pt x="27" y="17"/>
                  <a:pt x="27" y="21"/>
                </a:cubicBezTo>
                <a:cubicBezTo>
                  <a:pt x="27" y="24"/>
                  <a:pt x="24" y="28"/>
                  <a:pt x="20" y="28"/>
                </a:cubicBezTo>
                <a:close/>
              </a:path>
            </a:pathLst>
          </a:custGeom>
          <a:solidFill>
            <a:schemeClr val="accent3">
              <a:lumMod val="75000"/>
            </a:schemeClr>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24" name="Freeform 473">
            <a:extLst>
              <a:ext uri="{FF2B5EF4-FFF2-40B4-BE49-F238E27FC236}">
                <a16:creationId xmlns:a16="http://schemas.microsoft.com/office/drawing/2014/main" id="{FD5E4390-8CAD-4687-D57B-12366DD972F0}"/>
              </a:ext>
            </a:extLst>
          </p:cNvPr>
          <p:cNvSpPr>
            <a:spLocks noEditPoints="1"/>
          </p:cNvSpPr>
          <p:nvPr/>
        </p:nvSpPr>
        <p:spPr bwMode="auto">
          <a:xfrm>
            <a:off x="7546637" y="3801836"/>
            <a:ext cx="297222" cy="297222"/>
          </a:xfrm>
          <a:custGeom>
            <a:avLst/>
            <a:gdLst>
              <a:gd name="T0" fmla="*/ 20 w 41"/>
              <a:gd name="T1" fmla="*/ 41 h 41"/>
              <a:gd name="T2" fmla="*/ 0 w 41"/>
              <a:gd name="T3" fmla="*/ 21 h 41"/>
              <a:gd name="T4" fmla="*/ 20 w 41"/>
              <a:gd name="T5" fmla="*/ 0 h 41"/>
              <a:gd name="T6" fmla="*/ 41 w 41"/>
              <a:gd name="T7" fmla="*/ 21 h 41"/>
              <a:gd name="T8" fmla="*/ 20 w 41"/>
              <a:gd name="T9" fmla="*/ 41 h 41"/>
              <a:gd name="T10" fmla="*/ 6 w 41"/>
              <a:gd name="T11" fmla="*/ 21 h 41"/>
              <a:gd name="T12" fmla="*/ 20 w 41"/>
              <a:gd name="T13" fmla="*/ 35 h 41"/>
              <a:gd name="T14" fmla="*/ 35 w 41"/>
              <a:gd name="T15" fmla="*/ 21 h 41"/>
              <a:gd name="T16" fmla="*/ 20 w 41"/>
              <a:gd name="T17" fmla="*/ 6 h 41"/>
              <a:gd name="T18" fmla="*/ 6 w 41"/>
              <a:gd name="T19" fmla="*/ 21 h 41"/>
              <a:gd name="T20" fmla="*/ 20 w 41"/>
              <a:gd name="T21" fmla="*/ 28 h 41"/>
              <a:gd name="T22" fmla="*/ 13 w 41"/>
              <a:gd name="T23" fmla="*/ 21 h 41"/>
              <a:gd name="T24" fmla="*/ 20 w 41"/>
              <a:gd name="T25" fmla="*/ 14 h 41"/>
              <a:gd name="T26" fmla="*/ 27 w 41"/>
              <a:gd name="T27" fmla="*/ 21 h 41"/>
              <a:gd name="T28" fmla="*/ 20 w 41"/>
              <a:gd name="T29" fmla="*/ 28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1" h="41">
                <a:moveTo>
                  <a:pt x="20" y="41"/>
                </a:moveTo>
                <a:cubicBezTo>
                  <a:pt x="9" y="41"/>
                  <a:pt x="0" y="32"/>
                  <a:pt x="0" y="21"/>
                </a:cubicBezTo>
                <a:cubicBezTo>
                  <a:pt x="0" y="9"/>
                  <a:pt x="9" y="0"/>
                  <a:pt x="20" y="0"/>
                </a:cubicBezTo>
                <a:cubicBezTo>
                  <a:pt x="31" y="0"/>
                  <a:pt x="41" y="9"/>
                  <a:pt x="41" y="21"/>
                </a:cubicBezTo>
                <a:cubicBezTo>
                  <a:pt x="41" y="32"/>
                  <a:pt x="31" y="41"/>
                  <a:pt x="20" y="41"/>
                </a:cubicBezTo>
                <a:close/>
                <a:moveTo>
                  <a:pt x="6" y="21"/>
                </a:moveTo>
                <a:cubicBezTo>
                  <a:pt x="6" y="29"/>
                  <a:pt x="12" y="35"/>
                  <a:pt x="20" y="35"/>
                </a:cubicBezTo>
                <a:cubicBezTo>
                  <a:pt x="28" y="35"/>
                  <a:pt x="35" y="29"/>
                  <a:pt x="35" y="21"/>
                </a:cubicBezTo>
                <a:cubicBezTo>
                  <a:pt x="35" y="13"/>
                  <a:pt x="28" y="6"/>
                  <a:pt x="20" y="6"/>
                </a:cubicBezTo>
                <a:cubicBezTo>
                  <a:pt x="12" y="6"/>
                  <a:pt x="6" y="13"/>
                  <a:pt x="6" y="21"/>
                </a:cubicBezTo>
                <a:close/>
                <a:moveTo>
                  <a:pt x="20" y="28"/>
                </a:moveTo>
                <a:cubicBezTo>
                  <a:pt x="16" y="28"/>
                  <a:pt x="13" y="24"/>
                  <a:pt x="13" y="21"/>
                </a:cubicBezTo>
                <a:cubicBezTo>
                  <a:pt x="13" y="17"/>
                  <a:pt x="16" y="14"/>
                  <a:pt x="20" y="14"/>
                </a:cubicBezTo>
                <a:cubicBezTo>
                  <a:pt x="24" y="14"/>
                  <a:pt x="27" y="17"/>
                  <a:pt x="27" y="21"/>
                </a:cubicBezTo>
                <a:cubicBezTo>
                  <a:pt x="27" y="24"/>
                  <a:pt x="24" y="28"/>
                  <a:pt x="20" y="28"/>
                </a:cubicBezTo>
                <a:close/>
              </a:path>
            </a:pathLst>
          </a:custGeom>
          <a:solidFill>
            <a:schemeClr val="accent4">
              <a:lumMod val="75000"/>
            </a:schemeClr>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25" name="Freeform 473">
            <a:extLst>
              <a:ext uri="{FF2B5EF4-FFF2-40B4-BE49-F238E27FC236}">
                <a16:creationId xmlns:a16="http://schemas.microsoft.com/office/drawing/2014/main" id="{C776297E-203C-CD6C-9397-D0F5E164B22B}"/>
              </a:ext>
            </a:extLst>
          </p:cNvPr>
          <p:cNvSpPr>
            <a:spLocks noEditPoints="1"/>
          </p:cNvSpPr>
          <p:nvPr/>
        </p:nvSpPr>
        <p:spPr bwMode="auto">
          <a:xfrm>
            <a:off x="7663098" y="4333091"/>
            <a:ext cx="297222" cy="297222"/>
          </a:xfrm>
          <a:custGeom>
            <a:avLst/>
            <a:gdLst>
              <a:gd name="T0" fmla="*/ 20 w 41"/>
              <a:gd name="T1" fmla="*/ 41 h 41"/>
              <a:gd name="T2" fmla="*/ 0 w 41"/>
              <a:gd name="T3" fmla="*/ 21 h 41"/>
              <a:gd name="T4" fmla="*/ 20 w 41"/>
              <a:gd name="T5" fmla="*/ 0 h 41"/>
              <a:gd name="T6" fmla="*/ 41 w 41"/>
              <a:gd name="T7" fmla="*/ 21 h 41"/>
              <a:gd name="T8" fmla="*/ 20 w 41"/>
              <a:gd name="T9" fmla="*/ 41 h 41"/>
              <a:gd name="T10" fmla="*/ 6 w 41"/>
              <a:gd name="T11" fmla="*/ 21 h 41"/>
              <a:gd name="T12" fmla="*/ 20 w 41"/>
              <a:gd name="T13" fmla="*/ 35 h 41"/>
              <a:gd name="T14" fmla="*/ 35 w 41"/>
              <a:gd name="T15" fmla="*/ 21 h 41"/>
              <a:gd name="T16" fmla="*/ 20 w 41"/>
              <a:gd name="T17" fmla="*/ 6 h 41"/>
              <a:gd name="T18" fmla="*/ 6 w 41"/>
              <a:gd name="T19" fmla="*/ 21 h 41"/>
              <a:gd name="T20" fmla="*/ 20 w 41"/>
              <a:gd name="T21" fmla="*/ 28 h 41"/>
              <a:gd name="T22" fmla="*/ 13 w 41"/>
              <a:gd name="T23" fmla="*/ 21 h 41"/>
              <a:gd name="T24" fmla="*/ 20 w 41"/>
              <a:gd name="T25" fmla="*/ 14 h 41"/>
              <a:gd name="T26" fmla="*/ 27 w 41"/>
              <a:gd name="T27" fmla="*/ 21 h 41"/>
              <a:gd name="T28" fmla="*/ 20 w 41"/>
              <a:gd name="T29" fmla="*/ 28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1" h="41">
                <a:moveTo>
                  <a:pt x="20" y="41"/>
                </a:moveTo>
                <a:cubicBezTo>
                  <a:pt x="9" y="41"/>
                  <a:pt x="0" y="32"/>
                  <a:pt x="0" y="21"/>
                </a:cubicBezTo>
                <a:cubicBezTo>
                  <a:pt x="0" y="9"/>
                  <a:pt x="9" y="0"/>
                  <a:pt x="20" y="0"/>
                </a:cubicBezTo>
                <a:cubicBezTo>
                  <a:pt x="31" y="0"/>
                  <a:pt x="41" y="9"/>
                  <a:pt x="41" y="21"/>
                </a:cubicBezTo>
                <a:cubicBezTo>
                  <a:pt x="41" y="32"/>
                  <a:pt x="31" y="41"/>
                  <a:pt x="20" y="41"/>
                </a:cubicBezTo>
                <a:close/>
                <a:moveTo>
                  <a:pt x="6" y="21"/>
                </a:moveTo>
                <a:cubicBezTo>
                  <a:pt x="6" y="29"/>
                  <a:pt x="12" y="35"/>
                  <a:pt x="20" y="35"/>
                </a:cubicBezTo>
                <a:cubicBezTo>
                  <a:pt x="28" y="35"/>
                  <a:pt x="35" y="29"/>
                  <a:pt x="35" y="21"/>
                </a:cubicBezTo>
                <a:cubicBezTo>
                  <a:pt x="35" y="13"/>
                  <a:pt x="28" y="6"/>
                  <a:pt x="20" y="6"/>
                </a:cubicBezTo>
                <a:cubicBezTo>
                  <a:pt x="12" y="6"/>
                  <a:pt x="6" y="13"/>
                  <a:pt x="6" y="21"/>
                </a:cubicBezTo>
                <a:close/>
                <a:moveTo>
                  <a:pt x="20" y="28"/>
                </a:moveTo>
                <a:cubicBezTo>
                  <a:pt x="16" y="28"/>
                  <a:pt x="13" y="24"/>
                  <a:pt x="13" y="21"/>
                </a:cubicBezTo>
                <a:cubicBezTo>
                  <a:pt x="13" y="17"/>
                  <a:pt x="16" y="14"/>
                  <a:pt x="20" y="14"/>
                </a:cubicBezTo>
                <a:cubicBezTo>
                  <a:pt x="24" y="14"/>
                  <a:pt x="27" y="17"/>
                  <a:pt x="27" y="21"/>
                </a:cubicBezTo>
                <a:cubicBezTo>
                  <a:pt x="27" y="24"/>
                  <a:pt x="24" y="28"/>
                  <a:pt x="20" y="28"/>
                </a:cubicBezTo>
                <a:close/>
              </a:path>
            </a:pathLst>
          </a:custGeom>
          <a:solidFill>
            <a:schemeClr val="accent6">
              <a:lumMod val="75000"/>
            </a:schemeClr>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26" name="Freeform 473">
            <a:extLst>
              <a:ext uri="{FF2B5EF4-FFF2-40B4-BE49-F238E27FC236}">
                <a16:creationId xmlns:a16="http://schemas.microsoft.com/office/drawing/2014/main" id="{D0E9A87F-6AF8-CDB9-65D3-B97E11D27591}"/>
              </a:ext>
            </a:extLst>
          </p:cNvPr>
          <p:cNvSpPr>
            <a:spLocks noEditPoints="1"/>
          </p:cNvSpPr>
          <p:nvPr/>
        </p:nvSpPr>
        <p:spPr bwMode="auto">
          <a:xfrm>
            <a:off x="4148096" y="4333091"/>
            <a:ext cx="297222" cy="297222"/>
          </a:xfrm>
          <a:custGeom>
            <a:avLst/>
            <a:gdLst>
              <a:gd name="T0" fmla="*/ 20 w 41"/>
              <a:gd name="T1" fmla="*/ 41 h 41"/>
              <a:gd name="T2" fmla="*/ 0 w 41"/>
              <a:gd name="T3" fmla="*/ 21 h 41"/>
              <a:gd name="T4" fmla="*/ 20 w 41"/>
              <a:gd name="T5" fmla="*/ 0 h 41"/>
              <a:gd name="T6" fmla="*/ 41 w 41"/>
              <a:gd name="T7" fmla="*/ 21 h 41"/>
              <a:gd name="T8" fmla="*/ 20 w 41"/>
              <a:gd name="T9" fmla="*/ 41 h 41"/>
              <a:gd name="T10" fmla="*/ 6 w 41"/>
              <a:gd name="T11" fmla="*/ 21 h 41"/>
              <a:gd name="T12" fmla="*/ 20 w 41"/>
              <a:gd name="T13" fmla="*/ 35 h 41"/>
              <a:gd name="T14" fmla="*/ 35 w 41"/>
              <a:gd name="T15" fmla="*/ 21 h 41"/>
              <a:gd name="T16" fmla="*/ 20 w 41"/>
              <a:gd name="T17" fmla="*/ 6 h 41"/>
              <a:gd name="T18" fmla="*/ 6 w 41"/>
              <a:gd name="T19" fmla="*/ 21 h 41"/>
              <a:gd name="T20" fmla="*/ 20 w 41"/>
              <a:gd name="T21" fmla="*/ 28 h 41"/>
              <a:gd name="T22" fmla="*/ 13 w 41"/>
              <a:gd name="T23" fmla="*/ 21 h 41"/>
              <a:gd name="T24" fmla="*/ 20 w 41"/>
              <a:gd name="T25" fmla="*/ 14 h 41"/>
              <a:gd name="T26" fmla="*/ 27 w 41"/>
              <a:gd name="T27" fmla="*/ 21 h 41"/>
              <a:gd name="T28" fmla="*/ 20 w 41"/>
              <a:gd name="T29" fmla="*/ 28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1" h="41">
                <a:moveTo>
                  <a:pt x="20" y="41"/>
                </a:moveTo>
                <a:cubicBezTo>
                  <a:pt x="9" y="41"/>
                  <a:pt x="0" y="32"/>
                  <a:pt x="0" y="21"/>
                </a:cubicBezTo>
                <a:cubicBezTo>
                  <a:pt x="0" y="9"/>
                  <a:pt x="9" y="0"/>
                  <a:pt x="20" y="0"/>
                </a:cubicBezTo>
                <a:cubicBezTo>
                  <a:pt x="31" y="0"/>
                  <a:pt x="41" y="9"/>
                  <a:pt x="41" y="21"/>
                </a:cubicBezTo>
                <a:cubicBezTo>
                  <a:pt x="41" y="32"/>
                  <a:pt x="31" y="41"/>
                  <a:pt x="20" y="41"/>
                </a:cubicBezTo>
                <a:close/>
                <a:moveTo>
                  <a:pt x="6" y="21"/>
                </a:moveTo>
                <a:cubicBezTo>
                  <a:pt x="6" y="29"/>
                  <a:pt x="12" y="35"/>
                  <a:pt x="20" y="35"/>
                </a:cubicBezTo>
                <a:cubicBezTo>
                  <a:pt x="28" y="35"/>
                  <a:pt x="35" y="29"/>
                  <a:pt x="35" y="21"/>
                </a:cubicBezTo>
                <a:cubicBezTo>
                  <a:pt x="35" y="13"/>
                  <a:pt x="28" y="6"/>
                  <a:pt x="20" y="6"/>
                </a:cubicBezTo>
                <a:cubicBezTo>
                  <a:pt x="12" y="6"/>
                  <a:pt x="6" y="13"/>
                  <a:pt x="6" y="21"/>
                </a:cubicBezTo>
                <a:close/>
                <a:moveTo>
                  <a:pt x="20" y="28"/>
                </a:moveTo>
                <a:cubicBezTo>
                  <a:pt x="16" y="28"/>
                  <a:pt x="13" y="24"/>
                  <a:pt x="13" y="21"/>
                </a:cubicBezTo>
                <a:cubicBezTo>
                  <a:pt x="13" y="17"/>
                  <a:pt x="16" y="14"/>
                  <a:pt x="20" y="14"/>
                </a:cubicBezTo>
                <a:cubicBezTo>
                  <a:pt x="24" y="14"/>
                  <a:pt x="27" y="17"/>
                  <a:pt x="27" y="21"/>
                </a:cubicBezTo>
                <a:cubicBezTo>
                  <a:pt x="27" y="24"/>
                  <a:pt x="24" y="28"/>
                  <a:pt x="20" y="28"/>
                </a:cubicBezTo>
                <a:close/>
              </a:path>
            </a:pathLst>
          </a:custGeom>
          <a:solidFill>
            <a:schemeClr val="accent5">
              <a:lumMod val="75000"/>
            </a:schemeClr>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28" name="CuadroTexto 127">
            <a:extLst>
              <a:ext uri="{FF2B5EF4-FFF2-40B4-BE49-F238E27FC236}">
                <a16:creationId xmlns:a16="http://schemas.microsoft.com/office/drawing/2014/main" id="{33556DC4-2D0A-777C-F355-7EBE0DBBDE8E}"/>
              </a:ext>
            </a:extLst>
          </p:cNvPr>
          <p:cNvSpPr txBox="1"/>
          <p:nvPr/>
        </p:nvSpPr>
        <p:spPr>
          <a:xfrm>
            <a:off x="4624473" y="4099058"/>
            <a:ext cx="2790991" cy="1938992"/>
          </a:xfrm>
          <a:custGeom>
            <a:avLst/>
            <a:gdLst>
              <a:gd name="connsiteX0" fmla="*/ 0 w 2790991"/>
              <a:gd name="connsiteY0" fmla="*/ 0 h 1938992"/>
              <a:gd name="connsiteX1" fmla="*/ 697748 w 2790991"/>
              <a:gd name="connsiteY1" fmla="*/ 0 h 1938992"/>
              <a:gd name="connsiteX2" fmla="*/ 1367586 w 2790991"/>
              <a:gd name="connsiteY2" fmla="*/ 0 h 1938992"/>
              <a:gd name="connsiteX3" fmla="*/ 1981604 w 2790991"/>
              <a:gd name="connsiteY3" fmla="*/ 0 h 1938992"/>
              <a:gd name="connsiteX4" fmla="*/ 2790991 w 2790991"/>
              <a:gd name="connsiteY4" fmla="*/ 0 h 1938992"/>
              <a:gd name="connsiteX5" fmla="*/ 2790991 w 2790991"/>
              <a:gd name="connsiteY5" fmla="*/ 646331 h 1938992"/>
              <a:gd name="connsiteX6" fmla="*/ 2790991 w 2790991"/>
              <a:gd name="connsiteY6" fmla="*/ 1292661 h 1938992"/>
              <a:gd name="connsiteX7" fmla="*/ 2790991 w 2790991"/>
              <a:gd name="connsiteY7" fmla="*/ 1938992 h 1938992"/>
              <a:gd name="connsiteX8" fmla="*/ 2121153 w 2790991"/>
              <a:gd name="connsiteY8" fmla="*/ 1938992 h 1938992"/>
              <a:gd name="connsiteX9" fmla="*/ 1451315 w 2790991"/>
              <a:gd name="connsiteY9" fmla="*/ 1938992 h 1938992"/>
              <a:gd name="connsiteX10" fmla="*/ 753568 w 2790991"/>
              <a:gd name="connsiteY10" fmla="*/ 1938992 h 1938992"/>
              <a:gd name="connsiteX11" fmla="*/ 0 w 2790991"/>
              <a:gd name="connsiteY11" fmla="*/ 1938992 h 1938992"/>
              <a:gd name="connsiteX12" fmla="*/ 0 w 2790991"/>
              <a:gd name="connsiteY12" fmla="*/ 1350831 h 1938992"/>
              <a:gd name="connsiteX13" fmla="*/ 0 w 2790991"/>
              <a:gd name="connsiteY13" fmla="*/ 665721 h 1938992"/>
              <a:gd name="connsiteX14" fmla="*/ 0 w 2790991"/>
              <a:gd name="connsiteY14" fmla="*/ 0 h 1938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790991" h="1938992" extrusionOk="0">
                <a:moveTo>
                  <a:pt x="0" y="0"/>
                </a:moveTo>
                <a:cubicBezTo>
                  <a:pt x="259065" y="9239"/>
                  <a:pt x="482411" y="-490"/>
                  <a:pt x="697748" y="0"/>
                </a:cubicBezTo>
                <a:cubicBezTo>
                  <a:pt x="913085" y="490"/>
                  <a:pt x="1128324" y="28359"/>
                  <a:pt x="1367586" y="0"/>
                </a:cubicBezTo>
                <a:cubicBezTo>
                  <a:pt x="1606848" y="-28359"/>
                  <a:pt x="1815215" y="12103"/>
                  <a:pt x="1981604" y="0"/>
                </a:cubicBezTo>
                <a:cubicBezTo>
                  <a:pt x="2147993" y="-12103"/>
                  <a:pt x="2548774" y="-4162"/>
                  <a:pt x="2790991" y="0"/>
                </a:cubicBezTo>
                <a:cubicBezTo>
                  <a:pt x="2788409" y="278123"/>
                  <a:pt x="2784148" y="367137"/>
                  <a:pt x="2790991" y="646331"/>
                </a:cubicBezTo>
                <a:cubicBezTo>
                  <a:pt x="2797834" y="925525"/>
                  <a:pt x="2783366" y="972136"/>
                  <a:pt x="2790991" y="1292661"/>
                </a:cubicBezTo>
                <a:cubicBezTo>
                  <a:pt x="2798617" y="1613186"/>
                  <a:pt x="2796444" y="1692972"/>
                  <a:pt x="2790991" y="1938992"/>
                </a:cubicBezTo>
                <a:cubicBezTo>
                  <a:pt x="2547506" y="1935330"/>
                  <a:pt x="2363273" y="1939700"/>
                  <a:pt x="2121153" y="1938992"/>
                </a:cubicBezTo>
                <a:cubicBezTo>
                  <a:pt x="1879033" y="1938284"/>
                  <a:pt x="1692538" y="1951125"/>
                  <a:pt x="1451315" y="1938992"/>
                </a:cubicBezTo>
                <a:cubicBezTo>
                  <a:pt x="1210092" y="1926859"/>
                  <a:pt x="993418" y="1963634"/>
                  <a:pt x="753568" y="1938992"/>
                </a:cubicBezTo>
                <a:cubicBezTo>
                  <a:pt x="513718" y="1914350"/>
                  <a:pt x="363864" y="1945096"/>
                  <a:pt x="0" y="1938992"/>
                </a:cubicBezTo>
                <a:cubicBezTo>
                  <a:pt x="-11750" y="1752143"/>
                  <a:pt x="3092" y="1607097"/>
                  <a:pt x="0" y="1350831"/>
                </a:cubicBezTo>
                <a:cubicBezTo>
                  <a:pt x="-3092" y="1094565"/>
                  <a:pt x="-27788" y="996542"/>
                  <a:pt x="0" y="665721"/>
                </a:cubicBezTo>
                <a:cubicBezTo>
                  <a:pt x="27788" y="334900"/>
                  <a:pt x="15268" y="301410"/>
                  <a:pt x="0" y="0"/>
                </a:cubicBezTo>
                <a:close/>
              </a:path>
            </a:pathLst>
          </a:custGeom>
          <a:noFill/>
          <a:ln w="19050">
            <a:noFill/>
            <a:extLst>
              <a:ext uri="{C807C97D-BFC1-408E-A445-0C87EB9F89A2}">
                <ask:lineSketchStyleProps xmlns:ask="http://schemas.microsoft.com/office/drawing/2018/sketchyshapes" sd="1268069992">
                  <a:prstGeom prst="rect">
                    <a:avLst/>
                  </a:prstGeom>
                  <ask:type>
                    <ask:lineSketchFreehand/>
                  </ask:type>
                </ask:lineSketchStyleProps>
              </a:ext>
            </a:extLst>
          </a:ln>
          <a:effectLst>
            <a:outerShdw blurRad="50800" dist="38100" dir="10800000" algn="r" rotWithShape="0">
              <a:prstClr val="black">
                <a:alpha val="40000"/>
              </a:prstClr>
            </a:outerShdw>
          </a:effectLst>
        </p:spPr>
        <p:txBody>
          <a:bodyPr wrap="square" anchor="ctr">
            <a:spAutoFit/>
          </a:bodyPr>
          <a:lstStyle/>
          <a:p>
            <a:pPr marL="0" marR="0" lvl="0" indent="0" algn="ctr" defTabSz="554492" rtl="0" eaLnBrk="1" fontAlgn="auto" latinLnBrk="0" hangingPunct="1">
              <a:lnSpc>
                <a:spcPct val="100000"/>
              </a:lnSpc>
              <a:spcBef>
                <a:spcPts val="0"/>
              </a:spcBef>
              <a:spcAft>
                <a:spcPts val="0"/>
              </a:spcAft>
              <a:buClrTx/>
              <a:buSzTx/>
              <a:buFontTx/>
              <a:buNone/>
              <a:tabLst/>
              <a:defRPr/>
            </a:pPr>
            <a:endParaRPr kumimoji="0" lang="es-ES_tradnl" sz="1800" b="1" i="0" u="none" strike="noStrike" kern="1200" cap="none" spc="0" normalizeH="0" baseline="0" noProof="0" dirty="0">
              <a:ln>
                <a:noFill/>
              </a:ln>
              <a:effectLst>
                <a:outerShdw blurRad="38100" dist="38100" dir="2700000" algn="tl">
                  <a:srgbClr val="000000">
                    <a:alpha val="43137"/>
                  </a:srgbClr>
                </a:outerShdw>
              </a:effectLst>
              <a:uLnTx/>
              <a:uFillTx/>
              <a:latin typeface="Arial" charset="0"/>
              <a:ea typeface="Arial" charset="0"/>
              <a:cs typeface="Arial" charset="0"/>
            </a:endParaRPr>
          </a:p>
          <a:p>
            <a:pPr marL="0" marR="0" lvl="0" indent="0" algn="ctr" defTabSz="554492" rtl="0" eaLnBrk="1" fontAlgn="auto" latinLnBrk="0" hangingPunct="1">
              <a:lnSpc>
                <a:spcPct val="100000"/>
              </a:lnSpc>
              <a:spcBef>
                <a:spcPts val="0"/>
              </a:spcBef>
              <a:spcAft>
                <a:spcPts val="0"/>
              </a:spcAft>
              <a:buClrTx/>
              <a:buSzTx/>
              <a:buFontTx/>
              <a:buNone/>
              <a:tabLst/>
              <a:defRPr/>
            </a:pPr>
            <a:r>
              <a:rPr kumimoji="0" lang="es-ES_tradnl" sz="1800" b="1" i="0" u="none" strike="noStrike" kern="1200" cap="none" spc="0" normalizeH="0" baseline="0" noProof="0" dirty="0">
                <a:ln>
                  <a:noFill/>
                </a:ln>
                <a:effectLst>
                  <a:outerShdw blurRad="38100" dist="38100" dir="2700000" algn="tl">
                    <a:srgbClr val="000000">
                      <a:alpha val="43137"/>
                    </a:srgbClr>
                  </a:outerShdw>
                </a:effectLst>
                <a:uLnTx/>
                <a:uFillTx/>
                <a:latin typeface="Arial" charset="0"/>
                <a:ea typeface="Arial" charset="0"/>
                <a:cs typeface="Arial" charset="0"/>
              </a:rPr>
              <a:t>La Educación Inicial </a:t>
            </a:r>
          </a:p>
          <a:p>
            <a:pPr marL="0" marR="0" lvl="0" indent="0" algn="ctr" defTabSz="554492" rtl="0" eaLnBrk="1" fontAlgn="auto" latinLnBrk="0" hangingPunct="1">
              <a:lnSpc>
                <a:spcPct val="100000"/>
              </a:lnSpc>
              <a:spcBef>
                <a:spcPts val="0"/>
              </a:spcBef>
              <a:spcAft>
                <a:spcPts val="0"/>
              </a:spcAft>
              <a:buClrTx/>
              <a:buSzTx/>
              <a:buFontTx/>
              <a:buNone/>
              <a:tabLst/>
              <a:defRPr/>
            </a:pPr>
            <a:r>
              <a:rPr kumimoji="0" lang="es-ES_tradnl" sz="1800" b="1" i="0" u="none" strike="noStrike" kern="1200" cap="none" spc="0" normalizeH="0" baseline="0" noProof="0" dirty="0">
                <a:ln>
                  <a:noFill/>
                </a:ln>
                <a:effectLst>
                  <a:outerShdw blurRad="38100" dist="38100" dir="2700000" algn="tl">
                    <a:srgbClr val="000000">
                      <a:alpha val="43137"/>
                    </a:srgbClr>
                  </a:outerShdw>
                </a:effectLst>
                <a:uLnTx/>
                <a:uFillTx/>
                <a:latin typeface="Arial" charset="0"/>
                <a:ea typeface="Arial" charset="0"/>
                <a:cs typeface="Arial" charset="0"/>
              </a:rPr>
              <a:t>es un Derecho impostergable</a:t>
            </a:r>
          </a:p>
          <a:p>
            <a:pPr marL="0" marR="0" lvl="0" indent="0" algn="ctr" defTabSz="554492" rtl="0" eaLnBrk="1" fontAlgn="auto" latinLnBrk="0" hangingPunct="1">
              <a:lnSpc>
                <a:spcPct val="100000"/>
              </a:lnSpc>
              <a:spcBef>
                <a:spcPts val="0"/>
              </a:spcBef>
              <a:spcAft>
                <a:spcPts val="0"/>
              </a:spcAft>
              <a:buClrTx/>
              <a:buSzTx/>
              <a:buFontTx/>
              <a:buNone/>
              <a:tabLst/>
              <a:defRPr/>
            </a:pPr>
            <a:endParaRPr kumimoji="0" lang="es-ES_tradnl" sz="1800" b="1" i="0" u="none" strike="noStrike" kern="1200" cap="none" spc="0" normalizeH="0" baseline="0" noProof="0" dirty="0">
              <a:ln>
                <a:noFill/>
              </a:ln>
              <a:effectLst>
                <a:outerShdw blurRad="38100" dist="38100" dir="2700000" algn="tl">
                  <a:srgbClr val="000000">
                    <a:alpha val="43137"/>
                  </a:srgbClr>
                </a:outerShdw>
              </a:effectLst>
              <a:uLnTx/>
              <a:uFillTx/>
              <a:latin typeface="Arial" charset="0"/>
              <a:ea typeface="Arial" charset="0"/>
              <a:cs typeface="Arial" charset="0"/>
            </a:endParaRPr>
          </a:p>
          <a:p>
            <a:pPr marL="0" marR="0" lvl="0" indent="0" algn="ctr" defTabSz="554492" rtl="0" eaLnBrk="1" fontAlgn="auto" latinLnBrk="0" hangingPunct="1">
              <a:lnSpc>
                <a:spcPct val="100000"/>
              </a:lnSpc>
              <a:spcBef>
                <a:spcPts val="0"/>
              </a:spcBef>
              <a:spcAft>
                <a:spcPts val="0"/>
              </a:spcAft>
              <a:buClrTx/>
              <a:buSzTx/>
              <a:buFontTx/>
              <a:buNone/>
              <a:tabLst/>
              <a:defRPr/>
            </a:pPr>
            <a:r>
              <a:rPr lang="es-ES_tradnl" sz="1400" dirty="0">
                <a:latin typeface="Arial" charset="0"/>
                <a:ea typeface="Arial" charset="0"/>
                <a:cs typeface="Arial" charset="0"/>
              </a:rPr>
              <a:t>(L 1098/2006_ L1804/2016)</a:t>
            </a:r>
          </a:p>
          <a:p>
            <a:pPr marL="0" marR="0" lvl="0" indent="0" algn="ctr" defTabSz="554492" rtl="0" eaLnBrk="1" fontAlgn="auto" latinLnBrk="0" hangingPunct="1">
              <a:lnSpc>
                <a:spcPct val="100000"/>
              </a:lnSpc>
              <a:spcBef>
                <a:spcPts val="0"/>
              </a:spcBef>
              <a:spcAft>
                <a:spcPts val="0"/>
              </a:spcAft>
              <a:buClrTx/>
              <a:buSzTx/>
              <a:buFontTx/>
              <a:buNone/>
              <a:tabLst/>
              <a:defRPr/>
            </a:pPr>
            <a:endParaRPr kumimoji="0" lang="es-ES_tradnl" sz="1600" i="0" u="none" strike="noStrike" kern="1200" cap="none" spc="0" normalizeH="0" baseline="0" noProof="0" dirty="0">
              <a:ln>
                <a:noFill/>
              </a:ln>
              <a:uLnTx/>
              <a:uFillTx/>
              <a:latin typeface="Arial" charset="0"/>
              <a:ea typeface="Arial" charset="0"/>
              <a:cs typeface="Arial" charset="0"/>
            </a:endParaRPr>
          </a:p>
        </p:txBody>
      </p:sp>
      <p:sp>
        <p:nvSpPr>
          <p:cNvPr id="129" name="CuadroTexto 128">
            <a:extLst>
              <a:ext uri="{FF2B5EF4-FFF2-40B4-BE49-F238E27FC236}">
                <a16:creationId xmlns:a16="http://schemas.microsoft.com/office/drawing/2014/main" id="{8B45FF24-1270-E726-1A8A-828BE1406A0A}"/>
              </a:ext>
            </a:extLst>
          </p:cNvPr>
          <p:cNvSpPr txBox="1"/>
          <p:nvPr/>
        </p:nvSpPr>
        <p:spPr>
          <a:xfrm>
            <a:off x="680164" y="2023483"/>
            <a:ext cx="2686050" cy="892552"/>
          </a:xfrm>
          <a:prstGeom prst="rect">
            <a:avLst/>
          </a:prstGeom>
          <a:noFill/>
        </p:spPr>
        <p:txBody>
          <a:bodyPr wrap="square">
            <a:spAutoFit/>
          </a:bodyPr>
          <a:lstStyle/>
          <a:p>
            <a:pPr marL="0" marR="0" lvl="0" indent="0" algn="ctr" defTabSz="554492" rtl="0" eaLnBrk="1" fontAlgn="auto" latinLnBrk="0" hangingPunct="1">
              <a:lnSpc>
                <a:spcPct val="100000"/>
              </a:lnSpc>
              <a:spcBef>
                <a:spcPts val="0"/>
              </a:spcBef>
              <a:spcAft>
                <a:spcPts val="0"/>
              </a:spcAft>
              <a:buClrTx/>
              <a:buSzTx/>
              <a:buFontTx/>
              <a:buNone/>
              <a:tabLst/>
              <a:defRPr/>
            </a:pPr>
            <a:r>
              <a:rPr kumimoji="0" lang="es-ES_tradnl" sz="2400" b="1" i="0" u="none" strike="noStrike" kern="1200" cap="none" spc="0" normalizeH="0" baseline="0" noProof="0" dirty="0">
                <a:ln>
                  <a:solidFill>
                    <a:schemeClr val="tx2"/>
                  </a:solidFill>
                </a:ln>
                <a:solidFill>
                  <a:schemeClr val="bg1"/>
                </a:solidFill>
                <a:effectLst>
                  <a:outerShdw blurRad="38100" dist="38100" dir="2700000" algn="tl">
                    <a:srgbClr val="000000">
                      <a:alpha val="43137"/>
                    </a:srgbClr>
                  </a:outerShdw>
                </a:effectLst>
                <a:uLnTx/>
                <a:uFillTx/>
                <a:latin typeface="Arial" charset="0"/>
                <a:ea typeface="Arial" charset="0"/>
                <a:cs typeface="Arial" charset="0"/>
              </a:rPr>
              <a:t>Universalidad</a:t>
            </a:r>
          </a:p>
          <a:p>
            <a:pPr marL="0" marR="0" lvl="0" indent="0" algn="ctr" defTabSz="554492" rtl="0" eaLnBrk="1" fontAlgn="auto" latinLnBrk="0" hangingPunct="1">
              <a:lnSpc>
                <a:spcPct val="100000"/>
              </a:lnSpc>
              <a:spcBef>
                <a:spcPts val="0"/>
              </a:spcBef>
              <a:spcAft>
                <a:spcPts val="0"/>
              </a:spcAft>
              <a:buClrTx/>
              <a:buSzTx/>
              <a:buFontTx/>
              <a:buNone/>
              <a:tabLst/>
              <a:defRPr/>
            </a:pPr>
            <a:r>
              <a:rPr kumimoji="0" lang="es-ES" sz="1400" b="1" i="1" u="none" strike="noStrike" kern="1200" cap="none" spc="0" normalizeH="0" baseline="0" noProof="0" dirty="0">
                <a:ln>
                  <a:solidFill>
                    <a:schemeClr val="tx2"/>
                  </a:solidFill>
                </a:ln>
                <a:solidFill>
                  <a:schemeClr val="bg1"/>
                </a:solidFill>
                <a:effectLst/>
                <a:uLnTx/>
                <a:uFillTx/>
                <a:latin typeface="Congenial" panose="020B0604020202020204" pitchFamily="2" charset="0"/>
                <a:cs typeface="Arial" charset="0"/>
              </a:rPr>
              <a:t>calidad, pertinencia y oportunidad</a:t>
            </a:r>
            <a:endParaRPr kumimoji="0" lang="es-ES_tradnl" sz="1400" i="1" u="none" strike="noStrike" kern="1200" cap="none" spc="0" normalizeH="0" baseline="0" noProof="0" dirty="0">
              <a:ln>
                <a:solidFill>
                  <a:schemeClr val="tx2"/>
                </a:solidFill>
              </a:ln>
              <a:solidFill>
                <a:schemeClr val="bg1"/>
              </a:solidFill>
              <a:uLnTx/>
              <a:uFillTx/>
              <a:latin typeface="Congenial" panose="020B0604020202020204" pitchFamily="2" charset="0"/>
              <a:ea typeface="Arial" charset="0"/>
              <a:cs typeface="Arial" charset="0"/>
            </a:endParaRPr>
          </a:p>
        </p:txBody>
      </p:sp>
      <p:sp>
        <p:nvSpPr>
          <p:cNvPr id="130" name="CuadroTexto 129">
            <a:extLst>
              <a:ext uri="{FF2B5EF4-FFF2-40B4-BE49-F238E27FC236}">
                <a16:creationId xmlns:a16="http://schemas.microsoft.com/office/drawing/2014/main" id="{A667E321-6BEF-C385-D27D-80135C774FC7}"/>
              </a:ext>
            </a:extLst>
          </p:cNvPr>
          <p:cNvSpPr txBox="1"/>
          <p:nvPr/>
        </p:nvSpPr>
        <p:spPr>
          <a:xfrm>
            <a:off x="886176" y="3567028"/>
            <a:ext cx="2208819" cy="677108"/>
          </a:xfrm>
          <a:prstGeom prst="rect">
            <a:avLst/>
          </a:prstGeom>
          <a:noFill/>
        </p:spPr>
        <p:txBody>
          <a:bodyPr wrap="square">
            <a:spAutoFit/>
          </a:bodyPr>
          <a:lstStyle/>
          <a:p>
            <a:pPr marL="0" marR="0" lvl="0" indent="0" algn="ctr" defTabSz="554492" rtl="0" eaLnBrk="1" fontAlgn="auto" latinLnBrk="0" hangingPunct="1">
              <a:lnSpc>
                <a:spcPct val="100000"/>
              </a:lnSpc>
              <a:spcBef>
                <a:spcPts val="0"/>
              </a:spcBef>
              <a:spcAft>
                <a:spcPts val="0"/>
              </a:spcAft>
              <a:buClrTx/>
              <a:buSzTx/>
              <a:buFontTx/>
              <a:buNone/>
              <a:tabLst/>
              <a:defRPr/>
            </a:pPr>
            <a:r>
              <a:rPr kumimoji="0" lang="es-ES_tradnl" sz="2400" b="1"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Arial" charset="0"/>
                <a:ea typeface="Arial" charset="0"/>
                <a:cs typeface="Arial" charset="0"/>
              </a:rPr>
              <a:t>Equidad</a:t>
            </a:r>
          </a:p>
          <a:p>
            <a:pPr marL="0" marR="0" lvl="0" indent="0" algn="ctr" defTabSz="554492" rtl="0" eaLnBrk="1" fontAlgn="auto" latinLnBrk="0" hangingPunct="1">
              <a:lnSpc>
                <a:spcPct val="100000"/>
              </a:lnSpc>
              <a:spcBef>
                <a:spcPts val="0"/>
              </a:spcBef>
              <a:spcAft>
                <a:spcPts val="0"/>
              </a:spcAft>
              <a:buClrTx/>
              <a:buSzTx/>
              <a:buFontTx/>
              <a:buNone/>
              <a:tabLst/>
              <a:defRPr/>
            </a:pPr>
            <a:r>
              <a:rPr kumimoji="0" lang="es-ES" sz="1400" b="1" i="1" u="none" strike="noStrike" kern="1200" cap="none" spc="0" normalizeH="0" baseline="0" noProof="0" dirty="0">
                <a:ln>
                  <a:noFill/>
                </a:ln>
                <a:solidFill>
                  <a:schemeClr val="bg1"/>
                </a:solidFill>
                <a:effectLst/>
                <a:uLnTx/>
                <a:uFillTx/>
                <a:latin typeface="Congenial" panose="020B0604020202020204" pitchFamily="2" charset="0"/>
                <a:cs typeface="Arial" charset="0"/>
              </a:rPr>
              <a:t>Sin discriminación</a:t>
            </a:r>
            <a:endParaRPr kumimoji="0" lang="es-ES_tradnl" sz="1400" i="1" u="none" strike="noStrike" kern="1200" cap="none" spc="0" normalizeH="0" baseline="0" noProof="0" dirty="0">
              <a:ln>
                <a:noFill/>
              </a:ln>
              <a:solidFill>
                <a:schemeClr val="bg1"/>
              </a:solidFill>
              <a:uLnTx/>
              <a:uFillTx/>
              <a:latin typeface="Congenial" panose="020B0604020202020204" pitchFamily="2" charset="0"/>
              <a:ea typeface="Arial" charset="0"/>
              <a:cs typeface="Arial" charset="0"/>
            </a:endParaRPr>
          </a:p>
        </p:txBody>
      </p:sp>
      <p:sp>
        <p:nvSpPr>
          <p:cNvPr id="131" name="CuadroTexto 130">
            <a:extLst>
              <a:ext uri="{FF2B5EF4-FFF2-40B4-BE49-F238E27FC236}">
                <a16:creationId xmlns:a16="http://schemas.microsoft.com/office/drawing/2014/main" id="{B551A842-9797-D54C-5B4E-C8D3174776FE}"/>
              </a:ext>
            </a:extLst>
          </p:cNvPr>
          <p:cNvSpPr txBox="1"/>
          <p:nvPr/>
        </p:nvSpPr>
        <p:spPr>
          <a:xfrm>
            <a:off x="341985" y="4903303"/>
            <a:ext cx="3362407" cy="892552"/>
          </a:xfrm>
          <a:prstGeom prst="rect">
            <a:avLst/>
          </a:prstGeom>
          <a:noFill/>
        </p:spPr>
        <p:txBody>
          <a:bodyPr wrap="square">
            <a:spAutoFit/>
          </a:bodyPr>
          <a:lstStyle/>
          <a:p>
            <a:pPr marL="0" marR="0" lvl="0" indent="0" algn="ctr" defTabSz="554492" rtl="0" eaLnBrk="1" fontAlgn="auto" latinLnBrk="0" hangingPunct="1">
              <a:lnSpc>
                <a:spcPct val="100000"/>
              </a:lnSpc>
              <a:spcBef>
                <a:spcPts val="0"/>
              </a:spcBef>
              <a:spcAft>
                <a:spcPts val="0"/>
              </a:spcAft>
              <a:buClrTx/>
              <a:buSzTx/>
              <a:buFontTx/>
              <a:buNone/>
              <a:tabLst/>
              <a:defRPr/>
            </a:pPr>
            <a:r>
              <a:rPr kumimoji="0" lang="es-ES_tradnl" sz="2400" b="1" i="0" u="none" strike="noStrike" kern="1200" cap="none" spc="0" normalizeH="0" baseline="0" noProof="0" dirty="0">
                <a:ln>
                  <a:solidFill>
                    <a:schemeClr val="tx2"/>
                  </a:solidFill>
                </a:ln>
                <a:solidFill>
                  <a:schemeClr val="bg1"/>
                </a:solidFill>
                <a:effectLst>
                  <a:outerShdw blurRad="38100" dist="38100" dir="2700000" algn="tl">
                    <a:srgbClr val="000000">
                      <a:alpha val="43137"/>
                    </a:srgbClr>
                  </a:outerShdw>
                </a:effectLst>
                <a:uLnTx/>
                <a:uFillTx/>
                <a:latin typeface="Arial" charset="0"/>
                <a:ea typeface="Arial" charset="0"/>
                <a:cs typeface="Arial" charset="0"/>
              </a:rPr>
              <a:t>Complementariedad</a:t>
            </a:r>
          </a:p>
          <a:p>
            <a:pPr marL="0" marR="0" lvl="0" indent="0" algn="ctr" defTabSz="554492" rtl="0" eaLnBrk="1" fontAlgn="auto" latinLnBrk="0" hangingPunct="1">
              <a:lnSpc>
                <a:spcPct val="100000"/>
              </a:lnSpc>
              <a:spcBef>
                <a:spcPts val="0"/>
              </a:spcBef>
              <a:spcAft>
                <a:spcPts val="0"/>
              </a:spcAft>
              <a:buClrTx/>
              <a:buSzTx/>
              <a:buFontTx/>
              <a:buNone/>
              <a:tabLst/>
              <a:defRPr/>
            </a:pPr>
            <a:r>
              <a:rPr lang="es-ES" sz="1400" b="1" i="1" dirty="0">
                <a:ln>
                  <a:solidFill>
                    <a:schemeClr val="tx2"/>
                  </a:solidFill>
                </a:ln>
                <a:solidFill>
                  <a:schemeClr val="bg1"/>
                </a:solidFill>
                <a:latin typeface="Congenial" panose="020B0604020202020204" pitchFamily="2" charset="0"/>
                <a:ea typeface="Arial" charset="0"/>
                <a:cs typeface="Arial" charset="0"/>
              </a:rPr>
              <a:t>Generación de concurrencia de atenciones</a:t>
            </a:r>
            <a:endParaRPr kumimoji="0" lang="es-ES_tradnl" sz="1400" i="1" u="none" strike="noStrike" kern="1200" cap="none" spc="0" normalizeH="0" baseline="0" noProof="0" dirty="0">
              <a:ln>
                <a:solidFill>
                  <a:schemeClr val="tx2"/>
                </a:solidFill>
              </a:ln>
              <a:solidFill>
                <a:schemeClr val="bg1"/>
              </a:solidFill>
              <a:uLnTx/>
              <a:uFillTx/>
              <a:latin typeface="Congenial" panose="020B0604020202020204" pitchFamily="2" charset="0"/>
              <a:ea typeface="Arial" charset="0"/>
              <a:cs typeface="Arial" charset="0"/>
            </a:endParaRPr>
          </a:p>
        </p:txBody>
      </p:sp>
      <p:sp>
        <p:nvSpPr>
          <p:cNvPr id="132" name="CuadroTexto 131">
            <a:extLst>
              <a:ext uri="{FF2B5EF4-FFF2-40B4-BE49-F238E27FC236}">
                <a16:creationId xmlns:a16="http://schemas.microsoft.com/office/drawing/2014/main" id="{53318405-6CFE-E887-25F5-3831D9E53CF3}"/>
              </a:ext>
            </a:extLst>
          </p:cNvPr>
          <p:cNvSpPr txBox="1"/>
          <p:nvPr/>
        </p:nvSpPr>
        <p:spPr>
          <a:xfrm>
            <a:off x="8451759" y="3515106"/>
            <a:ext cx="3279417" cy="892552"/>
          </a:xfrm>
          <a:prstGeom prst="rect">
            <a:avLst/>
          </a:prstGeom>
          <a:noFill/>
        </p:spPr>
        <p:txBody>
          <a:bodyPr wrap="square">
            <a:spAutoFit/>
          </a:bodyPr>
          <a:lstStyle/>
          <a:p>
            <a:pPr marL="0" marR="0" lvl="0" indent="0" algn="ctr" defTabSz="554492" rtl="0" eaLnBrk="1" fontAlgn="auto" latinLnBrk="0" hangingPunct="1">
              <a:lnSpc>
                <a:spcPct val="100000"/>
              </a:lnSpc>
              <a:spcBef>
                <a:spcPts val="0"/>
              </a:spcBef>
              <a:spcAft>
                <a:spcPts val="0"/>
              </a:spcAft>
              <a:buClrTx/>
              <a:buSzTx/>
              <a:buFontTx/>
              <a:buNone/>
              <a:tabLst/>
              <a:defRPr/>
            </a:pPr>
            <a:r>
              <a:rPr kumimoji="0" lang="es-ES_tradnl" sz="2400" b="1" i="0" u="none" strike="noStrike" kern="1200" cap="none" spc="0" normalizeH="0" baseline="0" noProof="0" dirty="0">
                <a:ln>
                  <a:solidFill>
                    <a:schemeClr val="tx2"/>
                  </a:solidFill>
                </a:ln>
                <a:solidFill>
                  <a:schemeClr val="bg1"/>
                </a:solidFill>
                <a:effectLst>
                  <a:outerShdw blurRad="38100" dist="38100" dir="2700000" algn="tl">
                    <a:srgbClr val="000000">
                      <a:alpha val="43137"/>
                    </a:srgbClr>
                  </a:outerShdw>
                </a:effectLst>
                <a:uLnTx/>
                <a:uFillTx/>
                <a:latin typeface="Arial" charset="0"/>
                <a:ea typeface="Arial" charset="0"/>
                <a:cs typeface="Arial" charset="0"/>
              </a:rPr>
              <a:t>Corresponsabilidad</a:t>
            </a:r>
          </a:p>
          <a:p>
            <a:pPr marL="0" marR="0" lvl="0" indent="0" algn="ctr" defTabSz="554492" rtl="0" eaLnBrk="1" fontAlgn="auto" latinLnBrk="0" hangingPunct="1">
              <a:lnSpc>
                <a:spcPct val="100000"/>
              </a:lnSpc>
              <a:spcBef>
                <a:spcPts val="0"/>
              </a:spcBef>
              <a:spcAft>
                <a:spcPts val="0"/>
              </a:spcAft>
              <a:buClrTx/>
              <a:buSzTx/>
              <a:buFontTx/>
              <a:buNone/>
              <a:tabLst/>
              <a:defRPr/>
            </a:pPr>
            <a:r>
              <a:rPr lang="es-ES" sz="1400" b="1" i="1" dirty="0">
                <a:ln>
                  <a:solidFill>
                    <a:schemeClr val="tx2"/>
                  </a:solidFill>
                </a:ln>
                <a:solidFill>
                  <a:schemeClr val="bg1">
                    <a:lumMod val="85000"/>
                  </a:schemeClr>
                </a:solidFill>
                <a:latin typeface="Congenial" panose="020B0604020202020204" pitchFamily="2" charset="0"/>
                <a:ea typeface="Arial" charset="0"/>
                <a:cs typeface="Arial" charset="0"/>
              </a:rPr>
              <a:t>Todos hacia el mismo </a:t>
            </a:r>
          </a:p>
          <a:p>
            <a:pPr marL="0" marR="0" lvl="0" indent="0" algn="ctr" defTabSz="554492" rtl="0" eaLnBrk="1" fontAlgn="auto" latinLnBrk="0" hangingPunct="1">
              <a:lnSpc>
                <a:spcPct val="100000"/>
              </a:lnSpc>
              <a:spcBef>
                <a:spcPts val="0"/>
              </a:spcBef>
              <a:spcAft>
                <a:spcPts val="0"/>
              </a:spcAft>
              <a:buClrTx/>
              <a:buSzTx/>
              <a:buFontTx/>
              <a:buNone/>
              <a:tabLst/>
              <a:defRPr/>
            </a:pPr>
            <a:r>
              <a:rPr lang="es-ES" sz="1400" b="1" i="1" dirty="0">
                <a:ln>
                  <a:solidFill>
                    <a:schemeClr val="tx2"/>
                  </a:solidFill>
                </a:ln>
                <a:solidFill>
                  <a:schemeClr val="bg1">
                    <a:lumMod val="85000"/>
                  </a:schemeClr>
                </a:solidFill>
                <a:latin typeface="Congenial" panose="020B0604020202020204" pitchFamily="2" charset="0"/>
                <a:ea typeface="Arial" charset="0"/>
                <a:cs typeface="Arial" charset="0"/>
              </a:rPr>
              <a:t>propósito</a:t>
            </a:r>
            <a:endParaRPr kumimoji="0" lang="es-ES_tradnl" sz="1400" i="1" u="none" strike="noStrike" kern="1200" cap="none" spc="0" normalizeH="0" baseline="0" noProof="0" dirty="0">
              <a:ln>
                <a:solidFill>
                  <a:schemeClr val="tx2"/>
                </a:solidFill>
              </a:ln>
              <a:solidFill>
                <a:schemeClr val="bg1">
                  <a:lumMod val="85000"/>
                </a:schemeClr>
              </a:solidFill>
              <a:uLnTx/>
              <a:uFillTx/>
              <a:latin typeface="Congenial" panose="020B0604020202020204" pitchFamily="2" charset="0"/>
              <a:ea typeface="Arial" charset="0"/>
              <a:cs typeface="Arial" charset="0"/>
            </a:endParaRPr>
          </a:p>
        </p:txBody>
      </p:sp>
      <p:sp>
        <p:nvSpPr>
          <p:cNvPr id="133" name="CuadroTexto 132">
            <a:extLst>
              <a:ext uri="{FF2B5EF4-FFF2-40B4-BE49-F238E27FC236}">
                <a16:creationId xmlns:a16="http://schemas.microsoft.com/office/drawing/2014/main" id="{5AE26B0B-F101-F17E-F2AA-2808D3AC208F}"/>
              </a:ext>
            </a:extLst>
          </p:cNvPr>
          <p:cNvSpPr txBox="1"/>
          <p:nvPr/>
        </p:nvSpPr>
        <p:spPr>
          <a:xfrm>
            <a:off x="8443744" y="2045180"/>
            <a:ext cx="3279418" cy="892552"/>
          </a:xfrm>
          <a:prstGeom prst="rect">
            <a:avLst/>
          </a:prstGeom>
          <a:noFill/>
        </p:spPr>
        <p:txBody>
          <a:bodyPr wrap="square">
            <a:spAutoFit/>
          </a:bodyPr>
          <a:lstStyle/>
          <a:p>
            <a:pPr marL="0" marR="0" lvl="0" indent="0" algn="ctr" defTabSz="554492" rtl="0" eaLnBrk="1" fontAlgn="auto" latinLnBrk="0" hangingPunct="1">
              <a:lnSpc>
                <a:spcPct val="100000"/>
              </a:lnSpc>
              <a:spcBef>
                <a:spcPts val="0"/>
              </a:spcBef>
              <a:spcAft>
                <a:spcPts val="0"/>
              </a:spcAft>
              <a:buClrTx/>
              <a:buSzTx/>
              <a:buFontTx/>
              <a:buNone/>
              <a:tabLst/>
              <a:defRPr/>
            </a:pPr>
            <a:r>
              <a:rPr kumimoji="0" lang="es-ES_tradnl" sz="2400" b="1" i="0" u="none" strike="noStrike" kern="1200" cap="none" spc="0" normalizeH="0" baseline="0" noProof="0" dirty="0">
                <a:ln>
                  <a:solidFill>
                    <a:schemeClr val="tx2"/>
                  </a:solidFill>
                </a:ln>
                <a:solidFill>
                  <a:schemeClr val="bg1"/>
                </a:solidFill>
                <a:effectLst>
                  <a:outerShdw blurRad="38100" dist="38100" dir="2700000" algn="tl">
                    <a:srgbClr val="000000">
                      <a:alpha val="43137"/>
                    </a:srgbClr>
                  </a:outerShdw>
                </a:effectLst>
                <a:uLnTx/>
                <a:uFillTx/>
                <a:latin typeface="Arial" charset="0"/>
                <a:ea typeface="Arial" charset="0"/>
                <a:cs typeface="Arial" charset="0"/>
              </a:rPr>
              <a:t>Intersectorialidad</a:t>
            </a:r>
          </a:p>
          <a:p>
            <a:pPr marL="0" marR="0" lvl="0" indent="0" algn="ctr" defTabSz="554492" rtl="0" eaLnBrk="1" fontAlgn="auto" latinLnBrk="0" hangingPunct="1">
              <a:lnSpc>
                <a:spcPct val="100000"/>
              </a:lnSpc>
              <a:spcBef>
                <a:spcPts val="0"/>
              </a:spcBef>
              <a:spcAft>
                <a:spcPts val="0"/>
              </a:spcAft>
              <a:buClrTx/>
              <a:buSzTx/>
              <a:buFontTx/>
              <a:buNone/>
              <a:tabLst/>
              <a:defRPr/>
            </a:pPr>
            <a:r>
              <a:rPr lang="es-ES" sz="1400" b="1" i="1" dirty="0">
                <a:ln>
                  <a:solidFill>
                    <a:schemeClr val="tx2"/>
                  </a:solidFill>
                </a:ln>
                <a:solidFill>
                  <a:schemeClr val="bg1"/>
                </a:solidFill>
                <a:latin typeface="Congenial" panose="020B0604020202020204" pitchFamily="2" charset="0"/>
                <a:ea typeface="Arial" charset="0"/>
                <a:cs typeface="Arial" charset="0"/>
              </a:rPr>
              <a:t>Fortalecer el servicio de la Educación Inicial</a:t>
            </a:r>
            <a:endParaRPr kumimoji="0" lang="es-ES_tradnl" sz="1400" i="1" u="none" strike="noStrike" kern="1200" cap="none" spc="0" normalizeH="0" baseline="0" noProof="0" dirty="0">
              <a:ln>
                <a:solidFill>
                  <a:schemeClr val="tx2"/>
                </a:solidFill>
              </a:ln>
              <a:solidFill>
                <a:schemeClr val="bg1"/>
              </a:solidFill>
              <a:uLnTx/>
              <a:uFillTx/>
              <a:latin typeface="Congenial" panose="020B0604020202020204" pitchFamily="2" charset="0"/>
              <a:ea typeface="Arial" charset="0"/>
              <a:cs typeface="Arial" charset="0"/>
            </a:endParaRPr>
          </a:p>
        </p:txBody>
      </p:sp>
      <p:sp>
        <p:nvSpPr>
          <p:cNvPr id="134" name="CuadroTexto 133">
            <a:extLst>
              <a:ext uri="{FF2B5EF4-FFF2-40B4-BE49-F238E27FC236}">
                <a16:creationId xmlns:a16="http://schemas.microsoft.com/office/drawing/2014/main" id="{8D50B943-E533-7A19-8F66-1F669DD4B0B9}"/>
              </a:ext>
            </a:extLst>
          </p:cNvPr>
          <p:cNvSpPr txBox="1"/>
          <p:nvPr/>
        </p:nvSpPr>
        <p:spPr>
          <a:xfrm>
            <a:off x="8147599" y="4873350"/>
            <a:ext cx="3702416" cy="892552"/>
          </a:xfrm>
          <a:prstGeom prst="rect">
            <a:avLst/>
          </a:prstGeom>
          <a:noFill/>
        </p:spPr>
        <p:txBody>
          <a:bodyPr wrap="square">
            <a:spAutoFit/>
          </a:bodyPr>
          <a:lstStyle/>
          <a:p>
            <a:pPr marL="0" marR="0" lvl="0" indent="0" algn="ctr" defTabSz="554492" rtl="0" eaLnBrk="1" fontAlgn="auto" latinLnBrk="0" hangingPunct="1">
              <a:lnSpc>
                <a:spcPct val="100000"/>
              </a:lnSpc>
              <a:spcBef>
                <a:spcPts val="0"/>
              </a:spcBef>
              <a:spcAft>
                <a:spcPts val="0"/>
              </a:spcAft>
              <a:buClrTx/>
              <a:buSzTx/>
              <a:buFontTx/>
              <a:buNone/>
              <a:tabLst/>
              <a:defRPr/>
            </a:pPr>
            <a:r>
              <a:rPr kumimoji="0" lang="es-ES_tradnl" sz="2400" b="1" i="0" u="none" strike="noStrike" kern="1200" cap="none" spc="0" normalizeH="0" baseline="0" noProof="0" dirty="0">
                <a:ln>
                  <a:solidFill>
                    <a:schemeClr val="tx2"/>
                  </a:solidFill>
                </a:ln>
                <a:solidFill>
                  <a:schemeClr val="bg1"/>
                </a:solidFill>
                <a:effectLst>
                  <a:outerShdw blurRad="38100" dist="38100" dir="2700000" algn="tl">
                    <a:srgbClr val="000000">
                      <a:alpha val="43137"/>
                    </a:srgbClr>
                  </a:outerShdw>
                </a:effectLst>
                <a:uLnTx/>
                <a:uFillTx/>
                <a:latin typeface="Arial" charset="0"/>
                <a:ea typeface="Arial" charset="0"/>
                <a:cs typeface="Arial" charset="0"/>
              </a:rPr>
              <a:t>Inclusión y Diversidad</a:t>
            </a:r>
          </a:p>
          <a:p>
            <a:pPr marL="0" marR="0" lvl="0" indent="0" algn="ctr" defTabSz="554492" rtl="0" eaLnBrk="1" fontAlgn="auto" latinLnBrk="0" hangingPunct="1">
              <a:lnSpc>
                <a:spcPct val="100000"/>
              </a:lnSpc>
              <a:spcBef>
                <a:spcPts val="0"/>
              </a:spcBef>
              <a:spcAft>
                <a:spcPts val="0"/>
              </a:spcAft>
              <a:buClrTx/>
              <a:buSzTx/>
              <a:buFontTx/>
              <a:buNone/>
              <a:tabLst/>
              <a:defRPr/>
            </a:pPr>
            <a:r>
              <a:rPr lang="es-ES" sz="1400" b="1" i="1" dirty="0">
                <a:ln>
                  <a:solidFill>
                    <a:schemeClr val="tx2"/>
                  </a:solidFill>
                </a:ln>
                <a:solidFill>
                  <a:schemeClr val="bg1"/>
                </a:solidFill>
                <a:latin typeface="Congenial" panose="020B0604020202020204" pitchFamily="2" charset="0"/>
                <a:ea typeface="Arial" charset="0"/>
                <a:cs typeface="Arial" charset="0"/>
              </a:rPr>
              <a:t>Reconoce, valora y celebra la singularidad</a:t>
            </a:r>
            <a:endParaRPr kumimoji="0" lang="es-ES_tradnl" sz="1400" i="1" u="none" strike="noStrike" kern="1200" cap="none" spc="0" normalizeH="0" baseline="0" noProof="0" dirty="0">
              <a:ln>
                <a:solidFill>
                  <a:schemeClr val="tx2"/>
                </a:solidFill>
              </a:ln>
              <a:solidFill>
                <a:schemeClr val="bg1"/>
              </a:solidFill>
              <a:uLnTx/>
              <a:uFillTx/>
              <a:latin typeface="Congenial" panose="020B0604020202020204" pitchFamily="2" charset="0"/>
              <a:ea typeface="Arial" charset="0"/>
              <a:cs typeface="Arial" charset="0"/>
            </a:endParaRPr>
          </a:p>
        </p:txBody>
      </p:sp>
      <p:pic>
        <p:nvPicPr>
          <p:cNvPr id="135" name="Imagen 134" descr="Una caricatura de una persona&#10;&#10;Descripción generada automáticamente con confianza media">
            <a:extLst>
              <a:ext uri="{FF2B5EF4-FFF2-40B4-BE49-F238E27FC236}">
                <a16:creationId xmlns:a16="http://schemas.microsoft.com/office/drawing/2014/main" id="{CEBF279F-F387-A858-3501-F08900DDF318}"/>
              </a:ext>
            </a:extLst>
          </p:cNvPr>
          <p:cNvPicPr>
            <a:picLocks noChangeAspect="1"/>
          </p:cNvPicPr>
          <p:nvPr/>
        </p:nvPicPr>
        <p:blipFill rotWithShape="1">
          <a:blip r:embed="rId3"/>
          <a:srcRect l="10279" r="7100"/>
          <a:stretch/>
        </p:blipFill>
        <p:spPr>
          <a:xfrm>
            <a:off x="4576753" y="1411357"/>
            <a:ext cx="3009648" cy="2773867"/>
          </a:xfrm>
          <a:prstGeom prst="ellipse">
            <a:avLst/>
          </a:prstGeom>
          <a:effectLst>
            <a:glow rad="228600">
              <a:schemeClr val="accent5">
                <a:satMod val="175000"/>
                <a:alpha val="40000"/>
              </a:schemeClr>
            </a:glow>
            <a:softEdge rad="12700"/>
          </a:effectLst>
        </p:spPr>
      </p:pic>
    </p:spTree>
    <p:extLst>
      <p:ext uri="{BB962C8B-B14F-4D97-AF65-F5344CB8AC3E}">
        <p14:creationId xmlns:p14="http://schemas.microsoft.com/office/powerpoint/2010/main" val="2767579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21"/>
                                        </p:tgtEl>
                                        <p:attrNameLst>
                                          <p:attrName>style.visibility</p:attrName>
                                        </p:attrNameLst>
                                      </p:cBhvr>
                                      <p:to>
                                        <p:strVal val="visible"/>
                                      </p:to>
                                    </p:set>
                                    <p:anim calcmode="lin" valueType="num">
                                      <p:cBhvr>
                                        <p:cTn id="7" dur="500" fill="hold"/>
                                        <p:tgtEl>
                                          <p:spTgt spid="121"/>
                                        </p:tgtEl>
                                        <p:attrNameLst>
                                          <p:attrName>ppt_w</p:attrName>
                                        </p:attrNameLst>
                                      </p:cBhvr>
                                      <p:tavLst>
                                        <p:tav tm="0">
                                          <p:val>
                                            <p:fltVal val="0"/>
                                          </p:val>
                                        </p:tav>
                                        <p:tav tm="100000">
                                          <p:val>
                                            <p:strVal val="#ppt_w"/>
                                          </p:val>
                                        </p:tav>
                                      </p:tavLst>
                                    </p:anim>
                                    <p:anim calcmode="lin" valueType="num">
                                      <p:cBhvr>
                                        <p:cTn id="8" dur="500" fill="hold"/>
                                        <p:tgtEl>
                                          <p:spTgt spid="121"/>
                                        </p:tgtEl>
                                        <p:attrNameLst>
                                          <p:attrName>ppt_h</p:attrName>
                                        </p:attrNameLst>
                                      </p:cBhvr>
                                      <p:tavLst>
                                        <p:tav tm="0">
                                          <p:val>
                                            <p:fltVal val="0"/>
                                          </p:val>
                                        </p:tav>
                                        <p:tav tm="100000">
                                          <p:val>
                                            <p:strVal val="#ppt_h"/>
                                          </p:val>
                                        </p:tav>
                                      </p:tavLst>
                                    </p:anim>
                                    <p:animEffect transition="in" filter="fade">
                                      <p:cBhvr>
                                        <p:cTn id="9" dur="500"/>
                                        <p:tgtEl>
                                          <p:spTgt spid="121"/>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123"/>
                                        </p:tgtEl>
                                        <p:attrNameLst>
                                          <p:attrName>style.visibility</p:attrName>
                                        </p:attrNameLst>
                                      </p:cBhvr>
                                      <p:to>
                                        <p:strVal val="visible"/>
                                      </p:to>
                                    </p:set>
                                    <p:anim calcmode="lin" valueType="num">
                                      <p:cBhvr>
                                        <p:cTn id="13" dur="500" fill="hold"/>
                                        <p:tgtEl>
                                          <p:spTgt spid="123"/>
                                        </p:tgtEl>
                                        <p:attrNameLst>
                                          <p:attrName>ppt_w</p:attrName>
                                        </p:attrNameLst>
                                      </p:cBhvr>
                                      <p:tavLst>
                                        <p:tav tm="0">
                                          <p:val>
                                            <p:fltVal val="0"/>
                                          </p:val>
                                        </p:tav>
                                        <p:tav tm="100000">
                                          <p:val>
                                            <p:strVal val="#ppt_w"/>
                                          </p:val>
                                        </p:tav>
                                      </p:tavLst>
                                    </p:anim>
                                    <p:anim calcmode="lin" valueType="num">
                                      <p:cBhvr>
                                        <p:cTn id="14" dur="500" fill="hold"/>
                                        <p:tgtEl>
                                          <p:spTgt spid="123"/>
                                        </p:tgtEl>
                                        <p:attrNameLst>
                                          <p:attrName>ppt_h</p:attrName>
                                        </p:attrNameLst>
                                      </p:cBhvr>
                                      <p:tavLst>
                                        <p:tav tm="0">
                                          <p:val>
                                            <p:fltVal val="0"/>
                                          </p:val>
                                        </p:tav>
                                        <p:tav tm="100000">
                                          <p:val>
                                            <p:strVal val="#ppt_h"/>
                                          </p:val>
                                        </p:tav>
                                      </p:tavLst>
                                    </p:anim>
                                    <p:animEffect transition="in" filter="fade">
                                      <p:cBhvr>
                                        <p:cTn id="15" dur="500"/>
                                        <p:tgtEl>
                                          <p:spTgt spid="123"/>
                                        </p:tgtEl>
                                      </p:cBhvr>
                                    </p:animEffect>
                                  </p:childTnLst>
                                </p:cTn>
                              </p:par>
                            </p:childTnLst>
                          </p:cTn>
                        </p:par>
                        <p:par>
                          <p:cTn id="16" fill="hold">
                            <p:stCondLst>
                              <p:cond delay="1000"/>
                            </p:stCondLst>
                            <p:childTnLst>
                              <p:par>
                                <p:cTn id="17" presetID="53" presetClass="entr" presetSubtype="16" fill="hold" grpId="0" nodeType="afterEffect">
                                  <p:stCondLst>
                                    <p:cond delay="0"/>
                                  </p:stCondLst>
                                  <p:childTnLst>
                                    <p:set>
                                      <p:cBhvr>
                                        <p:cTn id="18" dur="1" fill="hold">
                                          <p:stCondLst>
                                            <p:cond delay="0"/>
                                          </p:stCondLst>
                                        </p:cTn>
                                        <p:tgtEl>
                                          <p:spTgt spid="126"/>
                                        </p:tgtEl>
                                        <p:attrNameLst>
                                          <p:attrName>style.visibility</p:attrName>
                                        </p:attrNameLst>
                                      </p:cBhvr>
                                      <p:to>
                                        <p:strVal val="visible"/>
                                      </p:to>
                                    </p:set>
                                    <p:anim calcmode="lin" valueType="num">
                                      <p:cBhvr>
                                        <p:cTn id="19" dur="500" fill="hold"/>
                                        <p:tgtEl>
                                          <p:spTgt spid="126"/>
                                        </p:tgtEl>
                                        <p:attrNameLst>
                                          <p:attrName>ppt_w</p:attrName>
                                        </p:attrNameLst>
                                      </p:cBhvr>
                                      <p:tavLst>
                                        <p:tav tm="0">
                                          <p:val>
                                            <p:fltVal val="0"/>
                                          </p:val>
                                        </p:tav>
                                        <p:tav tm="100000">
                                          <p:val>
                                            <p:strVal val="#ppt_w"/>
                                          </p:val>
                                        </p:tav>
                                      </p:tavLst>
                                    </p:anim>
                                    <p:anim calcmode="lin" valueType="num">
                                      <p:cBhvr>
                                        <p:cTn id="20" dur="500" fill="hold"/>
                                        <p:tgtEl>
                                          <p:spTgt spid="126"/>
                                        </p:tgtEl>
                                        <p:attrNameLst>
                                          <p:attrName>ppt_h</p:attrName>
                                        </p:attrNameLst>
                                      </p:cBhvr>
                                      <p:tavLst>
                                        <p:tav tm="0">
                                          <p:val>
                                            <p:fltVal val="0"/>
                                          </p:val>
                                        </p:tav>
                                        <p:tav tm="100000">
                                          <p:val>
                                            <p:strVal val="#ppt_h"/>
                                          </p:val>
                                        </p:tav>
                                      </p:tavLst>
                                    </p:anim>
                                    <p:animEffect transition="in" filter="fade">
                                      <p:cBhvr>
                                        <p:cTn id="21" dur="500"/>
                                        <p:tgtEl>
                                          <p:spTgt spid="126"/>
                                        </p:tgtEl>
                                      </p:cBhvr>
                                    </p:animEffect>
                                  </p:childTnLst>
                                </p:cTn>
                              </p:par>
                            </p:childTnLst>
                          </p:cTn>
                        </p:par>
                        <p:par>
                          <p:cTn id="22" fill="hold">
                            <p:stCondLst>
                              <p:cond delay="1500"/>
                            </p:stCondLst>
                            <p:childTnLst>
                              <p:par>
                                <p:cTn id="23" presetID="53" presetClass="entr" presetSubtype="16" fill="hold" grpId="0" nodeType="afterEffect">
                                  <p:stCondLst>
                                    <p:cond delay="0"/>
                                  </p:stCondLst>
                                  <p:childTnLst>
                                    <p:set>
                                      <p:cBhvr>
                                        <p:cTn id="24" dur="1" fill="hold">
                                          <p:stCondLst>
                                            <p:cond delay="0"/>
                                          </p:stCondLst>
                                        </p:cTn>
                                        <p:tgtEl>
                                          <p:spTgt spid="122"/>
                                        </p:tgtEl>
                                        <p:attrNameLst>
                                          <p:attrName>style.visibility</p:attrName>
                                        </p:attrNameLst>
                                      </p:cBhvr>
                                      <p:to>
                                        <p:strVal val="visible"/>
                                      </p:to>
                                    </p:set>
                                    <p:anim calcmode="lin" valueType="num">
                                      <p:cBhvr>
                                        <p:cTn id="25" dur="500" fill="hold"/>
                                        <p:tgtEl>
                                          <p:spTgt spid="122"/>
                                        </p:tgtEl>
                                        <p:attrNameLst>
                                          <p:attrName>ppt_w</p:attrName>
                                        </p:attrNameLst>
                                      </p:cBhvr>
                                      <p:tavLst>
                                        <p:tav tm="0">
                                          <p:val>
                                            <p:fltVal val="0"/>
                                          </p:val>
                                        </p:tav>
                                        <p:tav tm="100000">
                                          <p:val>
                                            <p:strVal val="#ppt_w"/>
                                          </p:val>
                                        </p:tav>
                                      </p:tavLst>
                                    </p:anim>
                                    <p:anim calcmode="lin" valueType="num">
                                      <p:cBhvr>
                                        <p:cTn id="26" dur="500" fill="hold"/>
                                        <p:tgtEl>
                                          <p:spTgt spid="122"/>
                                        </p:tgtEl>
                                        <p:attrNameLst>
                                          <p:attrName>ppt_h</p:attrName>
                                        </p:attrNameLst>
                                      </p:cBhvr>
                                      <p:tavLst>
                                        <p:tav tm="0">
                                          <p:val>
                                            <p:fltVal val="0"/>
                                          </p:val>
                                        </p:tav>
                                        <p:tav tm="100000">
                                          <p:val>
                                            <p:strVal val="#ppt_h"/>
                                          </p:val>
                                        </p:tav>
                                      </p:tavLst>
                                    </p:anim>
                                    <p:animEffect transition="in" filter="fade">
                                      <p:cBhvr>
                                        <p:cTn id="27" dur="500"/>
                                        <p:tgtEl>
                                          <p:spTgt spid="122"/>
                                        </p:tgtEl>
                                      </p:cBhvr>
                                    </p:animEffect>
                                  </p:childTnLst>
                                </p:cTn>
                              </p:par>
                            </p:childTnLst>
                          </p:cTn>
                        </p:par>
                        <p:par>
                          <p:cTn id="28" fill="hold">
                            <p:stCondLst>
                              <p:cond delay="2000"/>
                            </p:stCondLst>
                            <p:childTnLst>
                              <p:par>
                                <p:cTn id="29" presetID="53" presetClass="entr" presetSubtype="16" fill="hold" grpId="0" nodeType="afterEffect">
                                  <p:stCondLst>
                                    <p:cond delay="0"/>
                                  </p:stCondLst>
                                  <p:childTnLst>
                                    <p:set>
                                      <p:cBhvr>
                                        <p:cTn id="30" dur="1" fill="hold">
                                          <p:stCondLst>
                                            <p:cond delay="0"/>
                                          </p:stCondLst>
                                        </p:cTn>
                                        <p:tgtEl>
                                          <p:spTgt spid="124"/>
                                        </p:tgtEl>
                                        <p:attrNameLst>
                                          <p:attrName>style.visibility</p:attrName>
                                        </p:attrNameLst>
                                      </p:cBhvr>
                                      <p:to>
                                        <p:strVal val="visible"/>
                                      </p:to>
                                    </p:set>
                                    <p:anim calcmode="lin" valueType="num">
                                      <p:cBhvr>
                                        <p:cTn id="31" dur="500" fill="hold"/>
                                        <p:tgtEl>
                                          <p:spTgt spid="124"/>
                                        </p:tgtEl>
                                        <p:attrNameLst>
                                          <p:attrName>ppt_w</p:attrName>
                                        </p:attrNameLst>
                                      </p:cBhvr>
                                      <p:tavLst>
                                        <p:tav tm="0">
                                          <p:val>
                                            <p:fltVal val="0"/>
                                          </p:val>
                                        </p:tav>
                                        <p:tav tm="100000">
                                          <p:val>
                                            <p:strVal val="#ppt_w"/>
                                          </p:val>
                                        </p:tav>
                                      </p:tavLst>
                                    </p:anim>
                                    <p:anim calcmode="lin" valueType="num">
                                      <p:cBhvr>
                                        <p:cTn id="32" dur="500" fill="hold"/>
                                        <p:tgtEl>
                                          <p:spTgt spid="124"/>
                                        </p:tgtEl>
                                        <p:attrNameLst>
                                          <p:attrName>ppt_h</p:attrName>
                                        </p:attrNameLst>
                                      </p:cBhvr>
                                      <p:tavLst>
                                        <p:tav tm="0">
                                          <p:val>
                                            <p:fltVal val="0"/>
                                          </p:val>
                                        </p:tav>
                                        <p:tav tm="100000">
                                          <p:val>
                                            <p:strVal val="#ppt_h"/>
                                          </p:val>
                                        </p:tav>
                                      </p:tavLst>
                                    </p:anim>
                                    <p:animEffect transition="in" filter="fade">
                                      <p:cBhvr>
                                        <p:cTn id="33" dur="500"/>
                                        <p:tgtEl>
                                          <p:spTgt spid="124"/>
                                        </p:tgtEl>
                                      </p:cBhvr>
                                    </p:animEffect>
                                  </p:childTnLst>
                                </p:cTn>
                              </p:par>
                            </p:childTnLst>
                          </p:cTn>
                        </p:par>
                        <p:par>
                          <p:cTn id="34" fill="hold">
                            <p:stCondLst>
                              <p:cond delay="2500"/>
                            </p:stCondLst>
                            <p:childTnLst>
                              <p:par>
                                <p:cTn id="35" presetID="53" presetClass="entr" presetSubtype="16" fill="hold" grpId="0" nodeType="afterEffect">
                                  <p:stCondLst>
                                    <p:cond delay="0"/>
                                  </p:stCondLst>
                                  <p:childTnLst>
                                    <p:set>
                                      <p:cBhvr>
                                        <p:cTn id="36" dur="1" fill="hold">
                                          <p:stCondLst>
                                            <p:cond delay="0"/>
                                          </p:stCondLst>
                                        </p:cTn>
                                        <p:tgtEl>
                                          <p:spTgt spid="125"/>
                                        </p:tgtEl>
                                        <p:attrNameLst>
                                          <p:attrName>style.visibility</p:attrName>
                                        </p:attrNameLst>
                                      </p:cBhvr>
                                      <p:to>
                                        <p:strVal val="visible"/>
                                      </p:to>
                                    </p:set>
                                    <p:anim calcmode="lin" valueType="num">
                                      <p:cBhvr>
                                        <p:cTn id="37" dur="500" fill="hold"/>
                                        <p:tgtEl>
                                          <p:spTgt spid="125"/>
                                        </p:tgtEl>
                                        <p:attrNameLst>
                                          <p:attrName>ppt_w</p:attrName>
                                        </p:attrNameLst>
                                      </p:cBhvr>
                                      <p:tavLst>
                                        <p:tav tm="0">
                                          <p:val>
                                            <p:fltVal val="0"/>
                                          </p:val>
                                        </p:tav>
                                        <p:tav tm="100000">
                                          <p:val>
                                            <p:strVal val="#ppt_w"/>
                                          </p:val>
                                        </p:tav>
                                      </p:tavLst>
                                    </p:anim>
                                    <p:anim calcmode="lin" valueType="num">
                                      <p:cBhvr>
                                        <p:cTn id="38" dur="500" fill="hold"/>
                                        <p:tgtEl>
                                          <p:spTgt spid="125"/>
                                        </p:tgtEl>
                                        <p:attrNameLst>
                                          <p:attrName>ppt_h</p:attrName>
                                        </p:attrNameLst>
                                      </p:cBhvr>
                                      <p:tavLst>
                                        <p:tav tm="0">
                                          <p:val>
                                            <p:fltVal val="0"/>
                                          </p:val>
                                        </p:tav>
                                        <p:tav tm="100000">
                                          <p:val>
                                            <p:strVal val="#ppt_h"/>
                                          </p:val>
                                        </p:tav>
                                      </p:tavLst>
                                    </p:anim>
                                    <p:animEffect transition="in" filter="fade">
                                      <p:cBhvr>
                                        <p:cTn id="39" dur="500"/>
                                        <p:tgtEl>
                                          <p:spTgt spid="125"/>
                                        </p:tgtEl>
                                      </p:cBhvr>
                                    </p:animEffect>
                                  </p:childTnLst>
                                </p:cTn>
                              </p:par>
                            </p:childTnLst>
                          </p:cTn>
                        </p:par>
                        <p:par>
                          <p:cTn id="40" fill="hold">
                            <p:stCondLst>
                              <p:cond delay="3000"/>
                            </p:stCondLst>
                            <p:childTnLst>
                              <p:par>
                                <p:cTn id="41" presetID="22" presetClass="entr" presetSubtype="2" fill="hold" nodeType="afterEffect">
                                  <p:stCondLst>
                                    <p:cond delay="0"/>
                                  </p:stCondLst>
                                  <p:childTnLst>
                                    <p:set>
                                      <p:cBhvr>
                                        <p:cTn id="42" dur="1" fill="hold">
                                          <p:stCondLst>
                                            <p:cond delay="0"/>
                                          </p:stCondLst>
                                        </p:cTn>
                                        <p:tgtEl>
                                          <p:spTgt spid="13"/>
                                        </p:tgtEl>
                                        <p:attrNameLst>
                                          <p:attrName>style.visibility</p:attrName>
                                        </p:attrNameLst>
                                      </p:cBhvr>
                                      <p:to>
                                        <p:strVal val="visible"/>
                                      </p:to>
                                    </p:set>
                                    <p:animEffect transition="in" filter="wipe(right)">
                                      <p:cBhvr>
                                        <p:cTn id="43" dur="500"/>
                                        <p:tgtEl>
                                          <p:spTgt spid="13"/>
                                        </p:tgtEl>
                                      </p:cBhvr>
                                    </p:animEffect>
                                  </p:childTnLst>
                                </p:cTn>
                              </p:par>
                              <p:par>
                                <p:cTn id="44" presetID="22" presetClass="entr" presetSubtype="2" fill="hold" nodeType="withEffect">
                                  <p:stCondLst>
                                    <p:cond delay="0"/>
                                  </p:stCondLst>
                                  <p:childTnLst>
                                    <p:set>
                                      <p:cBhvr>
                                        <p:cTn id="45" dur="1" fill="hold">
                                          <p:stCondLst>
                                            <p:cond delay="0"/>
                                          </p:stCondLst>
                                        </p:cTn>
                                        <p:tgtEl>
                                          <p:spTgt spid="25"/>
                                        </p:tgtEl>
                                        <p:attrNameLst>
                                          <p:attrName>style.visibility</p:attrName>
                                        </p:attrNameLst>
                                      </p:cBhvr>
                                      <p:to>
                                        <p:strVal val="visible"/>
                                      </p:to>
                                    </p:set>
                                    <p:animEffect transition="in" filter="wipe(right)">
                                      <p:cBhvr>
                                        <p:cTn id="46" dur="500"/>
                                        <p:tgtEl>
                                          <p:spTgt spid="25"/>
                                        </p:tgtEl>
                                      </p:cBhvr>
                                    </p:animEffect>
                                  </p:childTnLst>
                                </p:cTn>
                              </p:par>
                              <p:par>
                                <p:cTn id="47" presetID="22" presetClass="entr" presetSubtype="2" fill="hold" nodeType="withEffect">
                                  <p:stCondLst>
                                    <p:cond delay="0"/>
                                  </p:stCondLst>
                                  <p:childTnLst>
                                    <p:set>
                                      <p:cBhvr>
                                        <p:cTn id="48" dur="1" fill="hold">
                                          <p:stCondLst>
                                            <p:cond delay="0"/>
                                          </p:stCondLst>
                                        </p:cTn>
                                        <p:tgtEl>
                                          <p:spTgt spid="19"/>
                                        </p:tgtEl>
                                        <p:attrNameLst>
                                          <p:attrName>style.visibility</p:attrName>
                                        </p:attrNameLst>
                                      </p:cBhvr>
                                      <p:to>
                                        <p:strVal val="visible"/>
                                      </p:to>
                                    </p:set>
                                    <p:animEffect transition="in" filter="wipe(right)">
                                      <p:cBhvr>
                                        <p:cTn id="49" dur="500"/>
                                        <p:tgtEl>
                                          <p:spTgt spid="19"/>
                                        </p:tgtEl>
                                      </p:cBhvr>
                                    </p:animEffect>
                                  </p:childTnLst>
                                </p:cTn>
                              </p:par>
                              <p:par>
                                <p:cTn id="50" presetID="22" presetClass="entr" presetSubtype="8" fill="hold" nodeType="withEffect">
                                  <p:stCondLst>
                                    <p:cond delay="0"/>
                                  </p:stCondLst>
                                  <p:childTnLst>
                                    <p:set>
                                      <p:cBhvr>
                                        <p:cTn id="51" dur="1" fill="hold">
                                          <p:stCondLst>
                                            <p:cond delay="0"/>
                                          </p:stCondLst>
                                        </p:cTn>
                                        <p:tgtEl>
                                          <p:spTgt spid="10"/>
                                        </p:tgtEl>
                                        <p:attrNameLst>
                                          <p:attrName>style.visibility</p:attrName>
                                        </p:attrNameLst>
                                      </p:cBhvr>
                                      <p:to>
                                        <p:strVal val="visible"/>
                                      </p:to>
                                    </p:set>
                                    <p:animEffect transition="in" filter="wipe(left)">
                                      <p:cBhvr>
                                        <p:cTn id="52" dur="500"/>
                                        <p:tgtEl>
                                          <p:spTgt spid="10"/>
                                        </p:tgtEl>
                                      </p:cBhvr>
                                    </p:animEffect>
                                  </p:childTnLst>
                                </p:cTn>
                              </p:par>
                              <p:par>
                                <p:cTn id="53" presetID="22" presetClass="entr" presetSubtype="8" fill="hold" nodeType="withEffect">
                                  <p:stCondLst>
                                    <p:cond delay="0"/>
                                  </p:stCondLst>
                                  <p:childTnLst>
                                    <p:set>
                                      <p:cBhvr>
                                        <p:cTn id="54" dur="1" fill="hold">
                                          <p:stCondLst>
                                            <p:cond delay="0"/>
                                          </p:stCondLst>
                                        </p:cTn>
                                        <p:tgtEl>
                                          <p:spTgt spid="22"/>
                                        </p:tgtEl>
                                        <p:attrNameLst>
                                          <p:attrName>style.visibility</p:attrName>
                                        </p:attrNameLst>
                                      </p:cBhvr>
                                      <p:to>
                                        <p:strVal val="visible"/>
                                      </p:to>
                                    </p:set>
                                    <p:animEffect transition="in" filter="wipe(left)">
                                      <p:cBhvr>
                                        <p:cTn id="55" dur="500"/>
                                        <p:tgtEl>
                                          <p:spTgt spid="22"/>
                                        </p:tgtEl>
                                      </p:cBhvr>
                                    </p:animEffect>
                                  </p:childTnLst>
                                </p:cTn>
                              </p:par>
                              <p:par>
                                <p:cTn id="56" presetID="22" presetClass="entr" presetSubtype="8" fill="hold" nodeType="withEffect">
                                  <p:stCondLst>
                                    <p:cond delay="0"/>
                                  </p:stCondLst>
                                  <p:childTnLst>
                                    <p:set>
                                      <p:cBhvr>
                                        <p:cTn id="57" dur="1" fill="hold">
                                          <p:stCondLst>
                                            <p:cond delay="0"/>
                                          </p:stCondLst>
                                        </p:cTn>
                                        <p:tgtEl>
                                          <p:spTgt spid="16"/>
                                        </p:tgtEl>
                                        <p:attrNameLst>
                                          <p:attrName>style.visibility</p:attrName>
                                        </p:attrNameLst>
                                      </p:cBhvr>
                                      <p:to>
                                        <p:strVal val="visible"/>
                                      </p:to>
                                    </p:set>
                                    <p:animEffect transition="in" filter="wipe(left)">
                                      <p:cBhvr>
                                        <p:cTn id="58"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1" grpId="0" animBg="1"/>
      <p:bldP spid="122" grpId="0" animBg="1"/>
      <p:bldP spid="123" grpId="0" animBg="1"/>
      <p:bldP spid="124" grpId="0" animBg="1"/>
      <p:bldP spid="125" grpId="0" animBg="1"/>
      <p:bldP spid="126"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uadroTexto 4">
            <a:extLst>
              <a:ext uri="{FF2B5EF4-FFF2-40B4-BE49-F238E27FC236}">
                <a16:creationId xmlns:a16="http://schemas.microsoft.com/office/drawing/2014/main" id="{AFCBEF1F-BCC3-3A7F-15E6-8F9E0D75C0D8}"/>
              </a:ext>
            </a:extLst>
          </p:cNvPr>
          <p:cNvSpPr txBox="1"/>
          <p:nvPr/>
        </p:nvSpPr>
        <p:spPr>
          <a:xfrm>
            <a:off x="1867276" y="42815"/>
            <a:ext cx="9044570" cy="954107"/>
          </a:xfrm>
          <a:prstGeom prst="rect">
            <a:avLst/>
          </a:prstGeom>
          <a:noFill/>
        </p:spPr>
        <p:txBody>
          <a:bodyPr wrap="square" rtlCol="0">
            <a:spAutoFit/>
          </a:bodyPr>
          <a:lstStyle>
            <a:defPPr>
              <a:defRPr lang="en-US"/>
            </a:defPPr>
            <a:lvl1pPr>
              <a:defRPr sz="2000">
                <a:solidFill>
                  <a:srgbClr val="002060"/>
                </a:solidFill>
                <a:latin typeface="Arial" panose="020B0604020202020204" pitchFamily="34" charset="0"/>
                <a:cs typeface="Arial" panose="020B0604020202020204" pitchFamily="34" charset="0"/>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r>
              <a:rPr lang="es-ES_tradnl" sz="2800" b="1" dirty="0"/>
              <a:t>Apuesta de política: </a:t>
            </a:r>
          </a:p>
          <a:p>
            <a:pPr marL="0" marR="0" lvl="0" indent="0" algn="l" defTabSz="457200" rtl="0" eaLnBrk="1" fontAlgn="auto" latinLnBrk="0" hangingPunct="1">
              <a:lnSpc>
                <a:spcPct val="100000"/>
              </a:lnSpc>
              <a:spcBef>
                <a:spcPts val="0"/>
              </a:spcBef>
              <a:spcAft>
                <a:spcPts val="0"/>
              </a:spcAft>
              <a:buClrTx/>
              <a:buSzTx/>
              <a:buFontTx/>
              <a:buNone/>
              <a:tabLst/>
              <a:defRPr/>
            </a:pPr>
            <a:r>
              <a:rPr lang="es-ES_tradnl" sz="2800" b="1" dirty="0"/>
              <a:t>Objetivos de la Educación Inicial</a:t>
            </a:r>
          </a:p>
        </p:txBody>
      </p:sp>
      <p:sp>
        <p:nvSpPr>
          <p:cNvPr id="64" name="Title 20">
            <a:extLst>
              <a:ext uri="{FF2B5EF4-FFF2-40B4-BE49-F238E27FC236}">
                <a16:creationId xmlns:a16="http://schemas.microsoft.com/office/drawing/2014/main" id="{906BC40D-6A7B-5A21-1E19-EC1F73292B66}"/>
              </a:ext>
            </a:extLst>
          </p:cNvPr>
          <p:cNvSpPr txBox="1">
            <a:spLocks/>
          </p:cNvSpPr>
          <p:nvPr/>
        </p:nvSpPr>
        <p:spPr>
          <a:xfrm>
            <a:off x="1458731" y="1365355"/>
            <a:ext cx="2444129" cy="246221"/>
          </a:xfrm>
          <a:prstGeom prst="rect">
            <a:avLst/>
          </a:prstGeom>
        </p:spPr>
        <p:txBody>
          <a:bodyPr vert="horz" wrap="square" lIns="121893" tIns="0" rIns="121893" bIns="0" rtlCol="0" anchor="ctr">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algn="l">
              <a:spcBef>
                <a:spcPts val="0"/>
              </a:spcBef>
            </a:pPr>
            <a:r>
              <a:rPr lang="es-CO" sz="1600" b="1" dirty="0">
                <a:solidFill>
                  <a:schemeClr val="tx2">
                    <a:lumMod val="75000"/>
                  </a:schemeClr>
                </a:solidFill>
                <a:latin typeface="Arial" panose="020B0604020202020204" pitchFamily="34" charset="0"/>
                <a:cs typeface="Arial" panose="020B0604020202020204" pitchFamily="34" charset="0"/>
              </a:rPr>
              <a:t>Garantía de Derechos</a:t>
            </a:r>
          </a:p>
        </p:txBody>
      </p:sp>
      <p:sp>
        <p:nvSpPr>
          <p:cNvPr id="65" name="Title 20">
            <a:extLst>
              <a:ext uri="{FF2B5EF4-FFF2-40B4-BE49-F238E27FC236}">
                <a16:creationId xmlns:a16="http://schemas.microsoft.com/office/drawing/2014/main" id="{A19666E8-9050-7BC1-E7CA-2FEEB8EB9F74}"/>
              </a:ext>
            </a:extLst>
          </p:cNvPr>
          <p:cNvSpPr txBox="1">
            <a:spLocks/>
          </p:cNvSpPr>
          <p:nvPr/>
        </p:nvSpPr>
        <p:spPr>
          <a:xfrm>
            <a:off x="1463092" y="1646175"/>
            <a:ext cx="8806277" cy="307748"/>
          </a:xfrm>
          <a:prstGeom prst="rect">
            <a:avLst/>
          </a:prstGeom>
        </p:spPr>
        <p:txBody>
          <a:bodyPr vert="horz" wrap="square" lIns="121893" tIns="60946" rIns="121893" bIns="60946" rtlCol="0" anchor="ctr">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algn="just">
              <a:spcBef>
                <a:spcPts val="0"/>
              </a:spcBef>
            </a:pPr>
            <a:r>
              <a:rPr lang="es-ES" sz="1200" dirty="0">
                <a:solidFill>
                  <a:schemeClr val="tx2"/>
                </a:solidFill>
                <a:latin typeface="Arial" panose="020B0604020202020204" pitchFamily="34" charset="0"/>
                <a:cs typeface="Arial" panose="020B0604020202020204" pitchFamily="34" charset="0"/>
              </a:rPr>
              <a:t>Asegurar las condiciones humanas, pedagógicas y materiales necesarias para promover su desarrollo integral y aprendizaje.</a:t>
            </a:r>
            <a:endParaRPr lang="en-US" sz="1200" dirty="0">
              <a:solidFill>
                <a:schemeClr val="tx2"/>
              </a:solidFill>
              <a:latin typeface="Arial" panose="020B0604020202020204" pitchFamily="34" charset="0"/>
              <a:cs typeface="Arial" panose="020B0604020202020204" pitchFamily="34" charset="0"/>
            </a:endParaRPr>
          </a:p>
        </p:txBody>
      </p:sp>
      <p:sp>
        <p:nvSpPr>
          <p:cNvPr id="66" name="Title 20">
            <a:extLst>
              <a:ext uri="{FF2B5EF4-FFF2-40B4-BE49-F238E27FC236}">
                <a16:creationId xmlns:a16="http://schemas.microsoft.com/office/drawing/2014/main" id="{0D863CF0-605F-1D7F-26E1-29CB226933A6}"/>
              </a:ext>
            </a:extLst>
          </p:cNvPr>
          <p:cNvSpPr txBox="1">
            <a:spLocks/>
          </p:cNvSpPr>
          <p:nvPr/>
        </p:nvSpPr>
        <p:spPr>
          <a:xfrm>
            <a:off x="1502483" y="4061263"/>
            <a:ext cx="2444129" cy="246221"/>
          </a:xfrm>
          <a:prstGeom prst="rect">
            <a:avLst/>
          </a:prstGeom>
        </p:spPr>
        <p:txBody>
          <a:bodyPr vert="horz" wrap="square" lIns="121893" tIns="0" rIns="121893" bIns="0" rtlCol="0" anchor="ctr">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algn="l">
              <a:spcBef>
                <a:spcPts val="0"/>
              </a:spcBef>
            </a:pPr>
            <a:r>
              <a:rPr lang="es-CO" sz="1600" b="1" dirty="0">
                <a:solidFill>
                  <a:schemeClr val="tx2">
                    <a:lumMod val="75000"/>
                  </a:schemeClr>
                </a:solidFill>
                <a:latin typeface="Arial" panose="020B0604020202020204" pitchFamily="34" charset="0"/>
                <a:cs typeface="Arial" panose="020B0604020202020204" pitchFamily="34" charset="0"/>
              </a:rPr>
              <a:t>Participación infantil</a:t>
            </a:r>
          </a:p>
        </p:txBody>
      </p:sp>
      <p:sp>
        <p:nvSpPr>
          <p:cNvPr id="67" name="Title 20">
            <a:extLst>
              <a:ext uri="{FF2B5EF4-FFF2-40B4-BE49-F238E27FC236}">
                <a16:creationId xmlns:a16="http://schemas.microsoft.com/office/drawing/2014/main" id="{DC237A08-7AC0-4FC4-6065-837DCA2CA71A}"/>
              </a:ext>
            </a:extLst>
          </p:cNvPr>
          <p:cNvSpPr txBox="1">
            <a:spLocks/>
          </p:cNvSpPr>
          <p:nvPr/>
        </p:nvSpPr>
        <p:spPr>
          <a:xfrm>
            <a:off x="1501800" y="4229967"/>
            <a:ext cx="8806277" cy="492414"/>
          </a:xfrm>
          <a:prstGeom prst="rect">
            <a:avLst/>
          </a:prstGeom>
        </p:spPr>
        <p:txBody>
          <a:bodyPr vert="horz" wrap="square" lIns="121893" tIns="60946" rIns="121893" bIns="60946" rtlCol="0" anchor="ctr">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algn="just">
              <a:spcBef>
                <a:spcPts val="0"/>
              </a:spcBef>
            </a:pPr>
            <a:r>
              <a:rPr lang="es-ES" sz="1200" dirty="0">
                <a:solidFill>
                  <a:schemeClr val="tx2"/>
                </a:solidFill>
                <a:latin typeface="Arial" panose="020B0604020202020204" pitchFamily="34" charset="0"/>
                <a:cs typeface="Arial" panose="020B0604020202020204" pitchFamily="34" charset="0"/>
              </a:rPr>
              <a:t>Favorecer la expresión de las emociones, opiniones, ideas e iniciativas de las niñas y los niños, así como su efectiva incidencia en la toma de decisiones </a:t>
            </a:r>
            <a:endParaRPr lang="en-US" sz="1200" dirty="0">
              <a:solidFill>
                <a:schemeClr val="tx2"/>
              </a:solidFill>
              <a:latin typeface="Arial" panose="020B0604020202020204" pitchFamily="34" charset="0"/>
              <a:cs typeface="Arial" panose="020B0604020202020204" pitchFamily="34" charset="0"/>
            </a:endParaRPr>
          </a:p>
        </p:txBody>
      </p:sp>
      <p:sp>
        <p:nvSpPr>
          <p:cNvPr id="68" name="Title 20">
            <a:extLst>
              <a:ext uri="{FF2B5EF4-FFF2-40B4-BE49-F238E27FC236}">
                <a16:creationId xmlns:a16="http://schemas.microsoft.com/office/drawing/2014/main" id="{7430B337-BC93-4C08-0452-F5D9008F93DA}"/>
              </a:ext>
            </a:extLst>
          </p:cNvPr>
          <p:cNvSpPr txBox="1">
            <a:spLocks/>
          </p:cNvSpPr>
          <p:nvPr/>
        </p:nvSpPr>
        <p:spPr>
          <a:xfrm>
            <a:off x="1458731" y="2258418"/>
            <a:ext cx="5270060" cy="246221"/>
          </a:xfrm>
          <a:prstGeom prst="rect">
            <a:avLst/>
          </a:prstGeom>
        </p:spPr>
        <p:txBody>
          <a:bodyPr vert="horz" wrap="square" lIns="121893" tIns="0" rIns="121893" bIns="0" rtlCol="0" anchor="ctr">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algn="l">
              <a:spcBef>
                <a:spcPts val="0"/>
              </a:spcBef>
            </a:pPr>
            <a:r>
              <a:rPr lang="en-US" sz="1600" b="1" dirty="0">
                <a:solidFill>
                  <a:schemeClr val="tx2">
                    <a:lumMod val="75000"/>
                  </a:schemeClr>
                </a:solidFill>
                <a:latin typeface="Arial" panose="020B0604020202020204" pitchFamily="34" charset="0"/>
                <a:cs typeface="Arial" panose="020B0604020202020204" pitchFamily="34" charset="0"/>
              </a:rPr>
              <a:t>Ambientes y experiencias pedagógicas</a:t>
            </a:r>
          </a:p>
        </p:txBody>
      </p:sp>
      <p:sp>
        <p:nvSpPr>
          <p:cNvPr id="69" name="Title 20">
            <a:extLst>
              <a:ext uri="{FF2B5EF4-FFF2-40B4-BE49-F238E27FC236}">
                <a16:creationId xmlns:a16="http://schemas.microsoft.com/office/drawing/2014/main" id="{971FC3A6-F3AB-41BA-8E6F-69284BE2C507}"/>
              </a:ext>
            </a:extLst>
          </p:cNvPr>
          <p:cNvSpPr txBox="1">
            <a:spLocks/>
          </p:cNvSpPr>
          <p:nvPr/>
        </p:nvSpPr>
        <p:spPr>
          <a:xfrm>
            <a:off x="1458730" y="2480971"/>
            <a:ext cx="8806277" cy="492414"/>
          </a:xfrm>
          <a:prstGeom prst="rect">
            <a:avLst/>
          </a:prstGeom>
        </p:spPr>
        <p:txBody>
          <a:bodyPr vert="horz" wrap="square" lIns="121893" tIns="60946" rIns="121893" bIns="60946" rtlCol="0" anchor="ctr">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algn="just">
              <a:spcBef>
                <a:spcPts val="0"/>
              </a:spcBef>
            </a:pPr>
            <a:r>
              <a:rPr lang="es-ES" sz="1200" dirty="0">
                <a:solidFill>
                  <a:schemeClr val="tx2"/>
                </a:solidFill>
                <a:latin typeface="Arial" panose="020B0604020202020204" pitchFamily="34" charset="0"/>
                <a:cs typeface="Arial" panose="020B0604020202020204" pitchFamily="34" charset="0"/>
              </a:rPr>
              <a:t>Potencien el desarrollo y el aprendizaje de acuerdo con sus características, con equidad, reconociéndolos como sujetos de derechos, protagonistas de su propio proceso de desarrollo, y miembros activos de una familia y de una comunidad.</a:t>
            </a:r>
            <a:endParaRPr lang="en-US" sz="1200" dirty="0">
              <a:solidFill>
                <a:schemeClr val="tx2"/>
              </a:solidFill>
              <a:latin typeface="Arial" panose="020B0604020202020204" pitchFamily="34" charset="0"/>
              <a:cs typeface="Arial" panose="020B0604020202020204" pitchFamily="34" charset="0"/>
            </a:endParaRPr>
          </a:p>
        </p:txBody>
      </p:sp>
      <p:sp>
        <p:nvSpPr>
          <p:cNvPr id="70" name="Title 20">
            <a:extLst>
              <a:ext uri="{FF2B5EF4-FFF2-40B4-BE49-F238E27FC236}">
                <a16:creationId xmlns:a16="http://schemas.microsoft.com/office/drawing/2014/main" id="{B72469A1-3F0C-282E-A6E8-4A139CD48808}"/>
              </a:ext>
            </a:extLst>
          </p:cNvPr>
          <p:cNvSpPr txBox="1">
            <a:spLocks/>
          </p:cNvSpPr>
          <p:nvPr/>
        </p:nvSpPr>
        <p:spPr>
          <a:xfrm>
            <a:off x="1490662" y="3275557"/>
            <a:ext cx="5766288" cy="246221"/>
          </a:xfrm>
          <a:prstGeom prst="rect">
            <a:avLst/>
          </a:prstGeom>
        </p:spPr>
        <p:txBody>
          <a:bodyPr vert="horz" wrap="square" lIns="121893" tIns="0" rIns="121893" bIns="0" rtlCol="0" anchor="ctr">
            <a:spAutoFit/>
          </a:bodyPr>
          <a:lstStyle>
            <a:defPPr>
              <a:defRPr lang="en-US"/>
            </a:defPPr>
            <a:lvl1pPr>
              <a:spcBef>
                <a:spcPts val="0"/>
              </a:spcBef>
              <a:buNone/>
              <a:defRPr sz="1600" b="1">
                <a:solidFill>
                  <a:schemeClr val="tx2">
                    <a:lumMod val="75000"/>
                  </a:schemeClr>
                </a:solidFill>
                <a:latin typeface="Arial" panose="020B0604020202020204" pitchFamily="34" charset="0"/>
                <a:ea typeface="+mj-ea"/>
                <a:cs typeface="Arial" panose="020B0604020202020204" pitchFamily="34" charset="0"/>
              </a:defRPr>
            </a:lvl1pPr>
          </a:lstStyle>
          <a:p>
            <a:r>
              <a:rPr lang="es-CO" dirty="0"/>
              <a:t>Fortalecimiento de capacidades de familias y cuidadores</a:t>
            </a:r>
          </a:p>
        </p:txBody>
      </p:sp>
      <p:sp>
        <p:nvSpPr>
          <p:cNvPr id="71" name="Title 20">
            <a:extLst>
              <a:ext uri="{FF2B5EF4-FFF2-40B4-BE49-F238E27FC236}">
                <a16:creationId xmlns:a16="http://schemas.microsoft.com/office/drawing/2014/main" id="{4A8D4136-5C21-CC2D-1EBE-79CA7C458C00}"/>
              </a:ext>
            </a:extLst>
          </p:cNvPr>
          <p:cNvSpPr txBox="1">
            <a:spLocks/>
          </p:cNvSpPr>
          <p:nvPr/>
        </p:nvSpPr>
        <p:spPr>
          <a:xfrm>
            <a:off x="1501800" y="3477654"/>
            <a:ext cx="8806277" cy="492414"/>
          </a:xfrm>
          <a:prstGeom prst="rect">
            <a:avLst/>
          </a:prstGeom>
        </p:spPr>
        <p:txBody>
          <a:bodyPr vert="horz" wrap="square" lIns="121893" tIns="60946" rIns="121893" bIns="60946" rtlCol="0" anchor="ctr">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algn="just">
              <a:spcBef>
                <a:spcPts val="0"/>
              </a:spcBef>
            </a:pPr>
            <a:r>
              <a:rPr lang="es-ES" sz="1200" dirty="0">
                <a:solidFill>
                  <a:schemeClr val="tx2"/>
                </a:solidFill>
                <a:latin typeface="Arial" panose="020B0604020202020204" pitchFamily="34" charset="0"/>
                <a:cs typeface="Arial" panose="020B0604020202020204" pitchFamily="34" charset="0"/>
              </a:rPr>
              <a:t>En cuidado, crianza, desarrollo y aprendizaje de las niñas y los niños para fortalecer las relaciones, vínculos afectivos enmarcadas bajo el principio de corresponsabilidad.</a:t>
            </a:r>
            <a:endParaRPr lang="en-US" sz="1200" dirty="0">
              <a:solidFill>
                <a:schemeClr val="tx2"/>
              </a:solidFill>
              <a:latin typeface="Arial" panose="020B0604020202020204" pitchFamily="34" charset="0"/>
              <a:cs typeface="Arial" panose="020B0604020202020204" pitchFamily="34" charset="0"/>
            </a:endParaRPr>
          </a:p>
        </p:txBody>
      </p:sp>
      <p:sp>
        <p:nvSpPr>
          <p:cNvPr id="72" name="Title 20">
            <a:extLst>
              <a:ext uri="{FF2B5EF4-FFF2-40B4-BE49-F238E27FC236}">
                <a16:creationId xmlns:a16="http://schemas.microsoft.com/office/drawing/2014/main" id="{098A66D0-2982-B39D-6AA6-ABA05A562C81}"/>
              </a:ext>
            </a:extLst>
          </p:cNvPr>
          <p:cNvSpPr txBox="1">
            <a:spLocks/>
          </p:cNvSpPr>
          <p:nvPr/>
        </p:nvSpPr>
        <p:spPr>
          <a:xfrm>
            <a:off x="1502483" y="4887032"/>
            <a:ext cx="5050717" cy="246221"/>
          </a:xfrm>
          <a:prstGeom prst="rect">
            <a:avLst/>
          </a:prstGeom>
        </p:spPr>
        <p:txBody>
          <a:bodyPr vert="horz" wrap="square" lIns="121893" tIns="0" rIns="121893" bIns="0" rtlCol="0" anchor="ctr">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algn="l">
              <a:spcBef>
                <a:spcPts val="0"/>
              </a:spcBef>
            </a:pPr>
            <a:r>
              <a:rPr lang="es-CO" sz="1600" b="1" dirty="0">
                <a:solidFill>
                  <a:schemeClr val="tx2">
                    <a:lumMod val="75000"/>
                  </a:schemeClr>
                </a:solidFill>
                <a:latin typeface="Arial" panose="020B0604020202020204" pitchFamily="34" charset="0"/>
                <a:cs typeface="Arial" panose="020B0604020202020204" pitchFamily="34" charset="0"/>
              </a:rPr>
              <a:t>Bienestar</a:t>
            </a:r>
            <a:r>
              <a:rPr lang="en-US" sz="1600" b="1" dirty="0">
                <a:solidFill>
                  <a:schemeClr val="tx2">
                    <a:lumMod val="75000"/>
                  </a:schemeClr>
                </a:solidFill>
                <a:latin typeface="Arial" panose="020B0604020202020204" pitchFamily="34" charset="0"/>
                <a:cs typeface="Arial" panose="020B0604020202020204" pitchFamily="34" charset="0"/>
              </a:rPr>
              <a:t> </a:t>
            </a:r>
            <a:r>
              <a:rPr lang="es-CO" sz="1600" b="1" dirty="0">
                <a:solidFill>
                  <a:schemeClr val="tx2">
                    <a:lumMod val="75000"/>
                  </a:schemeClr>
                </a:solidFill>
                <a:latin typeface="Arial" panose="020B0604020202020204" pitchFamily="34" charset="0"/>
                <a:cs typeface="Arial" panose="020B0604020202020204" pitchFamily="34" charset="0"/>
              </a:rPr>
              <a:t>emocional</a:t>
            </a:r>
            <a:r>
              <a:rPr lang="en-US" sz="1600" b="1" dirty="0">
                <a:solidFill>
                  <a:schemeClr val="tx2">
                    <a:lumMod val="75000"/>
                  </a:schemeClr>
                </a:solidFill>
                <a:latin typeface="Arial" panose="020B0604020202020204" pitchFamily="34" charset="0"/>
                <a:cs typeface="Arial" panose="020B0604020202020204" pitchFamily="34" charset="0"/>
              </a:rPr>
              <a:t> y </a:t>
            </a:r>
            <a:r>
              <a:rPr lang="es-CO" sz="1600" b="1" dirty="0">
                <a:solidFill>
                  <a:schemeClr val="tx2">
                    <a:lumMod val="75000"/>
                  </a:schemeClr>
                </a:solidFill>
                <a:latin typeface="Arial" panose="020B0604020202020204" pitchFamily="34" charset="0"/>
                <a:cs typeface="Arial" panose="020B0604020202020204" pitchFamily="34" charset="0"/>
              </a:rPr>
              <a:t>físico</a:t>
            </a:r>
          </a:p>
        </p:txBody>
      </p:sp>
      <p:sp>
        <p:nvSpPr>
          <p:cNvPr id="73" name="Title 20">
            <a:extLst>
              <a:ext uri="{FF2B5EF4-FFF2-40B4-BE49-F238E27FC236}">
                <a16:creationId xmlns:a16="http://schemas.microsoft.com/office/drawing/2014/main" id="{08295E7B-A424-9D02-59CD-0CFB7651CA0F}"/>
              </a:ext>
            </a:extLst>
          </p:cNvPr>
          <p:cNvSpPr txBox="1">
            <a:spLocks/>
          </p:cNvSpPr>
          <p:nvPr/>
        </p:nvSpPr>
        <p:spPr>
          <a:xfrm>
            <a:off x="1501800" y="5021516"/>
            <a:ext cx="8806277" cy="492414"/>
          </a:xfrm>
          <a:prstGeom prst="rect">
            <a:avLst/>
          </a:prstGeom>
        </p:spPr>
        <p:txBody>
          <a:bodyPr vert="horz" wrap="square" lIns="121893" tIns="60946" rIns="121893" bIns="60946" rtlCol="0" anchor="ctr">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algn="just">
              <a:spcBef>
                <a:spcPts val="0"/>
              </a:spcBef>
            </a:pPr>
            <a:r>
              <a:rPr lang="es-ES" sz="1200" dirty="0">
                <a:solidFill>
                  <a:schemeClr val="tx2"/>
                </a:solidFill>
                <a:latin typeface="Arial" panose="020B0604020202020204" pitchFamily="34" charset="0"/>
                <a:cs typeface="Arial" panose="020B0604020202020204" pitchFamily="34" charset="0"/>
              </a:rPr>
              <a:t>Desarrollo de procesos educativos que promuevan la alimentación y hábitos de vida saludable, el autocuidado, la resiliencia y la autonomía</a:t>
            </a:r>
            <a:endParaRPr lang="en-US" sz="1200" dirty="0">
              <a:solidFill>
                <a:schemeClr val="tx2"/>
              </a:solidFill>
              <a:latin typeface="Arial" panose="020B0604020202020204" pitchFamily="34" charset="0"/>
              <a:cs typeface="Arial" panose="020B0604020202020204" pitchFamily="34" charset="0"/>
            </a:endParaRPr>
          </a:p>
        </p:txBody>
      </p:sp>
      <p:sp>
        <p:nvSpPr>
          <p:cNvPr id="75" name="Rounded Rectangle 56">
            <a:extLst>
              <a:ext uri="{FF2B5EF4-FFF2-40B4-BE49-F238E27FC236}">
                <a16:creationId xmlns:a16="http://schemas.microsoft.com/office/drawing/2014/main" id="{699D63D9-26D5-ABFA-7569-E972F0AAAC62}"/>
              </a:ext>
            </a:extLst>
          </p:cNvPr>
          <p:cNvSpPr/>
          <p:nvPr/>
        </p:nvSpPr>
        <p:spPr>
          <a:xfrm>
            <a:off x="874606" y="3349359"/>
            <a:ext cx="535369" cy="535509"/>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91422" tIns="45711" rIns="91422" bIns="45711" rtlCol="0" anchor="ctr"/>
          <a:lstStyle/>
          <a:p>
            <a:pPr algn="ctr"/>
            <a:endParaRPr lang="id-ID" sz="900" dirty="0">
              <a:solidFill>
                <a:schemeClr val="tx2"/>
              </a:solidFill>
              <a:latin typeface="Arial" panose="020B0604020202020204" pitchFamily="34" charset="0"/>
              <a:cs typeface="Arial" panose="020B0604020202020204" pitchFamily="34" charset="0"/>
            </a:endParaRPr>
          </a:p>
        </p:txBody>
      </p:sp>
      <p:sp>
        <p:nvSpPr>
          <p:cNvPr id="78" name="Rounded Rectangle 59">
            <a:extLst>
              <a:ext uri="{FF2B5EF4-FFF2-40B4-BE49-F238E27FC236}">
                <a16:creationId xmlns:a16="http://schemas.microsoft.com/office/drawing/2014/main" id="{C8F5C969-FBB6-359D-E3BD-72B632291DDD}"/>
              </a:ext>
            </a:extLst>
          </p:cNvPr>
          <p:cNvSpPr/>
          <p:nvPr/>
        </p:nvSpPr>
        <p:spPr>
          <a:xfrm>
            <a:off x="886474" y="4148766"/>
            <a:ext cx="535369" cy="535509"/>
          </a:xfrm>
          <a:prstGeom prst="round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91422" tIns="45711" rIns="91422" bIns="45711" rtlCol="0" anchor="ctr"/>
          <a:lstStyle/>
          <a:p>
            <a:pPr algn="ctr"/>
            <a:endParaRPr lang="id-ID" sz="900" dirty="0">
              <a:solidFill>
                <a:schemeClr val="tx2"/>
              </a:solidFill>
              <a:latin typeface="Arial" panose="020B0604020202020204" pitchFamily="34" charset="0"/>
              <a:cs typeface="Arial" panose="020B0604020202020204" pitchFamily="34" charset="0"/>
            </a:endParaRPr>
          </a:p>
        </p:txBody>
      </p:sp>
      <p:sp>
        <p:nvSpPr>
          <p:cNvPr id="81" name="Rounded Rectangle 62">
            <a:extLst>
              <a:ext uri="{FF2B5EF4-FFF2-40B4-BE49-F238E27FC236}">
                <a16:creationId xmlns:a16="http://schemas.microsoft.com/office/drawing/2014/main" id="{16853C3B-C982-A809-81CD-9EA4AF2B6DDF}"/>
              </a:ext>
            </a:extLst>
          </p:cNvPr>
          <p:cNvSpPr/>
          <p:nvPr/>
        </p:nvSpPr>
        <p:spPr>
          <a:xfrm>
            <a:off x="886474" y="4974535"/>
            <a:ext cx="535369" cy="535509"/>
          </a:xfrm>
          <a:prstGeom prst="round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91422" tIns="45711" rIns="91422" bIns="45711" rtlCol="0" anchor="ctr"/>
          <a:lstStyle/>
          <a:p>
            <a:pPr algn="ctr"/>
            <a:endParaRPr lang="id-ID" sz="900" dirty="0">
              <a:solidFill>
                <a:schemeClr val="tx2"/>
              </a:solidFill>
              <a:latin typeface="Arial" panose="020B0604020202020204" pitchFamily="34" charset="0"/>
              <a:cs typeface="Arial" panose="020B0604020202020204" pitchFamily="34" charset="0"/>
            </a:endParaRPr>
          </a:p>
        </p:txBody>
      </p:sp>
      <p:sp>
        <p:nvSpPr>
          <p:cNvPr id="84" name="Rounded Rectangle 65">
            <a:extLst>
              <a:ext uri="{FF2B5EF4-FFF2-40B4-BE49-F238E27FC236}">
                <a16:creationId xmlns:a16="http://schemas.microsoft.com/office/drawing/2014/main" id="{0A279E06-439E-4315-1E82-9236C03783BA}"/>
              </a:ext>
            </a:extLst>
          </p:cNvPr>
          <p:cNvSpPr/>
          <p:nvPr/>
        </p:nvSpPr>
        <p:spPr>
          <a:xfrm>
            <a:off x="843404" y="1497286"/>
            <a:ext cx="535369" cy="535509"/>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22" tIns="45711" rIns="91422" bIns="45711" rtlCol="0" anchor="ctr"/>
          <a:lstStyle/>
          <a:p>
            <a:pPr algn="ctr"/>
            <a:endParaRPr lang="id-ID" sz="900" dirty="0">
              <a:solidFill>
                <a:schemeClr val="tx2"/>
              </a:solidFill>
              <a:latin typeface="Arial" panose="020B0604020202020204" pitchFamily="34" charset="0"/>
              <a:cs typeface="Arial" panose="020B0604020202020204" pitchFamily="34" charset="0"/>
            </a:endParaRPr>
          </a:p>
        </p:txBody>
      </p:sp>
      <p:sp>
        <p:nvSpPr>
          <p:cNvPr id="87" name="Rounded Rectangle 68">
            <a:extLst>
              <a:ext uri="{FF2B5EF4-FFF2-40B4-BE49-F238E27FC236}">
                <a16:creationId xmlns:a16="http://schemas.microsoft.com/office/drawing/2014/main" id="{BE0D002B-7492-1188-2CFB-B8FBDFEBCFFE}"/>
              </a:ext>
            </a:extLst>
          </p:cNvPr>
          <p:cNvSpPr/>
          <p:nvPr/>
        </p:nvSpPr>
        <p:spPr>
          <a:xfrm>
            <a:off x="843404" y="2327341"/>
            <a:ext cx="535369" cy="539793"/>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1422" tIns="45711" rIns="91422" bIns="45711" rtlCol="0" anchor="ctr"/>
          <a:lstStyle/>
          <a:p>
            <a:pPr algn="ctr"/>
            <a:endParaRPr lang="id-ID" sz="900" dirty="0">
              <a:solidFill>
                <a:schemeClr val="tx2"/>
              </a:solidFill>
              <a:latin typeface="Arial" panose="020B0604020202020204" pitchFamily="34" charset="0"/>
              <a:cs typeface="Arial" panose="020B0604020202020204" pitchFamily="34" charset="0"/>
            </a:endParaRPr>
          </a:p>
        </p:txBody>
      </p:sp>
      <p:sp>
        <p:nvSpPr>
          <p:cNvPr id="93" name="Title 20">
            <a:extLst>
              <a:ext uri="{FF2B5EF4-FFF2-40B4-BE49-F238E27FC236}">
                <a16:creationId xmlns:a16="http://schemas.microsoft.com/office/drawing/2014/main" id="{19AC9097-6944-A1B8-F34F-648BF6423545}"/>
              </a:ext>
            </a:extLst>
          </p:cNvPr>
          <p:cNvSpPr txBox="1">
            <a:spLocks/>
          </p:cNvSpPr>
          <p:nvPr/>
        </p:nvSpPr>
        <p:spPr>
          <a:xfrm>
            <a:off x="1491391" y="5737669"/>
            <a:ext cx="5925314" cy="246221"/>
          </a:xfrm>
          <a:prstGeom prst="rect">
            <a:avLst/>
          </a:prstGeom>
        </p:spPr>
        <p:txBody>
          <a:bodyPr vert="horz" wrap="square" lIns="121893" tIns="0" rIns="121893" bIns="0" rtlCol="0" anchor="ctr">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algn="l">
              <a:spcBef>
                <a:spcPts val="0"/>
              </a:spcBef>
            </a:pPr>
            <a:r>
              <a:rPr lang="es-ES" sz="1600" b="1" dirty="0">
                <a:solidFill>
                  <a:schemeClr val="tx2">
                    <a:lumMod val="75000"/>
                  </a:schemeClr>
                </a:solidFill>
                <a:latin typeface="Arial" panose="020B0604020202020204" pitchFamily="34" charset="0"/>
                <a:cs typeface="Arial" panose="020B0604020202020204" pitchFamily="34" charset="0"/>
              </a:rPr>
              <a:t>Reconocer, respetar y valorar la diversidad.</a:t>
            </a:r>
            <a:endParaRPr lang="en-US" sz="1600" b="1" dirty="0">
              <a:solidFill>
                <a:schemeClr val="tx2">
                  <a:lumMod val="75000"/>
                </a:schemeClr>
              </a:solidFill>
              <a:latin typeface="Arial" panose="020B0604020202020204" pitchFamily="34" charset="0"/>
              <a:cs typeface="Arial" panose="020B0604020202020204" pitchFamily="34" charset="0"/>
            </a:endParaRPr>
          </a:p>
        </p:txBody>
      </p:sp>
      <p:sp>
        <p:nvSpPr>
          <p:cNvPr id="94" name="Title 20">
            <a:extLst>
              <a:ext uri="{FF2B5EF4-FFF2-40B4-BE49-F238E27FC236}">
                <a16:creationId xmlns:a16="http://schemas.microsoft.com/office/drawing/2014/main" id="{3E482FB0-5B03-0E48-AC52-34FF8E7DFD89}"/>
              </a:ext>
            </a:extLst>
          </p:cNvPr>
          <p:cNvSpPr txBox="1">
            <a:spLocks/>
          </p:cNvSpPr>
          <p:nvPr/>
        </p:nvSpPr>
        <p:spPr>
          <a:xfrm>
            <a:off x="1490661" y="6044769"/>
            <a:ext cx="8806277" cy="492414"/>
          </a:xfrm>
          <a:prstGeom prst="rect">
            <a:avLst/>
          </a:prstGeom>
        </p:spPr>
        <p:txBody>
          <a:bodyPr vert="horz" wrap="square" lIns="121893" tIns="60946" rIns="121893" bIns="60946" rtlCol="0" anchor="ctr">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algn="just">
              <a:spcBef>
                <a:spcPts val="0"/>
              </a:spcBef>
            </a:pPr>
            <a:r>
              <a:rPr lang="es-ES" sz="1200" dirty="0">
                <a:solidFill>
                  <a:schemeClr val="tx2"/>
                </a:solidFill>
                <a:latin typeface="Arial" panose="020B0604020202020204" pitchFamily="34" charset="0"/>
                <a:cs typeface="Arial" panose="020B0604020202020204" pitchFamily="34" charset="0"/>
              </a:rPr>
              <a:t>Fomentar la exploración, curiosidad, creatividad, participación, pensamiento crítico e innovador, búsqueda de soluciones a situaciones de la vida cotidiana, sana convivencia, desarrollo de la identidad individual y colectiva.</a:t>
            </a:r>
            <a:endParaRPr lang="en-US" sz="1200" dirty="0">
              <a:solidFill>
                <a:schemeClr val="tx2"/>
              </a:solidFill>
              <a:latin typeface="Arial" panose="020B0604020202020204" pitchFamily="34" charset="0"/>
              <a:cs typeface="Arial" panose="020B0604020202020204" pitchFamily="34" charset="0"/>
            </a:endParaRPr>
          </a:p>
        </p:txBody>
      </p:sp>
      <p:sp>
        <p:nvSpPr>
          <p:cNvPr id="95" name="Rounded Rectangle 56">
            <a:extLst>
              <a:ext uri="{FF2B5EF4-FFF2-40B4-BE49-F238E27FC236}">
                <a16:creationId xmlns:a16="http://schemas.microsoft.com/office/drawing/2014/main" id="{6A68B0CD-DB23-174B-D8A2-498D88804062}"/>
              </a:ext>
            </a:extLst>
          </p:cNvPr>
          <p:cNvSpPr/>
          <p:nvPr/>
        </p:nvSpPr>
        <p:spPr>
          <a:xfrm>
            <a:off x="875335" y="5811471"/>
            <a:ext cx="535369" cy="535509"/>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91422" tIns="45711" rIns="91422" bIns="45711" rtlCol="0" anchor="ctr"/>
          <a:lstStyle/>
          <a:p>
            <a:pPr algn="ctr"/>
            <a:endParaRPr lang="id-ID" sz="900" dirty="0">
              <a:solidFill>
                <a:schemeClr val="tx2"/>
              </a:solidFill>
              <a:latin typeface="Arial" panose="020B0604020202020204" pitchFamily="34" charset="0"/>
              <a:cs typeface="Arial" panose="020B0604020202020204" pitchFamily="34" charset="0"/>
            </a:endParaRPr>
          </a:p>
        </p:txBody>
      </p:sp>
      <p:pic>
        <p:nvPicPr>
          <p:cNvPr id="96" name="Imagen 95">
            <a:extLst>
              <a:ext uri="{FF2B5EF4-FFF2-40B4-BE49-F238E27FC236}">
                <a16:creationId xmlns:a16="http://schemas.microsoft.com/office/drawing/2014/main" id="{5FF9F8D6-7F1E-034F-AFF4-EFB9FF8671E2}"/>
              </a:ext>
            </a:extLst>
          </p:cNvPr>
          <p:cNvPicPr>
            <a:picLocks noChangeAspect="1"/>
          </p:cNvPicPr>
          <p:nvPr/>
        </p:nvPicPr>
        <p:blipFill>
          <a:blip r:embed="rId3" cstate="email">
            <a:biLevel thresh="25000"/>
            <a:extLst>
              <a:ext uri="{28A0092B-C50C-407E-A947-70E740481C1C}">
                <a14:useLocalDpi xmlns:a14="http://schemas.microsoft.com/office/drawing/2010/main"/>
              </a:ext>
            </a:extLst>
          </a:blip>
          <a:stretch>
            <a:fillRect/>
          </a:stretch>
        </p:blipFill>
        <p:spPr>
          <a:xfrm>
            <a:off x="887438" y="1554115"/>
            <a:ext cx="447299" cy="447299"/>
          </a:xfrm>
          <a:prstGeom prst="rect">
            <a:avLst/>
          </a:prstGeom>
        </p:spPr>
      </p:pic>
      <p:pic>
        <p:nvPicPr>
          <p:cNvPr id="97" name="Imagen 96">
            <a:extLst>
              <a:ext uri="{FF2B5EF4-FFF2-40B4-BE49-F238E27FC236}">
                <a16:creationId xmlns:a16="http://schemas.microsoft.com/office/drawing/2014/main" id="{B10AEF5E-0044-B743-ABB7-50F817CAB498}"/>
              </a:ext>
            </a:extLst>
          </p:cNvPr>
          <p:cNvPicPr>
            <a:picLocks noChangeAspect="1"/>
          </p:cNvPicPr>
          <p:nvPr/>
        </p:nvPicPr>
        <p:blipFill>
          <a:blip r:embed="rId4" cstate="email">
            <a:biLevel thresh="25000"/>
            <a:extLst>
              <a:ext uri="{28A0092B-C50C-407E-A947-70E740481C1C}">
                <a14:useLocalDpi xmlns:a14="http://schemas.microsoft.com/office/drawing/2010/main"/>
              </a:ext>
            </a:extLst>
          </a:blip>
          <a:stretch>
            <a:fillRect/>
          </a:stretch>
        </p:blipFill>
        <p:spPr>
          <a:xfrm>
            <a:off x="886474" y="2428394"/>
            <a:ext cx="489314" cy="294353"/>
          </a:xfrm>
          <a:prstGeom prst="rect">
            <a:avLst/>
          </a:prstGeom>
        </p:spPr>
      </p:pic>
      <p:pic>
        <p:nvPicPr>
          <p:cNvPr id="98" name="Imagen 97">
            <a:extLst>
              <a:ext uri="{FF2B5EF4-FFF2-40B4-BE49-F238E27FC236}">
                <a16:creationId xmlns:a16="http://schemas.microsoft.com/office/drawing/2014/main" id="{E693B8B5-A05C-F443-9530-75E0B0FE444A}"/>
              </a:ext>
            </a:extLst>
          </p:cNvPr>
          <p:cNvPicPr>
            <a:picLocks noChangeAspect="1"/>
          </p:cNvPicPr>
          <p:nvPr/>
        </p:nvPicPr>
        <p:blipFill>
          <a:blip r:embed="rId5" cstate="email">
            <a:biLevel thresh="25000"/>
            <a:extLst>
              <a:ext uri="{28A0092B-C50C-407E-A947-70E740481C1C}">
                <a14:useLocalDpi xmlns:a14="http://schemas.microsoft.com/office/drawing/2010/main"/>
              </a:ext>
            </a:extLst>
          </a:blip>
          <a:stretch>
            <a:fillRect/>
          </a:stretch>
        </p:blipFill>
        <p:spPr>
          <a:xfrm>
            <a:off x="874606" y="3394401"/>
            <a:ext cx="507161" cy="406568"/>
          </a:xfrm>
          <a:prstGeom prst="rect">
            <a:avLst/>
          </a:prstGeom>
        </p:spPr>
      </p:pic>
      <p:pic>
        <p:nvPicPr>
          <p:cNvPr id="100" name="Imagen 99">
            <a:extLst>
              <a:ext uri="{FF2B5EF4-FFF2-40B4-BE49-F238E27FC236}">
                <a16:creationId xmlns:a16="http://schemas.microsoft.com/office/drawing/2014/main" id="{8DA878B2-67AC-4112-6C4E-7978170CFA3F}"/>
              </a:ext>
            </a:extLst>
          </p:cNvPr>
          <p:cNvPicPr>
            <a:picLocks noChangeAspect="1"/>
          </p:cNvPicPr>
          <p:nvPr/>
        </p:nvPicPr>
        <p:blipFill>
          <a:blip r:embed="rId6">
            <a:duotone>
              <a:prstClr val="black"/>
              <a:schemeClr val="tx2">
                <a:tint val="45000"/>
                <a:satMod val="400000"/>
              </a:schemeClr>
            </a:duotone>
          </a:blip>
          <a:stretch>
            <a:fillRect/>
          </a:stretch>
        </p:blipFill>
        <p:spPr>
          <a:xfrm>
            <a:off x="956021" y="4134471"/>
            <a:ext cx="396274" cy="518205"/>
          </a:xfrm>
          <a:prstGeom prst="rect">
            <a:avLst/>
          </a:prstGeom>
        </p:spPr>
      </p:pic>
      <p:pic>
        <p:nvPicPr>
          <p:cNvPr id="101" name="Imagen 100">
            <a:extLst>
              <a:ext uri="{FF2B5EF4-FFF2-40B4-BE49-F238E27FC236}">
                <a16:creationId xmlns:a16="http://schemas.microsoft.com/office/drawing/2014/main" id="{3B8E0DBD-51CD-C844-AE85-F4C2A54A02E3}"/>
              </a:ext>
            </a:extLst>
          </p:cNvPr>
          <p:cNvPicPr>
            <a:picLocks noChangeAspect="1"/>
          </p:cNvPicPr>
          <p:nvPr/>
        </p:nvPicPr>
        <p:blipFill>
          <a:blip r:embed="rId7" cstate="email">
            <a:biLevel thresh="25000"/>
            <a:extLst>
              <a:ext uri="{28A0092B-C50C-407E-A947-70E740481C1C}">
                <a14:useLocalDpi xmlns:a14="http://schemas.microsoft.com/office/drawing/2010/main"/>
              </a:ext>
            </a:extLst>
          </a:blip>
          <a:stretch>
            <a:fillRect/>
          </a:stretch>
        </p:blipFill>
        <p:spPr>
          <a:xfrm>
            <a:off x="918644" y="5076146"/>
            <a:ext cx="442209" cy="371456"/>
          </a:xfrm>
          <a:prstGeom prst="rect">
            <a:avLst/>
          </a:prstGeom>
        </p:spPr>
      </p:pic>
      <p:pic>
        <p:nvPicPr>
          <p:cNvPr id="102" name="Imagen 101">
            <a:extLst>
              <a:ext uri="{FF2B5EF4-FFF2-40B4-BE49-F238E27FC236}">
                <a16:creationId xmlns:a16="http://schemas.microsoft.com/office/drawing/2014/main" id="{2DAF0258-0524-3C4D-B5AB-84DD81457009}"/>
              </a:ext>
            </a:extLst>
          </p:cNvPr>
          <p:cNvPicPr>
            <a:picLocks noChangeAspect="1"/>
          </p:cNvPicPr>
          <p:nvPr/>
        </p:nvPicPr>
        <p:blipFill>
          <a:blip r:embed="rId8" cstate="email">
            <a:biLevel thresh="25000"/>
            <a:extLst>
              <a:ext uri="{28A0092B-C50C-407E-A947-70E740481C1C}">
                <a14:useLocalDpi xmlns:a14="http://schemas.microsoft.com/office/drawing/2010/main"/>
              </a:ext>
            </a:extLst>
          </a:blip>
          <a:stretch>
            <a:fillRect/>
          </a:stretch>
        </p:blipFill>
        <p:spPr>
          <a:xfrm>
            <a:off x="935948" y="5860779"/>
            <a:ext cx="424905" cy="458450"/>
          </a:xfrm>
          <a:prstGeom prst="rect">
            <a:avLst/>
          </a:prstGeom>
        </p:spPr>
      </p:pic>
    </p:spTree>
    <p:extLst>
      <p:ext uri="{BB962C8B-B14F-4D97-AF65-F5344CB8AC3E}">
        <p14:creationId xmlns:p14="http://schemas.microsoft.com/office/powerpoint/2010/main" val="6548864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4"/>
                                        </p:tgtEl>
                                        <p:attrNameLst>
                                          <p:attrName>style.visibility</p:attrName>
                                        </p:attrNameLst>
                                      </p:cBhvr>
                                      <p:to>
                                        <p:strVal val="visible"/>
                                      </p:to>
                                    </p:set>
                                    <p:animEffect transition="in" filter="fade">
                                      <p:cBhvr>
                                        <p:cTn id="7" dur="500"/>
                                        <p:tgtEl>
                                          <p:spTgt spid="6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5"/>
                                        </p:tgtEl>
                                        <p:attrNameLst>
                                          <p:attrName>style.visibility</p:attrName>
                                        </p:attrNameLst>
                                      </p:cBhvr>
                                      <p:to>
                                        <p:strVal val="visible"/>
                                      </p:to>
                                    </p:set>
                                    <p:animEffect transition="in" filter="fade">
                                      <p:cBhvr>
                                        <p:cTn id="10" dur="500"/>
                                        <p:tgtEl>
                                          <p:spTgt spid="65"/>
                                        </p:tgtEl>
                                      </p:cBhvr>
                                    </p:animEffect>
                                  </p:childTnLst>
                                </p:cTn>
                              </p:par>
                            </p:childTnLst>
                          </p:cTn>
                        </p:par>
                        <p:par>
                          <p:cTn id="11" fill="hold">
                            <p:stCondLst>
                              <p:cond delay="500"/>
                            </p:stCondLst>
                            <p:childTnLst>
                              <p:par>
                                <p:cTn id="12" presetID="10" presetClass="entr" presetSubtype="0" fill="hold" grpId="0" nodeType="afterEffect">
                                  <p:stCondLst>
                                    <p:cond delay="0"/>
                                  </p:stCondLst>
                                  <p:childTnLst>
                                    <p:set>
                                      <p:cBhvr>
                                        <p:cTn id="13" dur="1" fill="hold">
                                          <p:stCondLst>
                                            <p:cond delay="0"/>
                                          </p:stCondLst>
                                        </p:cTn>
                                        <p:tgtEl>
                                          <p:spTgt spid="68"/>
                                        </p:tgtEl>
                                        <p:attrNameLst>
                                          <p:attrName>style.visibility</p:attrName>
                                        </p:attrNameLst>
                                      </p:cBhvr>
                                      <p:to>
                                        <p:strVal val="visible"/>
                                      </p:to>
                                    </p:set>
                                    <p:animEffect transition="in" filter="fade">
                                      <p:cBhvr>
                                        <p:cTn id="14" dur="500"/>
                                        <p:tgtEl>
                                          <p:spTgt spid="68"/>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69"/>
                                        </p:tgtEl>
                                        <p:attrNameLst>
                                          <p:attrName>style.visibility</p:attrName>
                                        </p:attrNameLst>
                                      </p:cBhvr>
                                      <p:to>
                                        <p:strVal val="visible"/>
                                      </p:to>
                                    </p:set>
                                    <p:animEffect transition="in" filter="fade">
                                      <p:cBhvr>
                                        <p:cTn id="17" dur="500"/>
                                        <p:tgtEl>
                                          <p:spTgt spid="69"/>
                                        </p:tgtEl>
                                      </p:cBhvr>
                                    </p:animEffect>
                                  </p:childTnLst>
                                </p:cTn>
                              </p:par>
                            </p:childTnLst>
                          </p:cTn>
                        </p:par>
                        <p:par>
                          <p:cTn id="18" fill="hold">
                            <p:stCondLst>
                              <p:cond delay="1000"/>
                            </p:stCondLst>
                            <p:childTnLst>
                              <p:par>
                                <p:cTn id="19" presetID="10" presetClass="entr" presetSubtype="0" fill="hold" grpId="0" nodeType="afterEffect">
                                  <p:stCondLst>
                                    <p:cond delay="0"/>
                                  </p:stCondLst>
                                  <p:childTnLst>
                                    <p:set>
                                      <p:cBhvr>
                                        <p:cTn id="20" dur="1" fill="hold">
                                          <p:stCondLst>
                                            <p:cond delay="0"/>
                                          </p:stCondLst>
                                        </p:cTn>
                                        <p:tgtEl>
                                          <p:spTgt spid="70"/>
                                        </p:tgtEl>
                                        <p:attrNameLst>
                                          <p:attrName>style.visibility</p:attrName>
                                        </p:attrNameLst>
                                      </p:cBhvr>
                                      <p:to>
                                        <p:strVal val="visible"/>
                                      </p:to>
                                    </p:set>
                                    <p:animEffect transition="in" filter="fade">
                                      <p:cBhvr>
                                        <p:cTn id="21" dur="500"/>
                                        <p:tgtEl>
                                          <p:spTgt spid="70"/>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71"/>
                                        </p:tgtEl>
                                        <p:attrNameLst>
                                          <p:attrName>style.visibility</p:attrName>
                                        </p:attrNameLst>
                                      </p:cBhvr>
                                      <p:to>
                                        <p:strVal val="visible"/>
                                      </p:to>
                                    </p:set>
                                    <p:animEffect transition="in" filter="fade">
                                      <p:cBhvr>
                                        <p:cTn id="24" dur="500"/>
                                        <p:tgtEl>
                                          <p:spTgt spid="71"/>
                                        </p:tgtEl>
                                      </p:cBhvr>
                                    </p:animEffect>
                                  </p:childTnLst>
                                </p:cTn>
                              </p:par>
                            </p:childTnLst>
                          </p:cTn>
                        </p:par>
                        <p:par>
                          <p:cTn id="25" fill="hold">
                            <p:stCondLst>
                              <p:cond delay="1500"/>
                            </p:stCondLst>
                            <p:childTnLst>
                              <p:par>
                                <p:cTn id="26" presetID="10" presetClass="entr" presetSubtype="0" fill="hold" grpId="0" nodeType="afterEffect">
                                  <p:stCondLst>
                                    <p:cond delay="0"/>
                                  </p:stCondLst>
                                  <p:childTnLst>
                                    <p:set>
                                      <p:cBhvr>
                                        <p:cTn id="27" dur="1" fill="hold">
                                          <p:stCondLst>
                                            <p:cond delay="0"/>
                                          </p:stCondLst>
                                        </p:cTn>
                                        <p:tgtEl>
                                          <p:spTgt spid="66"/>
                                        </p:tgtEl>
                                        <p:attrNameLst>
                                          <p:attrName>style.visibility</p:attrName>
                                        </p:attrNameLst>
                                      </p:cBhvr>
                                      <p:to>
                                        <p:strVal val="visible"/>
                                      </p:to>
                                    </p:set>
                                    <p:animEffect transition="in" filter="fade">
                                      <p:cBhvr>
                                        <p:cTn id="28" dur="500"/>
                                        <p:tgtEl>
                                          <p:spTgt spid="66"/>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67"/>
                                        </p:tgtEl>
                                        <p:attrNameLst>
                                          <p:attrName>style.visibility</p:attrName>
                                        </p:attrNameLst>
                                      </p:cBhvr>
                                      <p:to>
                                        <p:strVal val="visible"/>
                                      </p:to>
                                    </p:set>
                                    <p:animEffect transition="in" filter="fade">
                                      <p:cBhvr>
                                        <p:cTn id="31" dur="500"/>
                                        <p:tgtEl>
                                          <p:spTgt spid="67"/>
                                        </p:tgtEl>
                                      </p:cBhvr>
                                    </p:animEffect>
                                  </p:childTnLst>
                                </p:cTn>
                              </p:par>
                            </p:childTnLst>
                          </p:cTn>
                        </p:par>
                        <p:par>
                          <p:cTn id="32" fill="hold">
                            <p:stCondLst>
                              <p:cond delay="2000"/>
                            </p:stCondLst>
                            <p:childTnLst>
                              <p:par>
                                <p:cTn id="33" presetID="10" presetClass="entr" presetSubtype="0" fill="hold" grpId="0" nodeType="afterEffect">
                                  <p:stCondLst>
                                    <p:cond delay="0"/>
                                  </p:stCondLst>
                                  <p:childTnLst>
                                    <p:set>
                                      <p:cBhvr>
                                        <p:cTn id="34" dur="1" fill="hold">
                                          <p:stCondLst>
                                            <p:cond delay="0"/>
                                          </p:stCondLst>
                                        </p:cTn>
                                        <p:tgtEl>
                                          <p:spTgt spid="72"/>
                                        </p:tgtEl>
                                        <p:attrNameLst>
                                          <p:attrName>style.visibility</p:attrName>
                                        </p:attrNameLst>
                                      </p:cBhvr>
                                      <p:to>
                                        <p:strVal val="visible"/>
                                      </p:to>
                                    </p:set>
                                    <p:animEffect transition="in" filter="fade">
                                      <p:cBhvr>
                                        <p:cTn id="35" dur="500"/>
                                        <p:tgtEl>
                                          <p:spTgt spid="72"/>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73"/>
                                        </p:tgtEl>
                                        <p:attrNameLst>
                                          <p:attrName>style.visibility</p:attrName>
                                        </p:attrNameLst>
                                      </p:cBhvr>
                                      <p:to>
                                        <p:strVal val="visible"/>
                                      </p:to>
                                    </p:set>
                                    <p:animEffect transition="in" filter="fade">
                                      <p:cBhvr>
                                        <p:cTn id="38" dur="500"/>
                                        <p:tgtEl>
                                          <p:spTgt spid="73"/>
                                        </p:tgtEl>
                                      </p:cBhvr>
                                    </p:animEffect>
                                  </p:childTnLst>
                                </p:cTn>
                              </p:par>
                            </p:childTnLst>
                          </p:cTn>
                        </p:par>
                        <p:par>
                          <p:cTn id="39" fill="hold">
                            <p:stCondLst>
                              <p:cond delay="2500"/>
                            </p:stCondLst>
                            <p:childTnLst>
                              <p:par>
                                <p:cTn id="40" presetID="10" presetClass="entr" presetSubtype="0" fill="hold" grpId="0" nodeType="afterEffect">
                                  <p:stCondLst>
                                    <p:cond delay="0"/>
                                  </p:stCondLst>
                                  <p:childTnLst>
                                    <p:set>
                                      <p:cBhvr>
                                        <p:cTn id="41" dur="1" fill="hold">
                                          <p:stCondLst>
                                            <p:cond delay="0"/>
                                          </p:stCondLst>
                                        </p:cTn>
                                        <p:tgtEl>
                                          <p:spTgt spid="93"/>
                                        </p:tgtEl>
                                        <p:attrNameLst>
                                          <p:attrName>style.visibility</p:attrName>
                                        </p:attrNameLst>
                                      </p:cBhvr>
                                      <p:to>
                                        <p:strVal val="visible"/>
                                      </p:to>
                                    </p:set>
                                    <p:animEffect transition="in" filter="fade">
                                      <p:cBhvr>
                                        <p:cTn id="42" dur="500"/>
                                        <p:tgtEl>
                                          <p:spTgt spid="93"/>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94"/>
                                        </p:tgtEl>
                                        <p:attrNameLst>
                                          <p:attrName>style.visibility</p:attrName>
                                        </p:attrNameLst>
                                      </p:cBhvr>
                                      <p:to>
                                        <p:strVal val="visible"/>
                                      </p:to>
                                    </p:set>
                                    <p:animEffect transition="in" filter="fade">
                                      <p:cBhvr>
                                        <p:cTn id="45" dur="500"/>
                                        <p:tgtEl>
                                          <p:spTgt spid="9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 grpId="0"/>
      <p:bldP spid="65" grpId="0"/>
      <p:bldP spid="66" grpId="0"/>
      <p:bldP spid="67" grpId="0"/>
      <p:bldP spid="68" grpId="0"/>
      <p:bldP spid="69" grpId="0"/>
      <p:bldP spid="70" grpId="0"/>
      <p:bldP spid="71" grpId="0"/>
      <p:bldP spid="72" grpId="0"/>
      <p:bldP spid="73" grpId="0"/>
      <p:bldP spid="93" grpId="0"/>
      <p:bldP spid="9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agen 5">
            <a:extLst>
              <a:ext uri="{FF2B5EF4-FFF2-40B4-BE49-F238E27FC236}">
                <a16:creationId xmlns:a16="http://schemas.microsoft.com/office/drawing/2014/main" id="{172CA035-4EE8-17FE-984B-5A2BBCEFD344}"/>
              </a:ext>
            </a:extLst>
          </p:cNvPr>
          <p:cNvPicPr>
            <a:picLocks noChangeAspect="1"/>
          </p:cNvPicPr>
          <p:nvPr/>
        </p:nvPicPr>
        <p:blipFill>
          <a:blip r:embed="rId2">
            <a:alphaModFix amt="50000"/>
          </a:blip>
          <a:stretch>
            <a:fillRect/>
          </a:stretch>
        </p:blipFill>
        <p:spPr>
          <a:xfrm>
            <a:off x="-2499" y="0"/>
            <a:ext cx="12192000" cy="6858000"/>
          </a:xfrm>
          <a:prstGeom prst="rect">
            <a:avLst/>
          </a:prstGeom>
        </p:spPr>
      </p:pic>
      <p:sp>
        <p:nvSpPr>
          <p:cNvPr id="5" name="CuadroTexto 4">
            <a:extLst>
              <a:ext uri="{FF2B5EF4-FFF2-40B4-BE49-F238E27FC236}">
                <a16:creationId xmlns:a16="http://schemas.microsoft.com/office/drawing/2014/main" id="{F732FB5C-54AE-CBC7-7207-6C5B2788D09A}"/>
              </a:ext>
            </a:extLst>
          </p:cNvPr>
          <p:cNvSpPr txBox="1"/>
          <p:nvPr/>
        </p:nvSpPr>
        <p:spPr>
          <a:xfrm>
            <a:off x="1933514" y="749317"/>
            <a:ext cx="7973884" cy="954107"/>
          </a:xfrm>
          <a:prstGeom prst="rect">
            <a:avLst/>
          </a:prstGeom>
          <a:noFill/>
        </p:spPr>
        <p:txBody>
          <a:bodyPr wrap="square">
            <a:spAutoFit/>
          </a:bodyPr>
          <a:lstStyle>
            <a:defPPr>
              <a:defRPr lang="es-CO"/>
            </a:defPPr>
            <a:lvl1pPr algn="ctr">
              <a:defRPr sz="2800" b="1" i="0">
                <a:solidFill>
                  <a:srgbClr val="333333"/>
                </a:solidFill>
                <a:effectLst/>
                <a:latin typeface="Montserrat" panose="00000500000000000000" pitchFamily="2" charset="0"/>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MX" sz="2800" b="1" i="0" u="none" strike="noStrike" kern="1200" cap="none" spc="0" normalizeH="0" baseline="0" noProof="0" dirty="0">
                <a:ln>
                  <a:noFill/>
                </a:ln>
                <a:solidFill>
                  <a:srgbClr val="333333"/>
                </a:solidFill>
                <a:effectLst/>
                <a:uLnTx/>
                <a:uFillTx/>
                <a:latin typeface="Montserrat" panose="00000500000000000000" pitchFamily="2" charset="0"/>
                <a:ea typeface="+mn-ea"/>
                <a:cs typeface="+mn-cs"/>
              </a:rPr>
              <a:t>¿Cuáles son los tipos de Prestadores de educación inicial?</a:t>
            </a:r>
            <a:endParaRPr kumimoji="0" lang="es-CO" sz="2800" b="1" i="0" u="none" strike="noStrike" kern="1200" cap="none" spc="0" normalizeH="0" baseline="0" noProof="0" dirty="0">
              <a:ln>
                <a:noFill/>
              </a:ln>
              <a:solidFill>
                <a:srgbClr val="333333"/>
              </a:solidFill>
              <a:effectLst/>
              <a:uLnTx/>
              <a:uFillTx/>
              <a:latin typeface="Montserrat" panose="00000500000000000000" pitchFamily="2" charset="0"/>
              <a:ea typeface="+mn-ea"/>
              <a:cs typeface="+mn-cs"/>
            </a:endParaRPr>
          </a:p>
        </p:txBody>
      </p:sp>
      <p:sp>
        <p:nvSpPr>
          <p:cNvPr id="8" name="CuadroTexto 7">
            <a:extLst>
              <a:ext uri="{FF2B5EF4-FFF2-40B4-BE49-F238E27FC236}">
                <a16:creationId xmlns:a16="http://schemas.microsoft.com/office/drawing/2014/main" id="{9412DB50-70BC-09EC-5750-B6E7692C7E41}"/>
              </a:ext>
            </a:extLst>
          </p:cNvPr>
          <p:cNvSpPr txBox="1"/>
          <p:nvPr/>
        </p:nvSpPr>
        <p:spPr>
          <a:xfrm>
            <a:off x="6337734" y="4983990"/>
            <a:ext cx="2503013" cy="923330"/>
          </a:xfrm>
          <a:custGeom>
            <a:avLst/>
            <a:gdLst>
              <a:gd name="connsiteX0" fmla="*/ 0 w 2503013"/>
              <a:gd name="connsiteY0" fmla="*/ 0 h 923330"/>
              <a:gd name="connsiteX1" fmla="*/ 425512 w 2503013"/>
              <a:gd name="connsiteY1" fmla="*/ 0 h 923330"/>
              <a:gd name="connsiteX2" fmla="*/ 851024 w 2503013"/>
              <a:gd name="connsiteY2" fmla="*/ 0 h 923330"/>
              <a:gd name="connsiteX3" fmla="*/ 1326597 w 2503013"/>
              <a:gd name="connsiteY3" fmla="*/ 0 h 923330"/>
              <a:gd name="connsiteX4" fmla="*/ 1752109 w 2503013"/>
              <a:gd name="connsiteY4" fmla="*/ 0 h 923330"/>
              <a:gd name="connsiteX5" fmla="*/ 2503013 w 2503013"/>
              <a:gd name="connsiteY5" fmla="*/ 0 h 923330"/>
              <a:gd name="connsiteX6" fmla="*/ 2503013 w 2503013"/>
              <a:gd name="connsiteY6" fmla="*/ 452432 h 923330"/>
              <a:gd name="connsiteX7" fmla="*/ 2503013 w 2503013"/>
              <a:gd name="connsiteY7" fmla="*/ 923330 h 923330"/>
              <a:gd name="connsiteX8" fmla="*/ 2002410 w 2503013"/>
              <a:gd name="connsiteY8" fmla="*/ 923330 h 923330"/>
              <a:gd name="connsiteX9" fmla="*/ 1551868 w 2503013"/>
              <a:gd name="connsiteY9" fmla="*/ 923330 h 923330"/>
              <a:gd name="connsiteX10" fmla="*/ 1126356 w 2503013"/>
              <a:gd name="connsiteY10" fmla="*/ 923330 h 923330"/>
              <a:gd name="connsiteX11" fmla="*/ 700844 w 2503013"/>
              <a:gd name="connsiteY11" fmla="*/ 923330 h 923330"/>
              <a:gd name="connsiteX12" fmla="*/ 0 w 2503013"/>
              <a:gd name="connsiteY12" fmla="*/ 923330 h 923330"/>
              <a:gd name="connsiteX13" fmla="*/ 0 w 2503013"/>
              <a:gd name="connsiteY13" fmla="*/ 461665 h 923330"/>
              <a:gd name="connsiteX14" fmla="*/ 0 w 2503013"/>
              <a:gd name="connsiteY14" fmla="*/ 0 h 9233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503013" h="923330" fill="none" extrusionOk="0">
                <a:moveTo>
                  <a:pt x="0" y="0"/>
                </a:moveTo>
                <a:cubicBezTo>
                  <a:pt x="210274" y="-33217"/>
                  <a:pt x="282776" y="29840"/>
                  <a:pt x="425512" y="0"/>
                </a:cubicBezTo>
                <a:cubicBezTo>
                  <a:pt x="568248" y="-29840"/>
                  <a:pt x="755620" y="28744"/>
                  <a:pt x="851024" y="0"/>
                </a:cubicBezTo>
                <a:cubicBezTo>
                  <a:pt x="946428" y="-28744"/>
                  <a:pt x="1219065" y="8331"/>
                  <a:pt x="1326597" y="0"/>
                </a:cubicBezTo>
                <a:cubicBezTo>
                  <a:pt x="1434129" y="-8331"/>
                  <a:pt x="1623663" y="39834"/>
                  <a:pt x="1752109" y="0"/>
                </a:cubicBezTo>
                <a:cubicBezTo>
                  <a:pt x="1880555" y="-39834"/>
                  <a:pt x="2211517" y="77584"/>
                  <a:pt x="2503013" y="0"/>
                </a:cubicBezTo>
                <a:cubicBezTo>
                  <a:pt x="2526923" y="138891"/>
                  <a:pt x="2493424" y="361558"/>
                  <a:pt x="2503013" y="452432"/>
                </a:cubicBezTo>
                <a:cubicBezTo>
                  <a:pt x="2512602" y="543306"/>
                  <a:pt x="2456222" y="770092"/>
                  <a:pt x="2503013" y="923330"/>
                </a:cubicBezTo>
                <a:cubicBezTo>
                  <a:pt x="2262601" y="967424"/>
                  <a:pt x="2123721" y="923126"/>
                  <a:pt x="2002410" y="923330"/>
                </a:cubicBezTo>
                <a:cubicBezTo>
                  <a:pt x="1881099" y="923534"/>
                  <a:pt x="1664951" y="870495"/>
                  <a:pt x="1551868" y="923330"/>
                </a:cubicBezTo>
                <a:cubicBezTo>
                  <a:pt x="1438785" y="976165"/>
                  <a:pt x="1275121" y="906576"/>
                  <a:pt x="1126356" y="923330"/>
                </a:cubicBezTo>
                <a:cubicBezTo>
                  <a:pt x="977591" y="940084"/>
                  <a:pt x="862045" y="872979"/>
                  <a:pt x="700844" y="923330"/>
                </a:cubicBezTo>
                <a:cubicBezTo>
                  <a:pt x="539643" y="973681"/>
                  <a:pt x="247634" y="893292"/>
                  <a:pt x="0" y="923330"/>
                </a:cubicBezTo>
                <a:cubicBezTo>
                  <a:pt x="-6290" y="822969"/>
                  <a:pt x="51946" y="566131"/>
                  <a:pt x="0" y="461665"/>
                </a:cubicBezTo>
                <a:cubicBezTo>
                  <a:pt x="-51946" y="357200"/>
                  <a:pt x="35931" y="204990"/>
                  <a:pt x="0" y="0"/>
                </a:cubicBezTo>
                <a:close/>
              </a:path>
              <a:path w="2503013" h="923330" stroke="0" extrusionOk="0">
                <a:moveTo>
                  <a:pt x="0" y="0"/>
                </a:moveTo>
                <a:cubicBezTo>
                  <a:pt x="184453" y="-23997"/>
                  <a:pt x="352694" y="43765"/>
                  <a:pt x="500603" y="0"/>
                </a:cubicBezTo>
                <a:cubicBezTo>
                  <a:pt x="648512" y="-43765"/>
                  <a:pt x="843020" y="43803"/>
                  <a:pt x="1026235" y="0"/>
                </a:cubicBezTo>
                <a:cubicBezTo>
                  <a:pt x="1209450" y="-43803"/>
                  <a:pt x="1345638" y="42545"/>
                  <a:pt x="1476778" y="0"/>
                </a:cubicBezTo>
                <a:cubicBezTo>
                  <a:pt x="1607918" y="-42545"/>
                  <a:pt x="1825934" y="28383"/>
                  <a:pt x="2002410" y="0"/>
                </a:cubicBezTo>
                <a:cubicBezTo>
                  <a:pt x="2178886" y="-28383"/>
                  <a:pt x="2378547" y="20425"/>
                  <a:pt x="2503013" y="0"/>
                </a:cubicBezTo>
                <a:cubicBezTo>
                  <a:pt x="2507720" y="103015"/>
                  <a:pt x="2498548" y="378238"/>
                  <a:pt x="2503013" y="480132"/>
                </a:cubicBezTo>
                <a:cubicBezTo>
                  <a:pt x="2507478" y="582026"/>
                  <a:pt x="2495581" y="786957"/>
                  <a:pt x="2503013" y="923330"/>
                </a:cubicBezTo>
                <a:cubicBezTo>
                  <a:pt x="2399697" y="933171"/>
                  <a:pt x="2149572" y="888879"/>
                  <a:pt x="2027441" y="923330"/>
                </a:cubicBezTo>
                <a:cubicBezTo>
                  <a:pt x="1905310" y="957781"/>
                  <a:pt x="1769493" y="905880"/>
                  <a:pt x="1551868" y="923330"/>
                </a:cubicBezTo>
                <a:cubicBezTo>
                  <a:pt x="1334243" y="940780"/>
                  <a:pt x="1265383" y="888935"/>
                  <a:pt x="1126356" y="923330"/>
                </a:cubicBezTo>
                <a:cubicBezTo>
                  <a:pt x="987329" y="957725"/>
                  <a:pt x="813009" y="892204"/>
                  <a:pt x="650783" y="923330"/>
                </a:cubicBezTo>
                <a:cubicBezTo>
                  <a:pt x="488557" y="954456"/>
                  <a:pt x="206267" y="845739"/>
                  <a:pt x="0" y="923330"/>
                </a:cubicBezTo>
                <a:cubicBezTo>
                  <a:pt x="-23891" y="797564"/>
                  <a:pt x="3601" y="651868"/>
                  <a:pt x="0" y="443198"/>
                </a:cubicBezTo>
                <a:cubicBezTo>
                  <a:pt x="-3601" y="234528"/>
                  <a:pt x="8831" y="213717"/>
                  <a:pt x="0" y="0"/>
                </a:cubicBezTo>
                <a:close/>
              </a:path>
            </a:pathLst>
          </a:custGeom>
          <a:solidFill>
            <a:srgbClr val="FFFFFF">
              <a:alpha val="41961"/>
            </a:srgbClr>
          </a:solidFill>
          <a:ln>
            <a:solidFill>
              <a:schemeClr val="tx1"/>
            </a:solidFill>
            <a:extLst>
              <a:ext uri="{C807C97D-BFC1-408E-A445-0C87EB9F89A2}">
                <ask:lineSketchStyleProps xmlns:ask="http://schemas.microsoft.com/office/drawing/2018/sketchyshapes" sd="983944660">
                  <a:prstGeom prst="rect">
                    <a:avLst/>
                  </a:prstGeom>
                  <ask:type>
                    <ask:lineSketchScribble/>
                  </ask:type>
                </ask:lineSketchStyleProps>
              </a:ext>
            </a:extLst>
          </a:ln>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CO" sz="1800" b="1" i="0" u="none" strike="noStrike" kern="1200" cap="none" spc="0" normalizeH="0" baseline="0" noProof="0" dirty="0">
                <a:ln>
                  <a:noFill/>
                </a:ln>
                <a:solidFill>
                  <a:prstClr val="black"/>
                </a:solidFill>
                <a:effectLst/>
                <a:uLnTx/>
                <a:uFillTx/>
                <a:latin typeface="Montserrat" panose="00000500000000000000" pitchFamily="2" charset="0"/>
                <a:ea typeface="+mn-ea"/>
                <a:cs typeface="+mn-cs"/>
              </a:rPr>
              <a:t>Jardines infantiles, guarderías y preescolares</a:t>
            </a:r>
            <a:endParaRPr kumimoji="0" lang="es-CO" sz="1800" b="1"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0" name="CuadroTexto 9">
            <a:extLst>
              <a:ext uri="{FF2B5EF4-FFF2-40B4-BE49-F238E27FC236}">
                <a16:creationId xmlns:a16="http://schemas.microsoft.com/office/drawing/2014/main" id="{330116E8-4A84-23F0-2747-8A0BE4802909}"/>
              </a:ext>
            </a:extLst>
          </p:cNvPr>
          <p:cNvSpPr txBox="1"/>
          <p:nvPr/>
        </p:nvSpPr>
        <p:spPr>
          <a:xfrm>
            <a:off x="9282271" y="4983990"/>
            <a:ext cx="2605227" cy="923330"/>
          </a:xfrm>
          <a:custGeom>
            <a:avLst/>
            <a:gdLst>
              <a:gd name="connsiteX0" fmla="*/ 0 w 2605227"/>
              <a:gd name="connsiteY0" fmla="*/ 0 h 923330"/>
              <a:gd name="connsiteX1" fmla="*/ 442889 w 2605227"/>
              <a:gd name="connsiteY1" fmla="*/ 0 h 923330"/>
              <a:gd name="connsiteX2" fmla="*/ 937882 w 2605227"/>
              <a:gd name="connsiteY2" fmla="*/ 0 h 923330"/>
              <a:gd name="connsiteX3" fmla="*/ 1406823 w 2605227"/>
              <a:gd name="connsiteY3" fmla="*/ 0 h 923330"/>
              <a:gd name="connsiteX4" fmla="*/ 1927868 w 2605227"/>
              <a:gd name="connsiteY4" fmla="*/ 0 h 923330"/>
              <a:gd name="connsiteX5" fmla="*/ 2605227 w 2605227"/>
              <a:gd name="connsiteY5" fmla="*/ 0 h 923330"/>
              <a:gd name="connsiteX6" fmla="*/ 2605227 w 2605227"/>
              <a:gd name="connsiteY6" fmla="*/ 470898 h 923330"/>
              <a:gd name="connsiteX7" fmla="*/ 2605227 w 2605227"/>
              <a:gd name="connsiteY7" fmla="*/ 923330 h 923330"/>
              <a:gd name="connsiteX8" fmla="*/ 2136286 w 2605227"/>
              <a:gd name="connsiteY8" fmla="*/ 923330 h 923330"/>
              <a:gd name="connsiteX9" fmla="*/ 1667345 w 2605227"/>
              <a:gd name="connsiteY9" fmla="*/ 923330 h 923330"/>
              <a:gd name="connsiteX10" fmla="*/ 1172352 w 2605227"/>
              <a:gd name="connsiteY10" fmla="*/ 923330 h 923330"/>
              <a:gd name="connsiteX11" fmla="*/ 677359 w 2605227"/>
              <a:gd name="connsiteY11" fmla="*/ 923330 h 923330"/>
              <a:gd name="connsiteX12" fmla="*/ 0 w 2605227"/>
              <a:gd name="connsiteY12" fmla="*/ 923330 h 923330"/>
              <a:gd name="connsiteX13" fmla="*/ 0 w 2605227"/>
              <a:gd name="connsiteY13" fmla="*/ 489365 h 923330"/>
              <a:gd name="connsiteX14" fmla="*/ 0 w 2605227"/>
              <a:gd name="connsiteY14" fmla="*/ 0 h 9233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605227" h="923330" fill="none" extrusionOk="0">
                <a:moveTo>
                  <a:pt x="0" y="0"/>
                </a:moveTo>
                <a:cubicBezTo>
                  <a:pt x="177755" y="-8718"/>
                  <a:pt x="299688" y="38685"/>
                  <a:pt x="442889" y="0"/>
                </a:cubicBezTo>
                <a:cubicBezTo>
                  <a:pt x="586090" y="-38685"/>
                  <a:pt x="838725" y="59187"/>
                  <a:pt x="937882" y="0"/>
                </a:cubicBezTo>
                <a:cubicBezTo>
                  <a:pt x="1037039" y="-59187"/>
                  <a:pt x="1283613" y="27603"/>
                  <a:pt x="1406823" y="0"/>
                </a:cubicBezTo>
                <a:cubicBezTo>
                  <a:pt x="1530033" y="-27603"/>
                  <a:pt x="1765161" y="50031"/>
                  <a:pt x="1927868" y="0"/>
                </a:cubicBezTo>
                <a:cubicBezTo>
                  <a:pt x="2090576" y="-50031"/>
                  <a:pt x="2376118" y="10956"/>
                  <a:pt x="2605227" y="0"/>
                </a:cubicBezTo>
                <a:cubicBezTo>
                  <a:pt x="2661463" y="214754"/>
                  <a:pt x="2554421" y="268128"/>
                  <a:pt x="2605227" y="470898"/>
                </a:cubicBezTo>
                <a:cubicBezTo>
                  <a:pt x="2656033" y="673668"/>
                  <a:pt x="2573475" y="779299"/>
                  <a:pt x="2605227" y="923330"/>
                </a:cubicBezTo>
                <a:cubicBezTo>
                  <a:pt x="2405780" y="938021"/>
                  <a:pt x="2246778" y="874720"/>
                  <a:pt x="2136286" y="923330"/>
                </a:cubicBezTo>
                <a:cubicBezTo>
                  <a:pt x="2025794" y="971940"/>
                  <a:pt x="1899117" y="896030"/>
                  <a:pt x="1667345" y="923330"/>
                </a:cubicBezTo>
                <a:cubicBezTo>
                  <a:pt x="1435573" y="950630"/>
                  <a:pt x="1380734" y="864940"/>
                  <a:pt x="1172352" y="923330"/>
                </a:cubicBezTo>
                <a:cubicBezTo>
                  <a:pt x="963970" y="981720"/>
                  <a:pt x="862912" y="904591"/>
                  <a:pt x="677359" y="923330"/>
                </a:cubicBezTo>
                <a:cubicBezTo>
                  <a:pt x="491806" y="942069"/>
                  <a:pt x="227011" y="920752"/>
                  <a:pt x="0" y="923330"/>
                </a:cubicBezTo>
                <a:cubicBezTo>
                  <a:pt x="-299" y="748660"/>
                  <a:pt x="28859" y="690590"/>
                  <a:pt x="0" y="489365"/>
                </a:cubicBezTo>
                <a:cubicBezTo>
                  <a:pt x="-28859" y="288140"/>
                  <a:pt x="47131" y="198958"/>
                  <a:pt x="0" y="0"/>
                </a:cubicBezTo>
                <a:close/>
              </a:path>
              <a:path w="2605227" h="923330" stroke="0" extrusionOk="0">
                <a:moveTo>
                  <a:pt x="0" y="0"/>
                </a:moveTo>
                <a:cubicBezTo>
                  <a:pt x="160543" y="-53413"/>
                  <a:pt x="278515" y="33612"/>
                  <a:pt x="547098" y="0"/>
                </a:cubicBezTo>
                <a:cubicBezTo>
                  <a:pt x="815681" y="-33612"/>
                  <a:pt x="853823" y="5491"/>
                  <a:pt x="989986" y="0"/>
                </a:cubicBezTo>
                <a:cubicBezTo>
                  <a:pt x="1126149" y="-5491"/>
                  <a:pt x="1240804" y="16721"/>
                  <a:pt x="1432875" y="0"/>
                </a:cubicBezTo>
                <a:cubicBezTo>
                  <a:pt x="1624946" y="-16721"/>
                  <a:pt x="1740703" y="46593"/>
                  <a:pt x="1875763" y="0"/>
                </a:cubicBezTo>
                <a:cubicBezTo>
                  <a:pt x="2010823" y="-46593"/>
                  <a:pt x="2286737" y="34925"/>
                  <a:pt x="2605227" y="0"/>
                </a:cubicBezTo>
                <a:cubicBezTo>
                  <a:pt x="2616965" y="172602"/>
                  <a:pt x="2559687" y="332826"/>
                  <a:pt x="2605227" y="443198"/>
                </a:cubicBezTo>
                <a:cubicBezTo>
                  <a:pt x="2650767" y="553570"/>
                  <a:pt x="2593469" y="779858"/>
                  <a:pt x="2605227" y="923330"/>
                </a:cubicBezTo>
                <a:cubicBezTo>
                  <a:pt x="2488966" y="981775"/>
                  <a:pt x="2239705" y="854866"/>
                  <a:pt x="2032077" y="923330"/>
                </a:cubicBezTo>
                <a:cubicBezTo>
                  <a:pt x="1824449" y="991794"/>
                  <a:pt x="1714299" y="915148"/>
                  <a:pt x="1511032" y="923330"/>
                </a:cubicBezTo>
                <a:cubicBezTo>
                  <a:pt x="1307766" y="931512"/>
                  <a:pt x="1135422" y="883389"/>
                  <a:pt x="963934" y="923330"/>
                </a:cubicBezTo>
                <a:cubicBezTo>
                  <a:pt x="792446" y="963271"/>
                  <a:pt x="199163" y="808125"/>
                  <a:pt x="0" y="923330"/>
                </a:cubicBezTo>
                <a:cubicBezTo>
                  <a:pt x="-26199" y="830390"/>
                  <a:pt x="40567" y="625913"/>
                  <a:pt x="0" y="480132"/>
                </a:cubicBezTo>
                <a:cubicBezTo>
                  <a:pt x="-40567" y="334351"/>
                  <a:pt x="43826" y="221113"/>
                  <a:pt x="0" y="0"/>
                </a:cubicBezTo>
                <a:close/>
              </a:path>
            </a:pathLst>
          </a:custGeom>
          <a:solidFill>
            <a:srgbClr val="FFFFFF">
              <a:alpha val="41961"/>
            </a:srgbClr>
          </a:solidFill>
          <a:ln>
            <a:solidFill>
              <a:schemeClr val="tx1"/>
            </a:solidFill>
            <a:extLst>
              <a:ext uri="{C807C97D-BFC1-408E-A445-0C87EB9F89A2}">
                <ask:lineSketchStyleProps xmlns:ask="http://schemas.microsoft.com/office/drawing/2018/sketchyshapes" sd="4225257210">
                  <a:prstGeom prst="rect">
                    <a:avLst/>
                  </a:prstGeom>
                  <ask:type>
                    <ask:lineSketchScribble/>
                  </ask:type>
                </ask:lineSketchStyleProps>
              </a:ext>
            </a:extLst>
          </a:ln>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CO" sz="1800" b="1" i="0" u="none" strike="noStrike" kern="1200" cap="none" spc="0" normalizeH="0" baseline="0" noProof="0" dirty="0">
                <a:ln>
                  <a:noFill/>
                </a:ln>
                <a:solidFill>
                  <a:prstClr val="black"/>
                </a:solidFill>
                <a:effectLst/>
                <a:uLnTx/>
                <a:uFillTx/>
                <a:latin typeface="Montserrat" panose="00000500000000000000" pitchFamily="2" charset="0"/>
                <a:ea typeface="+mn-ea"/>
                <a:cs typeface="+mn-cs"/>
              </a:rPr>
              <a:t>Institucional, Familiar y Comunitaria</a:t>
            </a:r>
            <a:endParaRPr kumimoji="0" lang="es-CO" sz="1800" b="1"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2" name="CuadroTexto 11">
            <a:extLst>
              <a:ext uri="{FF2B5EF4-FFF2-40B4-BE49-F238E27FC236}">
                <a16:creationId xmlns:a16="http://schemas.microsoft.com/office/drawing/2014/main" id="{E1CB59DD-E793-3E45-F867-EB99CFCF2420}"/>
              </a:ext>
            </a:extLst>
          </p:cNvPr>
          <p:cNvSpPr txBox="1"/>
          <p:nvPr/>
        </p:nvSpPr>
        <p:spPr>
          <a:xfrm>
            <a:off x="3228483" y="4917943"/>
            <a:ext cx="2724874" cy="1200329"/>
          </a:xfrm>
          <a:custGeom>
            <a:avLst/>
            <a:gdLst>
              <a:gd name="connsiteX0" fmla="*/ 0 w 2724874"/>
              <a:gd name="connsiteY0" fmla="*/ 0 h 1200329"/>
              <a:gd name="connsiteX1" fmla="*/ 599472 w 2724874"/>
              <a:gd name="connsiteY1" fmla="*/ 0 h 1200329"/>
              <a:gd name="connsiteX2" fmla="*/ 1171696 w 2724874"/>
              <a:gd name="connsiteY2" fmla="*/ 0 h 1200329"/>
              <a:gd name="connsiteX3" fmla="*/ 1743919 w 2724874"/>
              <a:gd name="connsiteY3" fmla="*/ 0 h 1200329"/>
              <a:gd name="connsiteX4" fmla="*/ 2724874 w 2724874"/>
              <a:gd name="connsiteY4" fmla="*/ 0 h 1200329"/>
              <a:gd name="connsiteX5" fmla="*/ 2724874 w 2724874"/>
              <a:gd name="connsiteY5" fmla="*/ 412113 h 1200329"/>
              <a:gd name="connsiteX6" fmla="*/ 2724874 w 2724874"/>
              <a:gd name="connsiteY6" fmla="*/ 788216 h 1200329"/>
              <a:gd name="connsiteX7" fmla="*/ 2724874 w 2724874"/>
              <a:gd name="connsiteY7" fmla="*/ 1200329 h 1200329"/>
              <a:gd name="connsiteX8" fmla="*/ 2125402 w 2724874"/>
              <a:gd name="connsiteY8" fmla="*/ 1200329 h 1200329"/>
              <a:gd name="connsiteX9" fmla="*/ 1525929 w 2724874"/>
              <a:gd name="connsiteY9" fmla="*/ 1200329 h 1200329"/>
              <a:gd name="connsiteX10" fmla="*/ 1035452 w 2724874"/>
              <a:gd name="connsiteY10" fmla="*/ 1200329 h 1200329"/>
              <a:gd name="connsiteX11" fmla="*/ 0 w 2724874"/>
              <a:gd name="connsiteY11" fmla="*/ 1200329 h 1200329"/>
              <a:gd name="connsiteX12" fmla="*/ 0 w 2724874"/>
              <a:gd name="connsiteY12" fmla="*/ 788216 h 1200329"/>
              <a:gd name="connsiteX13" fmla="*/ 0 w 2724874"/>
              <a:gd name="connsiteY13" fmla="*/ 424116 h 1200329"/>
              <a:gd name="connsiteX14" fmla="*/ 0 w 2724874"/>
              <a:gd name="connsiteY14" fmla="*/ 0 h 1200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724874" h="1200329" fill="none" extrusionOk="0">
                <a:moveTo>
                  <a:pt x="0" y="0"/>
                </a:moveTo>
                <a:cubicBezTo>
                  <a:pt x="296031" y="-59203"/>
                  <a:pt x="323509" y="61116"/>
                  <a:pt x="599472" y="0"/>
                </a:cubicBezTo>
                <a:cubicBezTo>
                  <a:pt x="875435" y="-61116"/>
                  <a:pt x="970247" y="7310"/>
                  <a:pt x="1171696" y="0"/>
                </a:cubicBezTo>
                <a:cubicBezTo>
                  <a:pt x="1373145" y="-7310"/>
                  <a:pt x="1589659" y="41566"/>
                  <a:pt x="1743919" y="0"/>
                </a:cubicBezTo>
                <a:cubicBezTo>
                  <a:pt x="1898179" y="-41566"/>
                  <a:pt x="2408066" y="76139"/>
                  <a:pt x="2724874" y="0"/>
                </a:cubicBezTo>
                <a:cubicBezTo>
                  <a:pt x="2768006" y="158366"/>
                  <a:pt x="2718263" y="279121"/>
                  <a:pt x="2724874" y="412113"/>
                </a:cubicBezTo>
                <a:cubicBezTo>
                  <a:pt x="2731485" y="545105"/>
                  <a:pt x="2705380" y="631932"/>
                  <a:pt x="2724874" y="788216"/>
                </a:cubicBezTo>
                <a:cubicBezTo>
                  <a:pt x="2744368" y="944500"/>
                  <a:pt x="2715735" y="1064099"/>
                  <a:pt x="2724874" y="1200329"/>
                </a:cubicBezTo>
                <a:cubicBezTo>
                  <a:pt x="2596409" y="1210830"/>
                  <a:pt x="2308341" y="1195891"/>
                  <a:pt x="2125402" y="1200329"/>
                </a:cubicBezTo>
                <a:cubicBezTo>
                  <a:pt x="1942463" y="1204767"/>
                  <a:pt x="1688185" y="1172563"/>
                  <a:pt x="1525929" y="1200329"/>
                </a:cubicBezTo>
                <a:cubicBezTo>
                  <a:pt x="1363673" y="1228095"/>
                  <a:pt x="1157094" y="1164860"/>
                  <a:pt x="1035452" y="1200329"/>
                </a:cubicBezTo>
                <a:cubicBezTo>
                  <a:pt x="913810" y="1235798"/>
                  <a:pt x="307633" y="1094927"/>
                  <a:pt x="0" y="1200329"/>
                </a:cubicBezTo>
                <a:cubicBezTo>
                  <a:pt x="-44071" y="1058000"/>
                  <a:pt x="4083" y="941427"/>
                  <a:pt x="0" y="788216"/>
                </a:cubicBezTo>
                <a:cubicBezTo>
                  <a:pt x="-4083" y="635005"/>
                  <a:pt x="39685" y="579541"/>
                  <a:pt x="0" y="424116"/>
                </a:cubicBezTo>
                <a:cubicBezTo>
                  <a:pt x="-39685" y="268691"/>
                  <a:pt x="41515" y="173081"/>
                  <a:pt x="0" y="0"/>
                </a:cubicBezTo>
                <a:close/>
              </a:path>
              <a:path w="2724874" h="1200329" stroke="0" extrusionOk="0">
                <a:moveTo>
                  <a:pt x="0" y="0"/>
                </a:moveTo>
                <a:cubicBezTo>
                  <a:pt x="220165" y="-47123"/>
                  <a:pt x="367821" y="19999"/>
                  <a:pt x="490477" y="0"/>
                </a:cubicBezTo>
                <a:cubicBezTo>
                  <a:pt x="613133" y="-19999"/>
                  <a:pt x="766846" y="37041"/>
                  <a:pt x="980955" y="0"/>
                </a:cubicBezTo>
                <a:cubicBezTo>
                  <a:pt x="1195064" y="-37041"/>
                  <a:pt x="1350199" y="22303"/>
                  <a:pt x="1498681" y="0"/>
                </a:cubicBezTo>
                <a:cubicBezTo>
                  <a:pt x="1647163" y="-22303"/>
                  <a:pt x="1908077" y="58318"/>
                  <a:pt x="2098153" y="0"/>
                </a:cubicBezTo>
                <a:cubicBezTo>
                  <a:pt x="2288229" y="-58318"/>
                  <a:pt x="2446588" y="45124"/>
                  <a:pt x="2724874" y="0"/>
                </a:cubicBezTo>
                <a:cubicBezTo>
                  <a:pt x="2765365" y="99591"/>
                  <a:pt x="2719752" y="253677"/>
                  <a:pt x="2724874" y="388106"/>
                </a:cubicBezTo>
                <a:cubicBezTo>
                  <a:pt x="2729996" y="522535"/>
                  <a:pt x="2690171" y="608434"/>
                  <a:pt x="2724874" y="776213"/>
                </a:cubicBezTo>
                <a:cubicBezTo>
                  <a:pt x="2759577" y="943992"/>
                  <a:pt x="2696573" y="1091219"/>
                  <a:pt x="2724874" y="1200329"/>
                </a:cubicBezTo>
                <a:cubicBezTo>
                  <a:pt x="2568338" y="1234910"/>
                  <a:pt x="2452585" y="1193223"/>
                  <a:pt x="2207148" y="1200329"/>
                </a:cubicBezTo>
                <a:cubicBezTo>
                  <a:pt x="1961711" y="1207435"/>
                  <a:pt x="1779291" y="1176620"/>
                  <a:pt x="1662173" y="1200329"/>
                </a:cubicBezTo>
                <a:cubicBezTo>
                  <a:pt x="1545055" y="1224038"/>
                  <a:pt x="1390035" y="1190003"/>
                  <a:pt x="1198945" y="1200329"/>
                </a:cubicBezTo>
                <a:cubicBezTo>
                  <a:pt x="1007855" y="1210655"/>
                  <a:pt x="865173" y="1173995"/>
                  <a:pt x="735716" y="1200329"/>
                </a:cubicBezTo>
                <a:cubicBezTo>
                  <a:pt x="606259" y="1226663"/>
                  <a:pt x="253629" y="1114430"/>
                  <a:pt x="0" y="1200329"/>
                </a:cubicBezTo>
                <a:cubicBezTo>
                  <a:pt x="-9789" y="1072620"/>
                  <a:pt x="7859" y="990516"/>
                  <a:pt x="0" y="800219"/>
                </a:cubicBezTo>
                <a:cubicBezTo>
                  <a:pt x="-7859" y="609922"/>
                  <a:pt x="27438" y="550942"/>
                  <a:pt x="0" y="388106"/>
                </a:cubicBezTo>
                <a:cubicBezTo>
                  <a:pt x="-27438" y="225270"/>
                  <a:pt x="23519" y="129210"/>
                  <a:pt x="0" y="0"/>
                </a:cubicBezTo>
                <a:close/>
              </a:path>
            </a:pathLst>
          </a:custGeom>
          <a:solidFill>
            <a:srgbClr val="FFFFFF">
              <a:alpha val="41961"/>
            </a:srgbClr>
          </a:solidFill>
          <a:ln>
            <a:solidFill>
              <a:schemeClr val="tx1"/>
            </a:solidFill>
            <a:extLst>
              <a:ext uri="{C807C97D-BFC1-408E-A445-0C87EB9F89A2}">
                <ask:lineSketchStyleProps xmlns:ask="http://schemas.microsoft.com/office/drawing/2018/sketchyshapes" sd="3715755636">
                  <a:prstGeom prst="rect">
                    <a:avLst/>
                  </a:prstGeom>
                  <ask:type>
                    <ask:lineSketchScribble/>
                  </ask:type>
                </ask:lineSketchStyleProps>
              </a:ext>
            </a:extLst>
          </a:ln>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CO" sz="1800" b="1" i="0" u="none" strike="noStrike" kern="1200" cap="none" spc="0" normalizeH="0" baseline="0" noProof="0" dirty="0">
                <a:ln>
                  <a:noFill/>
                </a:ln>
                <a:solidFill>
                  <a:prstClr val="black"/>
                </a:solidFill>
                <a:effectLst/>
                <a:uLnTx/>
                <a:uFillTx/>
                <a:latin typeface="Montserrat" panose="00000500000000000000" pitchFamily="2" charset="0"/>
                <a:ea typeface="+mn-ea"/>
                <a:cs typeface="+mn-cs"/>
              </a:rPr>
              <a:t>EE Oficiales, no Oficiales, Oferta Entidad Territorial e ICBF</a:t>
            </a:r>
            <a:endParaRPr kumimoji="0" lang="es-CO" sz="1800" b="1"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4" name="CuadroTexto 13">
            <a:extLst>
              <a:ext uri="{FF2B5EF4-FFF2-40B4-BE49-F238E27FC236}">
                <a16:creationId xmlns:a16="http://schemas.microsoft.com/office/drawing/2014/main" id="{3E521E3B-F7FF-7C51-FAB9-669CA0A9B1BB}"/>
              </a:ext>
            </a:extLst>
          </p:cNvPr>
          <p:cNvSpPr txBox="1"/>
          <p:nvPr/>
        </p:nvSpPr>
        <p:spPr>
          <a:xfrm>
            <a:off x="205784" y="4917943"/>
            <a:ext cx="2724874" cy="646331"/>
          </a:xfrm>
          <a:custGeom>
            <a:avLst/>
            <a:gdLst>
              <a:gd name="connsiteX0" fmla="*/ 0 w 2724874"/>
              <a:gd name="connsiteY0" fmla="*/ 0 h 646331"/>
              <a:gd name="connsiteX1" fmla="*/ 572224 w 2724874"/>
              <a:gd name="connsiteY1" fmla="*/ 0 h 646331"/>
              <a:gd name="connsiteX2" fmla="*/ 1144447 w 2724874"/>
              <a:gd name="connsiteY2" fmla="*/ 0 h 646331"/>
              <a:gd name="connsiteX3" fmla="*/ 1634924 w 2724874"/>
              <a:gd name="connsiteY3" fmla="*/ 0 h 646331"/>
              <a:gd name="connsiteX4" fmla="*/ 2207148 w 2724874"/>
              <a:gd name="connsiteY4" fmla="*/ 0 h 646331"/>
              <a:gd name="connsiteX5" fmla="*/ 2724874 w 2724874"/>
              <a:gd name="connsiteY5" fmla="*/ 0 h 646331"/>
              <a:gd name="connsiteX6" fmla="*/ 2724874 w 2724874"/>
              <a:gd name="connsiteY6" fmla="*/ 323166 h 646331"/>
              <a:gd name="connsiteX7" fmla="*/ 2724874 w 2724874"/>
              <a:gd name="connsiteY7" fmla="*/ 646331 h 646331"/>
              <a:gd name="connsiteX8" fmla="*/ 2179899 w 2724874"/>
              <a:gd name="connsiteY8" fmla="*/ 646331 h 646331"/>
              <a:gd name="connsiteX9" fmla="*/ 1689422 w 2724874"/>
              <a:gd name="connsiteY9" fmla="*/ 646331 h 646331"/>
              <a:gd name="connsiteX10" fmla="*/ 1117198 w 2724874"/>
              <a:gd name="connsiteY10" fmla="*/ 646331 h 646331"/>
              <a:gd name="connsiteX11" fmla="*/ 572224 w 2724874"/>
              <a:gd name="connsiteY11" fmla="*/ 646331 h 646331"/>
              <a:gd name="connsiteX12" fmla="*/ 0 w 2724874"/>
              <a:gd name="connsiteY12" fmla="*/ 646331 h 646331"/>
              <a:gd name="connsiteX13" fmla="*/ 0 w 2724874"/>
              <a:gd name="connsiteY13" fmla="*/ 342555 h 646331"/>
              <a:gd name="connsiteX14" fmla="*/ 0 w 2724874"/>
              <a:gd name="connsiteY14" fmla="*/ 0 h 6463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724874" h="646331" fill="none" extrusionOk="0">
                <a:moveTo>
                  <a:pt x="0" y="0"/>
                </a:moveTo>
                <a:cubicBezTo>
                  <a:pt x="252595" y="-50185"/>
                  <a:pt x="406808" y="57372"/>
                  <a:pt x="572224" y="0"/>
                </a:cubicBezTo>
                <a:cubicBezTo>
                  <a:pt x="737640" y="-57372"/>
                  <a:pt x="982207" y="35801"/>
                  <a:pt x="1144447" y="0"/>
                </a:cubicBezTo>
                <a:cubicBezTo>
                  <a:pt x="1306687" y="-35801"/>
                  <a:pt x="1429121" y="18144"/>
                  <a:pt x="1634924" y="0"/>
                </a:cubicBezTo>
                <a:cubicBezTo>
                  <a:pt x="1840727" y="-18144"/>
                  <a:pt x="2045071" y="45116"/>
                  <a:pt x="2207148" y="0"/>
                </a:cubicBezTo>
                <a:cubicBezTo>
                  <a:pt x="2369225" y="-45116"/>
                  <a:pt x="2503446" y="2655"/>
                  <a:pt x="2724874" y="0"/>
                </a:cubicBezTo>
                <a:cubicBezTo>
                  <a:pt x="2734514" y="135528"/>
                  <a:pt x="2712248" y="204363"/>
                  <a:pt x="2724874" y="323166"/>
                </a:cubicBezTo>
                <a:cubicBezTo>
                  <a:pt x="2737500" y="441969"/>
                  <a:pt x="2708467" y="500081"/>
                  <a:pt x="2724874" y="646331"/>
                </a:cubicBezTo>
                <a:cubicBezTo>
                  <a:pt x="2571696" y="678069"/>
                  <a:pt x="2430436" y="645268"/>
                  <a:pt x="2179899" y="646331"/>
                </a:cubicBezTo>
                <a:cubicBezTo>
                  <a:pt x="1929363" y="647394"/>
                  <a:pt x="1789977" y="607035"/>
                  <a:pt x="1689422" y="646331"/>
                </a:cubicBezTo>
                <a:cubicBezTo>
                  <a:pt x="1588867" y="685627"/>
                  <a:pt x="1390498" y="594047"/>
                  <a:pt x="1117198" y="646331"/>
                </a:cubicBezTo>
                <a:cubicBezTo>
                  <a:pt x="843898" y="698615"/>
                  <a:pt x="789447" y="600156"/>
                  <a:pt x="572224" y="646331"/>
                </a:cubicBezTo>
                <a:cubicBezTo>
                  <a:pt x="355001" y="692506"/>
                  <a:pt x="124347" y="613335"/>
                  <a:pt x="0" y="646331"/>
                </a:cubicBezTo>
                <a:cubicBezTo>
                  <a:pt x="-25591" y="523280"/>
                  <a:pt x="2658" y="477856"/>
                  <a:pt x="0" y="342555"/>
                </a:cubicBezTo>
                <a:cubicBezTo>
                  <a:pt x="-2658" y="207254"/>
                  <a:pt x="30940" y="71240"/>
                  <a:pt x="0" y="0"/>
                </a:cubicBezTo>
                <a:close/>
              </a:path>
              <a:path w="2724874" h="646331" stroke="0" extrusionOk="0">
                <a:moveTo>
                  <a:pt x="0" y="0"/>
                </a:moveTo>
                <a:cubicBezTo>
                  <a:pt x="278472" y="-18813"/>
                  <a:pt x="288714" y="38271"/>
                  <a:pt x="572224" y="0"/>
                </a:cubicBezTo>
                <a:cubicBezTo>
                  <a:pt x="855734" y="-38271"/>
                  <a:pt x="968039" y="21419"/>
                  <a:pt x="1171696" y="0"/>
                </a:cubicBezTo>
                <a:cubicBezTo>
                  <a:pt x="1375353" y="-21419"/>
                  <a:pt x="1539663" y="27284"/>
                  <a:pt x="1689422" y="0"/>
                </a:cubicBezTo>
                <a:cubicBezTo>
                  <a:pt x="1839181" y="-27284"/>
                  <a:pt x="2316335" y="97249"/>
                  <a:pt x="2724874" y="0"/>
                </a:cubicBezTo>
                <a:cubicBezTo>
                  <a:pt x="2725818" y="145792"/>
                  <a:pt x="2695948" y="209466"/>
                  <a:pt x="2724874" y="310239"/>
                </a:cubicBezTo>
                <a:cubicBezTo>
                  <a:pt x="2753800" y="411012"/>
                  <a:pt x="2724104" y="535062"/>
                  <a:pt x="2724874" y="646331"/>
                </a:cubicBezTo>
                <a:cubicBezTo>
                  <a:pt x="2553919" y="662990"/>
                  <a:pt x="2296898" y="643076"/>
                  <a:pt x="2125402" y="646331"/>
                </a:cubicBezTo>
                <a:cubicBezTo>
                  <a:pt x="1953906" y="649586"/>
                  <a:pt x="1862673" y="595302"/>
                  <a:pt x="1662173" y="646331"/>
                </a:cubicBezTo>
                <a:cubicBezTo>
                  <a:pt x="1461673" y="697360"/>
                  <a:pt x="1373587" y="639518"/>
                  <a:pt x="1144447" y="646331"/>
                </a:cubicBezTo>
                <a:cubicBezTo>
                  <a:pt x="915307" y="653144"/>
                  <a:pt x="669958" y="598215"/>
                  <a:pt x="544975" y="646331"/>
                </a:cubicBezTo>
                <a:cubicBezTo>
                  <a:pt x="419992" y="694447"/>
                  <a:pt x="135885" y="608069"/>
                  <a:pt x="0" y="646331"/>
                </a:cubicBezTo>
                <a:cubicBezTo>
                  <a:pt x="-25621" y="546141"/>
                  <a:pt x="36373" y="418688"/>
                  <a:pt x="0" y="323166"/>
                </a:cubicBezTo>
                <a:cubicBezTo>
                  <a:pt x="-36373" y="227644"/>
                  <a:pt x="36799" y="109647"/>
                  <a:pt x="0" y="0"/>
                </a:cubicBezTo>
                <a:close/>
              </a:path>
            </a:pathLst>
          </a:custGeom>
          <a:solidFill>
            <a:srgbClr val="FFFFFF">
              <a:alpha val="41961"/>
            </a:srgbClr>
          </a:solidFill>
          <a:ln>
            <a:solidFill>
              <a:schemeClr val="tx1"/>
            </a:solidFill>
            <a:extLst>
              <a:ext uri="{C807C97D-BFC1-408E-A445-0C87EB9F89A2}">
                <ask:lineSketchStyleProps xmlns:ask="http://schemas.microsoft.com/office/drawing/2018/sketchyshapes" sd="2763637457">
                  <a:prstGeom prst="rect">
                    <a:avLst/>
                  </a:prstGeom>
                  <ask:type>
                    <ask:lineSketchScribble/>
                  </ask:type>
                </ask:lineSketchStyleProps>
              </a:ext>
            </a:extLst>
          </a:ln>
        </p:spPr>
        <p:txBody>
          <a:bodyPr wrap="square">
            <a:spAutoFit/>
          </a:bodyPr>
          <a:lstStyle>
            <a:defPPr>
              <a:defRPr lang="es-CO"/>
            </a:defPPr>
            <a:lvl1pPr>
              <a:defRPr b="0" i="0">
                <a:solidFill>
                  <a:srgbClr val="FFFFFF"/>
                </a:solidFill>
                <a:effectLst/>
                <a:latin typeface="Montserrat" panose="00000500000000000000" pitchFamily="2" charset="0"/>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CO" sz="1800" b="1" i="0" u="none" strike="noStrike" kern="1200" cap="none" spc="0" normalizeH="0" baseline="0" noProof="0" dirty="0">
                <a:ln>
                  <a:noFill/>
                </a:ln>
                <a:solidFill>
                  <a:prstClr val="black"/>
                </a:solidFill>
                <a:effectLst/>
                <a:uLnTx/>
                <a:uFillTx/>
                <a:latin typeface="Montserrat" panose="00000500000000000000" pitchFamily="2" charset="0"/>
                <a:ea typeface="+mn-ea"/>
                <a:cs typeface="+mn-cs"/>
              </a:rPr>
              <a:t>Oficiales y no Oficiales e ICBF</a:t>
            </a:r>
          </a:p>
        </p:txBody>
      </p:sp>
      <p:pic>
        <p:nvPicPr>
          <p:cNvPr id="15" name="Imagen 14" descr="Niña dando ánimos con las dos manos">
            <a:extLst>
              <a:ext uri="{FF2B5EF4-FFF2-40B4-BE49-F238E27FC236}">
                <a16:creationId xmlns:a16="http://schemas.microsoft.com/office/drawing/2014/main" id="{D009D389-B6D9-AE67-182A-5EEDCC280E67}"/>
              </a:ext>
            </a:extLst>
          </p:cNvPr>
          <p:cNvPicPr>
            <a:picLocks noChangeAspect="1"/>
          </p:cNvPicPr>
          <p:nvPr/>
        </p:nvPicPr>
        <p:blipFill rotWithShape="1">
          <a:blip r:embed="rId3">
            <a:extLst>
              <a:ext uri="{28A0092B-C50C-407E-A947-70E740481C1C}">
                <a14:useLocalDpi xmlns:a14="http://schemas.microsoft.com/office/drawing/2010/main" val="0"/>
              </a:ext>
            </a:extLst>
          </a:blip>
          <a:srcRect b="70642"/>
          <a:stretch/>
        </p:blipFill>
        <p:spPr>
          <a:xfrm>
            <a:off x="3588853" y="3835763"/>
            <a:ext cx="2004134" cy="1082180"/>
          </a:xfrm>
          <a:prstGeom prst="rect">
            <a:avLst/>
          </a:prstGeom>
        </p:spPr>
      </p:pic>
    </p:spTree>
    <p:extLst>
      <p:ext uri="{BB962C8B-B14F-4D97-AF65-F5344CB8AC3E}">
        <p14:creationId xmlns:p14="http://schemas.microsoft.com/office/powerpoint/2010/main" val="32942143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ppt_x"/>
                                          </p:val>
                                        </p:tav>
                                        <p:tav tm="100000">
                                          <p:val>
                                            <p:strVal val="#ppt_x"/>
                                          </p:val>
                                        </p:tav>
                                      </p:tavLst>
                                    </p:anim>
                                    <p:anim calcmode="lin" valueType="num">
                                      <p:cBhvr additive="base">
                                        <p:cTn id="8"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uadroTexto 4">
            <a:extLst>
              <a:ext uri="{FF2B5EF4-FFF2-40B4-BE49-F238E27FC236}">
                <a16:creationId xmlns:a16="http://schemas.microsoft.com/office/drawing/2014/main" id="{4A321144-9CA2-FE2A-23D7-0CD24071D162}"/>
              </a:ext>
            </a:extLst>
          </p:cNvPr>
          <p:cNvSpPr txBox="1"/>
          <p:nvPr/>
        </p:nvSpPr>
        <p:spPr>
          <a:xfrm>
            <a:off x="1858771" y="154317"/>
            <a:ext cx="9325019" cy="523220"/>
          </a:xfrm>
          <a:prstGeom prst="rect">
            <a:avLst/>
          </a:prstGeom>
          <a:noFill/>
        </p:spPr>
        <p:txBody>
          <a:bodyPr wrap="square" rtlCol="0">
            <a:spAutoFit/>
          </a:bodyPr>
          <a:lstStyle>
            <a:defPPr>
              <a:defRPr lang="en-US"/>
            </a:defPPr>
            <a:lvl1pPr marR="0" lvl="0" indent="0" fontAlgn="auto">
              <a:lnSpc>
                <a:spcPct val="100000"/>
              </a:lnSpc>
              <a:spcBef>
                <a:spcPts val="0"/>
              </a:spcBef>
              <a:spcAft>
                <a:spcPts val="0"/>
              </a:spcAft>
              <a:buClrTx/>
              <a:buSzTx/>
              <a:buFontTx/>
              <a:buNone/>
              <a:tabLst/>
              <a:defRPr sz="2800" b="1">
                <a:solidFill>
                  <a:srgbClr val="002060"/>
                </a:solidFill>
                <a:latin typeface="Arial" panose="020B0604020202020204" pitchFamily="34" charset="0"/>
                <a:cs typeface="Arial" panose="020B0604020202020204" pitchFamily="34" charset="0"/>
              </a:defRPr>
            </a:lvl1pPr>
          </a:lstStyle>
          <a:p>
            <a:r>
              <a:rPr lang="es-CO" dirty="0"/>
              <a:t>Coherencia Normativa</a:t>
            </a:r>
            <a:endParaRPr lang="es-ES" dirty="0"/>
          </a:p>
        </p:txBody>
      </p:sp>
      <p:sp>
        <p:nvSpPr>
          <p:cNvPr id="4" name="Rectangle 35">
            <a:extLst>
              <a:ext uri="{FF2B5EF4-FFF2-40B4-BE49-F238E27FC236}">
                <a16:creationId xmlns:a16="http://schemas.microsoft.com/office/drawing/2014/main" id="{2570E590-4179-DCA6-FDE2-B21F216E0B22}"/>
              </a:ext>
            </a:extLst>
          </p:cNvPr>
          <p:cNvSpPr>
            <a:spLocks noChangeArrowheads="1"/>
          </p:cNvSpPr>
          <p:nvPr/>
        </p:nvSpPr>
        <p:spPr bwMode="auto">
          <a:xfrm>
            <a:off x="664829" y="1993871"/>
            <a:ext cx="8479780" cy="4665346"/>
          </a:xfrm>
          <a:prstGeom prst="rect">
            <a:avLst/>
          </a:prstGeom>
          <a:solidFill>
            <a:schemeClr val="bg2">
              <a:lumMod val="90000"/>
            </a:schemeClr>
          </a:solidFill>
          <a:ln>
            <a:noFill/>
          </a:ln>
        </p:spPr>
        <p:txBody>
          <a:bodyPr vert="horz" wrap="square" lIns="91440" tIns="45720" rIns="91440" bIns="45720" numCol="1" anchor="t" anchorCtr="0" compatLnSpc="1">
            <a:prstTxWarp prst="textNoShape">
              <a:avLst/>
            </a:prstTxWarp>
          </a:bodyPr>
          <a:lstStyle/>
          <a:p>
            <a:pPr marL="0" marR="0" lvl="0" indent="0" algn="just" defTabSz="457200" rtl="0" eaLnBrk="1" fontAlgn="auto" latinLnBrk="0" hangingPunct="1">
              <a:lnSpc>
                <a:spcPct val="100000"/>
              </a:lnSpc>
              <a:spcBef>
                <a:spcPts val="0"/>
              </a:spcBef>
              <a:spcAft>
                <a:spcPts val="0"/>
              </a:spcAft>
              <a:buClrTx/>
              <a:buSzTx/>
              <a:buFontTx/>
              <a:buNone/>
              <a:tabLst/>
              <a:defRPr/>
            </a:pPr>
            <a:endParaRPr kumimoji="0" lang="es-CO" sz="1400" b="0" i="0" u="none" strike="noStrike" kern="1200" cap="none" spc="0" normalizeH="0" baseline="0" noProof="0" dirty="0">
              <a:ln>
                <a:noFill/>
              </a:ln>
              <a:solidFill>
                <a:prstClr val="white"/>
              </a:solidFill>
              <a:effectLst/>
              <a:uLnTx/>
              <a:uFillTx/>
              <a:latin typeface="Arial" panose="020B0604020202020204" pitchFamily="34" charset="0"/>
              <a:cs typeface="Arial" panose="020B0604020202020204" pitchFamily="34" charset="0"/>
            </a:endParaRPr>
          </a:p>
          <a:p>
            <a:pPr marL="0" marR="0" lvl="0" indent="0" algn="just" defTabSz="457200" rtl="0" eaLnBrk="1" fontAlgn="auto" latinLnBrk="0" hangingPunct="1">
              <a:lnSpc>
                <a:spcPct val="100000"/>
              </a:lnSpc>
              <a:spcBef>
                <a:spcPts val="0"/>
              </a:spcBef>
              <a:spcAft>
                <a:spcPts val="0"/>
              </a:spcAft>
              <a:buClrTx/>
              <a:buSzTx/>
              <a:buFontTx/>
              <a:buNone/>
              <a:tabLst/>
              <a:defRPr/>
            </a:pPr>
            <a:r>
              <a:rPr kumimoji="0" lang="es-CO" sz="1400" i="0" u="none" strike="noStrike" kern="1200" cap="none" spc="0" normalizeH="0" baseline="0" noProof="0" dirty="0">
                <a:ln>
                  <a:noFill/>
                </a:ln>
                <a:effectLst/>
                <a:uLnTx/>
                <a:uFillTx/>
                <a:latin typeface="Arial" panose="020B0604020202020204" pitchFamily="34" charset="0"/>
                <a:cs typeface="Arial" panose="020B0604020202020204" pitchFamily="34" charset="0"/>
              </a:rPr>
              <a:t>Educación inicial es un </a:t>
            </a:r>
            <a:r>
              <a:rPr kumimoji="0" lang="es-CO" sz="1400" i="0" u="sng" strike="noStrike" kern="1200" cap="none" spc="0" normalizeH="0" baseline="0" noProof="0" dirty="0">
                <a:ln>
                  <a:noFill/>
                </a:ln>
                <a:effectLst/>
                <a:uLnTx/>
                <a:uFillTx/>
                <a:latin typeface="Arial" panose="020B0604020202020204" pitchFamily="34" charset="0"/>
                <a:cs typeface="Arial" panose="020B0604020202020204" pitchFamily="34" charset="0"/>
              </a:rPr>
              <a:t>derecho (</a:t>
            </a:r>
            <a:r>
              <a:rPr kumimoji="0" lang="es-CO" sz="1200" i="1" u="sng" strike="noStrike" kern="1200" cap="none" spc="0" normalizeH="0" baseline="0" noProof="0" dirty="0">
                <a:ln>
                  <a:noFill/>
                </a:ln>
                <a:effectLst/>
                <a:uLnTx/>
                <a:uFillTx/>
                <a:latin typeface="Arial" panose="020B0604020202020204" pitchFamily="34" charset="0"/>
                <a:cs typeface="Arial" panose="020B0604020202020204" pitchFamily="34" charset="0"/>
              </a:rPr>
              <a:t>Constitución Política</a:t>
            </a:r>
            <a:r>
              <a:rPr kumimoji="0" lang="es-CO" sz="1400" i="0" u="sng" strike="noStrike" kern="1200" cap="none" spc="0" normalizeH="0" baseline="0" noProof="0" dirty="0">
                <a:ln>
                  <a:noFill/>
                </a:ln>
                <a:effectLst/>
                <a:uLnTx/>
                <a:uFillTx/>
                <a:latin typeface="Arial" panose="020B0604020202020204" pitchFamily="34" charset="0"/>
                <a:cs typeface="Arial" panose="020B0604020202020204" pitchFamily="34" charset="0"/>
              </a:rPr>
              <a:t>) impostergable </a:t>
            </a:r>
            <a:r>
              <a:rPr kumimoji="0" lang="es-CO" sz="1400" i="0" u="none" strike="noStrike" kern="1200" cap="none" spc="0" normalizeH="0" baseline="0" noProof="0" dirty="0">
                <a:ln>
                  <a:noFill/>
                </a:ln>
                <a:effectLst/>
                <a:uLnTx/>
                <a:uFillTx/>
                <a:latin typeface="Arial" panose="020B0604020202020204" pitchFamily="34" charset="0"/>
                <a:cs typeface="Arial" panose="020B0604020202020204" pitchFamily="34" charset="0"/>
              </a:rPr>
              <a:t>(</a:t>
            </a:r>
            <a:r>
              <a:rPr kumimoji="0" lang="es-CO" sz="1200" i="1" u="none" strike="noStrike" kern="1200" cap="none" spc="0" normalizeH="0" baseline="0" noProof="0" dirty="0">
                <a:ln>
                  <a:noFill/>
                </a:ln>
                <a:effectLst/>
                <a:uLnTx/>
                <a:uFillTx/>
                <a:latin typeface="Arial" panose="020B0604020202020204" pitchFamily="34" charset="0"/>
                <a:cs typeface="Arial" panose="020B0604020202020204" pitchFamily="34" charset="0"/>
              </a:rPr>
              <a:t>Ley 1098</a:t>
            </a:r>
            <a:r>
              <a:rPr kumimoji="0" lang="es-CO" sz="1400" i="0" u="none" strike="noStrike" kern="1200" cap="none" spc="0" normalizeH="0" baseline="0" noProof="0" dirty="0">
                <a:ln>
                  <a:noFill/>
                </a:ln>
                <a:effectLst/>
                <a:uLnTx/>
                <a:uFillTx/>
                <a:latin typeface="Arial" panose="020B0604020202020204" pitchFamily="34" charset="0"/>
                <a:cs typeface="Arial" panose="020B0604020202020204" pitchFamily="34" charset="0"/>
              </a:rPr>
              <a:t>) que hace parte del </a:t>
            </a:r>
            <a:r>
              <a:rPr kumimoji="0" lang="es-CO" sz="1400" i="0" u="sng" strike="noStrike" kern="1200" cap="none" spc="0" normalizeH="0" baseline="0" noProof="0" dirty="0">
                <a:ln>
                  <a:noFill/>
                </a:ln>
                <a:effectLst/>
                <a:uLnTx/>
                <a:uFillTx/>
                <a:latin typeface="Arial" panose="020B0604020202020204" pitchFamily="34" charset="0"/>
                <a:cs typeface="Arial" panose="020B0604020202020204" pitchFamily="34" charset="0"/>
              </a:rPr>
              <a:t>servicio educativo </a:t>
            </a:r>
            <a:r>
              <a:rPr kumimoji="0" lang="es-CO" sz="1400" i="0" u="none" strike="noStrike" kern="1200" cap="none" spc="0" normalizeH="0" baseline="0" noProof="0" dirty="0">
                <a:ln>
                  <a:noFill/>
                </a:ln>
                <a:effectLst/>
                <a:uLnTx/>
                <a:uFillTx/>
                <a:latin typeface="Arial" panose="020B0604020202020204" pitchFamily="34" charset="0"/>
                <a:cs typeface="Arial" panose="020B0604020202020204" pitchFamily="34" charset="0"/>
              </a:rPr>
              <a:t>(</a:t>
            </a:r>
            <a:r>
              <a:rPr kumimoji="0" lang="es-CO" sz="1200" i="1" u="none" strike="noStrike" kern="1200" cap="none" spc="0" normalizeH="0" baseline="0" noProof="0" dirty="0">
                <a:ln>
                  <a:noFill/>
                </a:ln>
                <a:effectLst/>
                <a:uLnTx/>
                <a:uFillTx/>
                <a:latin typeface="Arial" panose="020B0604020202020204" pitchFamily="34" charset="0"/>
                <a:cs typeface="Arial" panose="020B0604020202020204" pitchFamily="34" charset="0"/>
              </a:rPr>
              <a:t>Constitución Política - Ley 115</a:t>
            </a:r>
            <a:r>
              <a:rPr kumimoji="0" lang="es-CO" sz="1400" i="0" u="none" strike="noStrike" kern="1200" cap="none" spc="0" normalizeH="0" baseline="0" noProof="0" dirty="0">
                <a:ln>
                  <a:noFill/>
                </a:ln>
                <a:effectLst/>
                <a:uLnTx/>
                <a:uFillTx/>
                <a:latin typeface="Arial" panose="020B0604020202020204" pitchFamily="34" charset="0"/>
                <a:cs typeface="Arial" panose="020B0604020202020204" pitchFamily="34" charset="0"/>
              </a:rPr>
              <a:t>).</a:t>
            </a:r>
          </a:p>
          <a:p>
            <a:pPr marL="0" marR="0" lvl="0" indent="0" algn="just" defTabSz="457200" rtl="0" eaLnBrk="1" fontAlgn="auto" latinLnBrk="0" hangingPunct="1">
              <a:lnSpc>
                <a:spcPct val="100000"/>
              </a:lnSpc>
              <a:spcBef>
                <a:spcPts val="0"/>
              </a:spcBef>
              <a:spcAft>
                <a:spcPts val="0"/>
              </a:spcAft>
              <a:buClrTx/>
              <a:buSzTx/>
              <a:buFontTx/>
              <a:buNone/>
              <a:tabLst/>
              <a:defRPr/>
            </a:pPr>
            <a:endParaRPr kumimoji="0" lang="es-CO" sz="1400" i="0" u="none" strike="noStrike" kern="1200" cap="none" spc="0" normalizeH="0" baseline="0" noProof="0" dirty="0">
              <a:ln>
                <a:noFill/>
              </a:ln>
              <a:effectLst/>
              <a:uLnTx/>
              <a:uFillTx/>
              <a:latin typeface="Arial" panose="020B0604020202020204" pitchFamily="34" charset="0"/>
              <a:cs typeface="Arial" panose="020B0604020202020204" pitchFamily="34" charset="0"/>
            </a:endParaRPr>
          </a:p>
          <a:p>
            <a:pPr marL="0" marR="0" lvl="0" indent="0" algn="just" defTabSz="457200" rtl="0" eaLnBrk="1" fontAlgn="auto" latinLnBrk="0" hangingPunct="1">
              <a:lnSpc>
                <a:spcPct val="100000"/>
              </a:lnSpc>
              <a:spcBef>
                <a:spcPts val="0"/>
              </a:spcBef>
              <a:spcAft>
                <a:spcPts val="0"/>
              </a:spcAft>
              <a:buClrTx/>
              <a:buSzTx/>
              <a:buFontTx/>
              <a:buNone/>
              <a:tabLst/>
              <a:defRPr/>
            </a:pPr>
            <a:r>
              <a:rPr kumimoji="0" lang="es-CO" sz="1400" i="0" u="none" strike="noStrike" kern="1200" cap="none" spc="0" normalizeH="0" baseline="0" noProof="0" dirty="0">
                <a:ln>
                  <a:noFill/>
                </a:ln>
                <a:effectLst/>
                <a:uLnTx/>
                <a:uFillTx/>
                <a:latin typeface="Arial" panose="020B0604020202020204" pitchFamily="34" charset="0"/>
                <a:cs typeface="Arial" panose="020B0604020202020204" pitchFamily="34" charset="0"/>
              </a:rPr>
              <a:t>Se enmarca en la </a:t>
            </a:r>
            <a:r>
              <a:rPr kumimoji="0" lang="es-CO" sz="1400" i="0" u="sng" strike="noStrike" kern="1200" cap="none" spc="0" normalizeH="0" baseline="0" noProof="0" dirty="0">
                <a:ln>
                  <a:noFill/>
                </a:ln>
                <a:effectLst/>
                <a:uLnTx/>
                <a:uFillTx/>
                <a:latin typeface="Arial" panose="020B0604020202020204" pitchFamily="34" charset="0"/>
                <a:cs typeface="Arial" panose="020B0604020202020204" pitchFamily="34" charset="0"/>
              </a:rPr>
              <a:t>atención integral</a:t>
            </a:r>
            <a:r>
              <a:rPr kumimoji="0" lang="es-CO" sz="1400" i="0" u="none" strike="noStrike" kern="1200" cap="none" spc="0" normalizeH="0" baseline="0" noProof="0" dirty="0">
                <a:ln>
                  <a:noFill/>
                </a:ln>
                <a:effectLst/>
                <a:uLnTx/>
                <a:uFillTx/>
                <a:latin typeface="Arial" panose="020B0604020202020204" pitchFamily="34" charset="0"/>
                <a:cs typeface="Arial" panose="020B0604020202020204" pitchFamily="34" charset="0"/>
              </a:rPr>
              <a:t> (Ley 1804) que implica garantizar</a:t>
            </a:r>
            <a:r>
              <a:rPr kumimoji="0" lang="es-ES_tradnl" sz="1400" i="0" u="none" strike="noStrike" kern="1200" cap="none" spc="0" normalizeH="0" baseline="0" noProof="0" dirty="0">
                <a:ln>
                  <a:noFill/>
                </a:ln>
                <a:effectLst/>
                <a:uLnTx/>
                <a:uFillTx/>
                <a:latin typeface="Arial" panose="020B0604020202020204" pitchFamily="34" charset="0"/>
                <a:cs typeface="Arial" panose="020B0604020202020204" pitchFamily="34" charset="0"/>
              </a:rPr>
              <a:t> </a:t>
            </a:r>
            <a:r>
              <a:rPr kumimoji="0" lang="es-ES_tradnl" sz="1400" i="0" u="sng" strike="noStrike" kern="1200" cap="none" spc="0" normalizeH="0" baseline="0" noProof="0" dirty="0">
                <a:ln>
                  <a:noFill/>
                </a:ln>
                <a:effectLst/>
                <a:uLnTx/>
                <a:uFillTx/>
                <a:latin typeface="Arial" panose="020B0604020202020204" pitchFamily="34" charset="0"/>
                <a:cs typeface="Arial" panose="020B0604020202020204" pitchFamily="34" charset="0"/>
              </a:rPr>
              <a:t>procesos pedagógicos y educativos </a:t>
            </a:r>
            <a:r>
              <a:rPr kumimoji="0" lang="es-ES_tradnl" sz="1400" i="0" u="none" strike="noStrike" kern="1200" cap="none" spc="0" normalizeH="0" baseline="0" noProof="0" dirty="0">
                <a:ln>
                  <a:noFill/>
                </a:ln>
                <a:effectLst/>
                <a:uLnTx/>
                <a:uFillTx/>
                <a:latin typeface="Arial" panose="020B0604020202020204" pitchFamily="34" charset="0"/>
                <a:cs typeface="Arial" panose="020B0604020202020204" pitchFamily="34" charset="0"/>
              </a:rPr>
              <a:t>(Ley 1804) con calidad, pertinencia y oportunidad de acuerdo con las características de desarrollo y ritmos de aprendizaje; contribuye en la gestión de las atenciones relacionadas con el cuidado y crianza; salud, alimentación y nutrición; ejercicio de la ciudadanía, la participación y recreación, en el marco de la </a:t>
            </a:r>
            <a:r>
              <a:rPr kumimoji="0" lang="es-ES_tradnl" sz="1400" i="0" u="sng" strike="noStrike" kern="1200" cap="none" spc="0" normalizeH="0" baseline="0" noProof="0" dirty="0">
                <a:ln>
                  <a:noFill/>
                </a:ln>
                <a:effectLst/>
                <a:uLnTx/>
                <a:uFillTx/>
                <a:latin typeface="Arial" panose="020B0604020202020204" pitchFamily="34" charset="0"/>
                <a:cs typeface="Arial" panose="020B0604020202020204" pitchFamily="34" charset="0"/>
              </a:rPr>
              <a:t>intersectorialidad</a:t>
            </a:r>
            <a:r>
              <a:rPr kumimoji="0" lang="es-ES_tradnl" sz="1400" i="0" u="none" strike="noStrike" kern="1200" cap="none" spc="0" normalizeH="0" baseline="0" noProof="0" dirty="0">
                <a:ln>
                  <a:noFill/>
                </a:ln>
                <a:effectLst/>
                <a:uLnTx/>
                <a:uFillTx/>
                <a:latin typeface="Arial" panose="020B0604020202020204" pitchFamily="34" charset="0"/>
                <a:cs typeface="Arial" panose="020B0604020202020204" pitchFamily="34" charset="0"/>
              </a:rPr>
              <a:t> (Ley 1098 y Ley 1804) para el logro de </a:t>
            </a:r>
            <a:r>
              <a:rPr kumimoji="0" lang="es-ES_tradnl" sz="1400" i="0" u="sng" strike="noStrike" kern="1200" cap="none" spc="0" normalizeH="0" baseline="0" noProof="0" dirty="0">
                <a:ln>
                  <a:noFill/>
                </a:ln>
                <a:effectLst/>
                <a:uLnTx/>
                <a:uFillTx/>
                <a:latin typeface="Arial" panose="020B0604020202020204" pitchFamily="34" charset="0"/>
                <a:cs typeface="Arial" panose="020B0604020202020204" pitchFamily="34" charset="0"/>
              </a:rPr>
              <a:t>realizaciones</a:t>
            </a:r>
            <a:r>
              <a:rPr kumimoji="0" lang="es-ES_tradnl" sz="1400" i="0" u="none" strike="noStrike" kern="1200" cap="none" spc="0" normalizeH="0" baseline="0" noProof="0" dirty="0">
                <a:ln>
                  <a:noFill/>
                </a:ln>
                <a:effectLst/>
                <a:uLnTx/>
                <a:uFillTx/>
                <a:latin typeface="Arial" panose="020B0604020202020204" pitchFamily="34" charset="0"/>
                <a:cs typeface="Arial" panose="020B0604020202020204" pitchFamily="34" charset="0"/>
              </a:rPr>
              <a:t> (Ley 1804). </a:t>
            </a:r>
          </a:p>
          <a:p>
            <a:pPr marL="0" marR="0" lvl="0" indent="0" algn="just" defTabSz="457200" rtl="0" eaLnBrk="1" fontAlgn="auto" latinLnBrk="0" hangingPunct="1">
              <a:lnSpc>
                <a:spcPct val="100000"/>
              </a:lnSpc>
              <a:spcBef>
                <a:spcPts val="0"/>
              </a:spcBef>
              <a:spcAft>
                <a:spcPts val="0"/>
              </a:spcAft>
              <a:buClrTx/>
              <a:buSzTx/>
              <a:buFontTx/>
              <a:buNone/>
              <a:tabLst/>
              <a:defRPr/>
            </a:pPr>
            <a:endParaRPr kumimoji="0" lang="es-ES_tradnl" sz="1400" i="0" u="none" strike="noStrike" kern="1200" cap="none" spc="0" normalizeH="0" baseline="0" noProof="0" dirty="0">
              <a:ln>
                <a:noFill/>
              </a:ln>
              <a:effectLst/>
              <a:uLnTx/>
              <a:uFillTx/>
              <a:latin typeface="Arial" panose="020B0604020202020204" pitchFamily="34" charset="0"/>
              <a:cs typeface="Arial" panose="020B0604020202020204" pitchFamily="34" charset="0"/>
            </a:endParaRPr>
          </a:p>
          <a:p>
            <a:pPr marL="0" marR="0" lvl="0" indent="0" algn="just" defTabSz="457200" rtl="0" eaLnBrk="1" fontAlgn="auto" latinLnBrk="0" hangingPunct="1">
              <a:lnSpc>
                <a:spcPct val="100000"/>
              </a:lnSpc>
              <a:spcBef>
                <a:spcPts val="0"/>
              </a:spcBef>
              <a:spcAft>
                <a:spcPts val="0"/>
              </a:spcAft>
              <a:buClrTx/>
              <a:buSzTx/>
              <a:buFontTx/>
              <a:buNone/>
              <a:tabLst/>
              <a:defRPr/>
            </a:pPr>
            <a:r>
              <a:rPr kumimoji="0" lang="es-CO" sz="1400" i="0" u="none" strike="noStrike" kern="1200" cap="none" spc="0" normalizeH="0" baseline="0" noProof="0" dirty="0">
                <a:ln>
                  <a:noFill/>
                </a:ln>
                <a:effectLst/>
                <a:uLnTx/>
                <a:uFillTx/>
                <a:latin typeface="Arial" panose="020B0604020202020204" pitchFamily="34" charset="0"/>
                <a:cs typeface="Arial" panose="020B0604020202020204" pitchFamily="34" charset="0"/>
              </a:rPr>
              <a:t>Dos </a:t>
            </a:r>
            <a:r>
              <a:rPr kumimoji="0" lang="es-CO" sz="1400" i="0" u="sng" strike="noStrike" kern="1200" cap="none" spc="0" normalizeH="0" baseline="0" noProof="0" dirty="0">
                <a:ln>
                  <a:noFill/>
                </a:ln>
                <a:effectLst/>
                <a:uLnTx/>
                <a:uFillTx/>
                <a:latin typeface="Arial" panose="020B0604020202020204" pitchFamily="34" charset="0"/>
                <a:cs typeface="Arial" panose="020B0604020202020204" pitchFamily="34" charset="0"/>
              </a:rPr>
              <a:t>(2) ciclos</a:t>
            </a:r>
            <a:r>
              <a:rPr kumimoji="0" lang="es-CO" sz="1400" i="0" u="none" strike="noStrike" kern="1200" cap="none" spc="0" normalizeH="0" baseline="0" noProof="0" dirty="0">
                <a:ln>
                  <a:noFill/>
                </a:ln>
                <a:effectLst/>
                <a:uLnTx/>
                <a:uFillTx/>
                <a:latin typeface="Arial" panose="020B0604020202020204" pitchFamily="34" charset="0"/>
                <a:cs typeface="Arial" panose="020B0604020202020204" pitchFamily="34" charset="0"/>
              </a:rPr>
              <a:t>: </a:t>
            </a:r>
            <a:r>
              <a:rPr kumimoji="0" lang="es-CO" sz="1400" i="0" u="sng" strike="noStrike" kern="1200" cap="none" spc="0" normalizeH="0" baseline="0" noProof="0" dirty="0">
                <a:ln>
                  <a:noFill/>
                </a:ln>
                <a:effectLst/>
                <a:uLnTx/>
                <a:uFillTx/>
                <a:latin typeface="Arial" panose="020B0604020202020204" pitchFamily="34" charset="0"/>
                <a:cs typeface="Arial" panose="020B0604020202020204" pitchFamily="34" charset="0"/>
              </a:rPr>
              <a:t>Primer ciclo </a:t>
            </a:r>
            <a:r>
              <a:rPr kumimoji="0" lang="es-CO" sz="1400" i="0" u="none" strike="noStrike" kern="1200" cap="none" spc="0" normalizeH="0" baseline="0" noProof="0" dirty="0">
                <a:ln>
                  <a:noFill/>
                </a:ln>
                <a:effectLst/>
                <a:uLnTx/>
                <a:uFillTx/>
                <a:latin typeface="Arial" panose="020B0604020202020204" pitchFamily="34" charset="0"/>
                <a:cs typeface="Arial" panose="020B0604020202020204" pitchFamily="34" charset="0"/>
              </a:rPr>
              <a:t>– madres gestantes hasta antes de 3 años. </a:t>
            </a:r>
            <a:r>
              <a:rPr kumimoji="0" lang="es-CO" sz="1400" i="0" u="sng" strike="noStrike" kern="1200" cap="none" spc="0" normalizeH="0" baseline="0" noProof="0" dirty="0">
                <a:ln>
                  <a:noFill/>
                </a:ln>
                <a:effectLst/>
                <a:uLnTx/>
                <a:uFillTx/>
                <a:latin typeface="Arial" panose="020B0604020202020204" pitchFamily="34" charset="0"/>
                <a:cs typeface="Arial" panose="020B0604020202020204" pitchFamily="34" charset="0"/>
              </a:rPr>
              <a:t>Segundo ciclo</a:t>
            </a:r>
            <a:r>
              <a:rPr kumimoji="0" lang="es-CO" sz="1400" i="0" u="none" strike="noStrike" kern="1200" cap="none" spc="0" normalizeH="0" baseline="0" noProof="0" dirty="0">
                <a:ln>
                  <a:noFill/>
                </a:ln>
                <a:effectLst/>
                <a:uLnTx/>
                <a:uFillTx/>
                <a:latin typeface="Arial" panose="020B0604020202020204" pitchFamily="34" charset="0"/>
                <a:cs typeface="Arial" panose="020B0604020202020204" pitchFamily="34" charset="0"/>
              </a:rPr>
              <a:t>-preescolar (3 años hasta antes de cumplir los 6 años). (Ley 115)</a:t>
            </a:r>
          </a:p>
          <a:p>
            <a:pPr marL="0" marR="0" lvl="0" indent="0" algn="just" defTabSz="457200" rtl="0" eaLnBrk="1" fontAlgn="auto" latinLnBrk="0" hangingPunct="1">
              <a:lnSpc>
                <a:spcPct val="100000"/>
              </a:lnSpc>
              <a:spcBef>
                <a:spcPts val="0"/>
              </a:spcBef>
              <a:spcAft>
                <a:spcPts val="0"/>
              </a:spcAft>
              <a:buClrTx/>
              <a:buSzTx/>
              <a:buFontTx/>
              <a:buNone/>
              <a:tabLst/>
              <a:defRPr/>
            </a:pPr>
            <a:endParaRPr kumimoji="0" lang="es-CO" sz="1400" i="0" u="none" strike="noStrike" kern="1200" cap="none" spc="0" normalizeH="0" baseline="0" noProof="0" dirty="0">
              <a:ln>
                <a:noFill/>
              </a:ln>
              <a:effectLst/>
              <a:uLnTx/>
              <a:uFillTx/>
              <a:latin typeface="Arial" panose="020B0604020202020204" pitchFamily="34" charset="0"/>
              <a:cs typeface="Arial" panose="020B0604020202020204" pitchFamily="34" charset="0"/>
            </a:endParaRPr>
          </a:p>
          <a:p>
            <a:pPr marL="0" marR="0" lvl="0" indent="0" algn="just" defTabSz="457200" rtl="0" eaLnBrk="1" fontAlgn="auto" latinLnBrk="0" hangingPunct="1">
              <a:lnSpc>
                <a:spcPct val="100000"/>
              </a:lnSpc>
              <a:spcBef>
                <a:spcPts val="0"/>
              </a:spcBef>
              <a:spcAft>
                <a:spcPts val="0"/>
              </a:spcAft>
              <a:buClrTx/>
              <a:buSzTx/>
              <a:buFontTx/>
              <a:buNone/>
              <a:tabLst/>
              <a:defRPr/>
            </a:pPr>
            <a:r>
              <a:rPr kumimoji="0" lang="es-CO" sz="1400" i="0" u="none" strike="noStrike" kern="1200" cap="none" spc="0" normalizeH="0" baseline="0" noProof="0" dirty="0">
                <a:ln>
                  <a:noFill/>
                </a:ln>
                <a:effectLst/>
                <a:uLnTx/>
                <a:uFillTx/>
                <a:latin typeface="Arial" panose="020B0604020202020204" pitchFamily="34" charset="0"/>
                <a:cs typeface="Arial" panose="020B0604020202020204" pitchFamily="34" charset="0"/>
              </a:rPr>
              <a:t>Relación técnica </a:t>
            </a:r>
            <a:r>
              <a:rPr kumimoji="0" lang="es-CO" sz="1400" i="0" u="sng" strike="noStrike" kern="1200" cap="none" spc="0" normalizeH="0" baseline="0" noProof="0" dirty="0">
                <a:ln>
                  <a:noFill/>
                </a:ln>
                <a:effectLst/>
                <a:uLnTx/>
                <a:uFillTx/>
                <a:latin typeface="Arial" panose="020B0604020202020204" pitchFamily="34" charset="0"/>
                <a:cs typeface="Arial" panose="020B0604020202020204" pitchFamily="34" charset="0"/>
              </a:rPr>
              <a:t>Niñas y Niños/Docente</a:t>
            </a:r>
            <a:r>
              <a:rPr kumimoji="0" lang="es-CO" sz="1400" i="0" u="none" strike="noStrike" kern="1200" cap="none" spc="0" normalizeH="0" baseline="0" noProof="0" dirty="0">
                <a:ln>
                  <a:noFill/>
                </a:ln>
                <a:effectLst/>
                <a:uLnTx/>
                <a:uFillTx/>
                <a:latin typeface="Arial" panose="020B0604020202020204" pitchFamily="34" charset="0"/>
                <a:cs typeface="Arial" panose="020B0604020202020204" pitchFamily="34" charset="0"/>
              </a:rPr>
              <a:t>: Prejardín – Jardín (Urbana Max 20 y Rural Max 15) Transición (Rural entre 15 y 18 Max. Urbano entre 20 y 25)  (cambia el Decreto 1075)</a:t>
            </a:r>
          </a:p>
          <a:p>
            <a:pPr algn="just">
              <a:defRPr/>
            </a:pPr>
            <a:endParaRPr lang="es-CO" sz="1400" u="sng" dirty="0">
              <a:latin typeface="Arial" panose="020B0604020202020204" pitchFamily="34" charset="0"/>
              <a:cs typeface="Arial" panose="020B0604020202020204" pitchFamily="34" charset="0"/>
            </a:endParaRPr>
          </a:p>
          <a:p>
            <a:pPr algn="just">
              <a:defRPr/>
            </a:pPr>
            <a:r>
              <a:rPr lang="es-CO" sz="1400" u="sng" dirty="0">
                <a:latin typeface="Arial" panose="020B0604020202020204" pitchFamily="34" charset="0"/>
                <a:cs typeface="Arial" panose="020B0604020202020204" pitchFamily="34" charset="0"/>
              </a:rPr>
              <a:t>Prestadores: </a:t>
            </a:r>
            <a:r>
              <a:rPr lang="es-CO" sz="1400" dirty="0">
                <a:latin typeface="Arial" panose="020B0604020202020204" pitchFamily="34" charset="0"/>
                <a:cs typeface="Arial" panose="020B0604020202020204" pitchFamily="34" charset="0"/>
              </a:rPr>
              <a:t>Establecimientos educativos oficiales y no oficiales, oferta de educación inicial del ICBF, prestadores no oficiales y oferta de educación inicial de las entidades territoriales. (Ley 115 y Ley 1804).</a:t>
            </a:r>
          </a:p>
        </p:txBody>
      </p:sp>
      <p:grpSp>
        <p:nvGrpSpPr>
          <p:cNvPr id="47" name="Grupo 46">
            <a:extLst>
              <a:ext uri="{FF2B5EF4-FFF2-40B4-BE49-F238E27FC236}">
                <a16:creationId xmlns:a16="http://schemas.microsoft.com/office/drawing/2014/main" id="{7A2F32B1-D172-8288-913B-315B4CF077EB}"/>
              </a:ext>
            </a:extLst>
          </p:cNvPr>
          <p:cNvGrpSpPr/>
          <p:nvPr/>
        </p:nvGrpSpPr>
        <p:grpSpPr>
          <a:xfrm>
            <a:off x="6869965" y="1228685"/>
            <a:ext cx="5322035" cy="3727153"/>
            <a:chOff x="6948739" y="930511"/>
            <a:chExt cx="5322035" cy="3727153"/>
          </a:xfrm>
        </p:grpSpPr>
        <p:grpSp>
          <p:nvGrpSpPr>
            <p:cNvPr id="10" name="Group 546">
              <a:extLst>
                <a:ext uri="{FF2B5EF4-FFF2-40B4-BE49-F238E27FC236}">
                  <a16:creationId xmlns:a16="http://schemas.microsoft.com/office/drawing/2014/main" id="{16E5BEFC-31A1-1C74-F9B0-AD233407AF06}"/>
                </a:ext>
              </a:extLst>
            </p:cNvPr>
            <p:cNvGrpSpPr/>
            <p:nvPr/>
          </p:nvGrpSpPr>
          <p:grpSpPr>
            <a:xfrm>
              <a:off x="6948739" y="930511"/>
              <a:ext cx="5322035" cy="3727153"/>
              <a:chOff x="3898108" y="1673448"/>
              <a:chExt cx="7409705" cy="4749380"/>
            </a:xfrm>
          </p:grpSpPr>
          <p:sp>
            <p:nvSpPr>
              <p:cNvPr id="11" name="Freeform 547">
                <a:extLst>
                  <a:ext uri="{FF2B5EF4-FFF2-40B4-BE49-F238E27FC236}">
                    <a16:creationId xmlns:a16="http://schemas.microsoft.com/office/drawing/2014/main" id="{185ED64A-95E3-830E-9F06-3F849ECCD274}"/>
                  </a:ext>
                </a:extLst>
              </p:cNvPr>
              <p:cNvSpPr>
                <a:spLocks noEditPoints="1"/>
              </p:cNvSpPr>
              <p:nvPr/>
            </p:nvSpPr>
            <p:spPr bwMode="auto">
              <a:xfrm>
                <a:off x="7540059" y="2084286"/>
                <a:ext cx="952312" cy="962903"/>
              </a:xfrm>
              <a:custGeom>
                <a:avLst/>
                <a:gdLst>
                  <a:gd name="T0" fmla="*/ 0 w 457"/>
                  <a:gd name="T1" fmla="*/ 250 h 500"/>
                  <a:gd name="T2" fmla="*/ 228 w 457"/>
                  <a:gd name="T3" fmla="*/ 500 h 500"/>
                  <a:gd name="T4" fmla="*/ 457 w 457"/>
                  <a:gd name="T5" fmla="*/ 250 h 500"/>
                  <a:gd name="T6" fmla="*/ 228 w 457"/>
                  <a:gd name="T7" fmla="*/ 0 h 500"/>
                  <a:gd name="T8" fmla="*/ 0 w 457"/>
                  <a:gd name="T9" fmla="*/ 250 h 500"/>
                  <a:gd name="T10" fmla="*/ 60 w 457"/>
                  <a:gd name="T11" fmla="*/ 250 h 500"/>
                  <a:gd name="T12" fmla="*/ 228 w 457"/>
                  <a:gd name="T13" fmla="*/ 66 h 500"/>
                  <a:gd name="T14" fmla="*/ 397 w 457"/>
                  <a:gd name="T15" fmla="*/ 250 h 500"/>
                  <a:gd name="T16" fmla="*/ 228 w 457"/>
                  <a:gd name="T17" fmla="*/ 434 h 500"/>
                  <a:gd name="T18" fmla="*/ 60 w 457"/>
                  <a:gd name="T19" fmla="*/ 250 h 5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57" h="500">
                    <a:moveTo>
                      <a:pt x="0" y="250"/>
                    </a:moveTo>
                    <a:cubicBezTo>
                      <a:pt x="0" y="388"/>
                      <a:pt x="102" y="500"/>
                      <a:pt x="228" y="500"/>
                    </a:cubicBezTo>
                    <a:cubicBezTo>
                      <a:pt x="354" y="500"/>
                      <a:pt x="457" y="388"/>
                      <a:pt x="457" y="250"/>
                    </a:cubicBezTo>
                    <a:cubicBezTo>
                      <a:pt x="457" y="112"/>
                      <a:pt x="354" y="0"/>
                      <a:pt x="228" y="0"/>
                    </a:cubicBezTo>
                    <a:cubicBezTo>
                      <a:pt x="102" y="0"/>
                      <a:pt x="0" y="112"/>
                      <a:pt x="0" y="250"/>
                    </a:cubicBezTo>
                    <a:close/>
                    <a:moveTo>
                      <a:pt x="60" y="250"/>
                    </a:moveTo>
                    <a:cubicBezTo>
                      <a:pt x="60" y="148"/>
                      <a:pt x="135" y="66"/>
                      <a:pt x="228" y="66"/>
                    </a:cubicBezTo>
                    <a:cubicBezTo>
                      <a:pt x="321" y="66"/>
                      <a:pt x="397" y="148"/>
                      <a:pt x="397" y="250"/>
                    </a:cubicBezTo>
                    <a:cubicBezTo>
                      <a:pt x="397" y="352"/>
                      <a:pt x="321" y="434"/>
                      <a:pt x="228" y="434"/>
                    </a:cubicBezTo>
                    <a:cubicBezTo>
                      <a:pt x="135" y="434"/>
                      <a:pt x="60" y="352"/>
                      <a:pt x="60" y="250"/>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6" name="Freeform 548">
                <a:extLst>
                  <a:ext uri="{FF2B5EF4-FFF2-40B4-BE49-F238E27FC236}">
                    <a16:creationId xmlns:a16="http://schemas.microsoft.com/office/drawing/2014/main" id="{0346F7DA-3614-666E-4DD8-C70AB13A91AF}"/>
                  </a:ext>
                </a:extLst>
              </p:cNvPr>
              <p:cNvSpPr>
                <a:spLocks/>
              </p:cNvSpPr>
              <p:nvPr/>
            </p:nvSpPr>
            <p:spPr bwMode="auto">
              <a:xfrm>
                <a:off x="7264711" y="2355560"/>
                <a:ext cx="369846" cy="424427"/>
              </a:xfrm>
              <a:custGeom>
                <a:avLst/>
                <a:gdLst>
                  <a:gd name="T0" fmla="*/ 192 w 192"/>
                  <a:gd name="T1" fmla="*/ 58 h 220"/>
                  <a:gd name="T2" fmla="*/ 134 w 192"/>
                  <a:gd name="T3" fmla="*/ 0 h 220"/>
                  <a:gd name="T4" fmla="*/ 58 w 192"/>
                  <a:gd name="T5" fmla="*/ 0 h 220"/>
                  <a:gd name="T6" fmla="*/ 0 w 192"/>
                  <a:gd name="T7" fmla="*/ 58 h 220"/>
                  <a:gd name="T8" fmla="*/ 0 w 192"/>
                  <a:gd name="T9" fmla="*/ 162 h 220"/>
                  <a:gd name="T10" fmla="*/ 58 w 192"/>
                  <a:gd name="T11" fmla="*/ 220 h 220"/>
                  <a:gd name="T12" fmla="*/ 134 w 192"/>
                  <a:gd name="T13" fmla="*/ 220 h 220"/>
                  <a:gd name="T14" fmla="*/ 192 w 192"/>
                  <a:gd name="T15" fmla="*/ 162 h 220"/>
                  <a:gd name="T16" fmla="*/ 192 w 192"/>
                  <a:gd name="T17" fmla="*/ 58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2" h="220">
                    <a:moveTo>
                      <a:pt x="192" y="58"/>
                    </a:moveTo>
                    <a:cubicBezTo>
                      <a:pt x="192" y="26"/>
                      <a:pt x="166" y="0"/>
                      <a:pt x="134" y="0"/>
                    </a:cubicBezTo>
                    <a:cubicBezTo>
                      <a:pt x="58" y="0"/>
                      <a:pt x="58" y="0"/>
                      <a:pt x="58" y="0"/>
                    </a:cubicBezTo>
                    <a:cubicBezTo>
                      <a:pt x="26" y="0"/>
                      <a:pt x="0" y="26"/>
                      <a:pt x="0" y="58"/>
                    </a:cubicBezTo>
                    <a:cubicBezTo>
                      <a:pt x="0" y="162"/>
                      <a:pt x="0" y="162"/>
                      <a:pt x="0" y="162"/>
                    </a:cubicBezTo>
                    <a:cubicBezTo>
                      <a:pt x="0" y="194"/>
                      <a:pt x="26" y="220"/>
                      <a:pt x="58" y="220"/>
                    </a:cubicBezTo>
                    <a:cubicBezTo>
                      <a:pt x="134" y="220"/>
                      <a:pt x="134" y="220"/>
                      <a:pt x="134" y="220"/>
                    </a:cubicBezTo>
                    <a:cubicBezTo>
                      <a:pt x="166" y="220"/>
                      <a:pt x="192" y="194"/>
                      <a:pt x="192" y="162"/>
                    </a:cubicBezTo>
                    <a:lnTo>
                      <a:pt x="192" y="58"/>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7" name="Freeform 549">
                <a:extLst>
                  <a:ext uri="{FF2B5EF4-FFF2-40B4-BE49-F238E27FC236}">
                    <a16:creationId xmlns:a16="http://schemas.microsoft.com/office/drawing/2014/main" id="{4D6779B0-516C-39F4-D94E-6FC277B90C91}"/>
                  </a:ext>
                </a:extLst>
              </p:cNvPr>
              <p:cNvSpPr>
                <a:spLocks/>
              </p:cNvSpPr>
              <p:nvPr/>
            </p:nvSpPr>
            <p:spPr bwMode="auto">
              <a:xfrm>
                <a:off x="5646839" y="2502195"/>
                <a:ext cx="1756361" cy="146635"/>
              </a:xfrm>
              <a:custGeom>
                <a:avLst/>
                <a:gdLst>
                  <a:gd name="T0" fmla="*/ 912 w 912"/>
                  <a:gd name="T1" fmla="*/ 37 h 76"/>
                  <a:gd name="T2" fmla="*/ 875 w 912"/>
                  <a:gd name="T3" fmla="*/ 0 h 76"/>
                  <a:gd name="T4" fmla="*/ 37 w 912"/>
                  <a:gd name="T5" fmla="*/ 0 h 76"/>
                  <a:gd name="T6" fmla="*/ 0 w 912"/>
                  <a:gd name="T7" fmla="*/ 37 h 76"/>
                  <a:gd name="T8" fmla="*/ 0 w 912"/>
                  <a:gd name="T9" fmla="*/ 39 h 76"/>
                  <a:gd name="T10" fmla="*/ 37 w 912"/>
                  <a:gd name="T11" fmla="*/ 76 h 76"/>
                  <a:gd name="T12" fmla="*/ 875 w 912"/>
                  <a:gd name="T13" fmla="*/ 76 h 76"/>
                  <a:gd name="T14" fmla="*/ 912 w 912"/>
                  <a:gd name="T15" fmla="*/ 39 h 76"/>
                  <a:gd name="T16" fmla="*/ 912 w 912"/>
                  <a:gd name="T17" fmla="*/ 37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12" h="76">
                    <a:moveTo>
                      <a:pt x="912" y="37"/>
                    </a:moveTo>
                    <a:cubicBezTo>
                      <a:pt x="912" y="17"/>
                      <a:pt x="895" y="0"/>
                      <a:pt x="875" y="0"/>
                    </a:cubicBezTo>
                    <a:cubicBezTo>
                      <a:pt x="37" y="0"/>
                      <a:pt x="37" y="0"/>
                      <a:pt x="37" y="0"/>
                    </a:cubicBezTo>
                    <a:cubicBezTo>
                      <a:pt x="17" y="0"/>
                      <a:pt x="0" y="17"/>
                      <a:pt x="0" y="37"/>
                    </a:cubicBezTo>
                    <a:cubicBezTo>
                      <a:pt x="0" y="39"/>
                      <a:pt x="0" y="39"/>
                      <a:pt x="0" y="39"/>
                    </a:cubicBezTo>
                    <a:cubicBezTo>
                      <a:pt x="0" y="59"/>
                      <a:pt x="17" y="76"/>
                      <a:pt x="37" y="76"/>
                    </a:cubicBezTo>
                    <a:cubicBezTo>
                      <a:pt x="875" y="76"/>
                      <a:pt x="875" y="76"/>
                      <a:pt x="875" y="76"/>
                    </a:cubicBezTo>
                    <a:cubicBezTo>
                      <a:pt x="895" y="76"/>
                      <a:pt x="912" y="59"/>
                      <a:pt x="912" y="39"/>
                    </a:cubicBezTo>
                    <a:lnTo>
                      <a:pt x="912" y="37"/>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8" name="Freeform 550">
                <a:extLst>
                  <a:ext uri="{FF2B5EF4-FFF2-40B4-BE49-F238E27FC236}">
                    <a16:creationId xmlns:a16="http://schemas.microsoft.com/office/drawing/2014/main" id="{D5994A51-5988-A718-8432-C55C380F328C}"/>
                  </a:ext>
                </a:extLst>
              </p:cNvPr>
              <p:cNvSpPr>
                <a:spLocks/>
              </p:cNvSpPr>
              <p:nvPr/>
            </p:nvSpPr>
            <p:spPr bwMode="auto">
              <a:xfrm>
                <a:off x="6224418" y="2455761"/>
                <a:ext cx="92054" cy="262314"/>
              </a:xfrm>
              <a:custGeom>
                <a:avLst/>
                <a:gdLst>
                  <a:gd name="T0" fmla="*/ 48 w 48"/>
                  <a:gd name="T1" fmla="*/ 23 h 136"/>
                  <a:gd name="T2" fmla="*/ 25 w 48"/>
                  <a:gd name="T3" fmla="*/ 0 h 136"/>
                  <a:gd name="T4" fmla="*/ 23 w 48"/>
                  <a:gd name="T5" fmla="*/ 0 h 136"/>
                  <a:gd name="T6" fmla="*/ 0 w 48"/>
                  <a:gd name="T7" fmla="*/ 23 h 136"/>
                  <a:gd name="T8" fmla="*/ 0 w 48"/>
                  <a:gd name="T9" fmla="*/ 113 h 136"/>
                  <a:gd name="T10" fmla="*/ 23 w 48"/>
                  <a:gd name="T11" fmla="*/ 136 h 136"/>
                  <a:gd name="T12" fmla="*/ 25 w 48"/>
                  <a:gd name="T13" fmla="*/ 136 h 136"/>
                  <a:gd name="T14" fmla="*/ 48 w 48"/>
                  <a:gd name="T15" fmla="*/ 113 h 136"/>
                  <a:gd name="T16" fmla="*/ 48 w 48"/>
                  <a:gd name="T17" fmla="*/ 23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 h="136">
                    <a:moveTo>
                      <a:pt x="48" y="23"/>
                    </a:moveTo>
                    <a:cubicBezTo>
                      <a:pt x="48" y="10"/>
                      <a:pt x="38" y="0"/>
                      <a:pt x="25" y="0"/>
                    </a:cubicBezTo>
                    <a:cubicBezTo>
                      <a:pt x="23" y="0"/>
                      <a:pt x="23" y="0"/>
                      <a:pt x="23" y="0"/>
                    </a:cubicBezTo>
                    <a:cubicBezTo>
                      <a:pt x="10" y="0"/>
                      <a:pt x="0" y="10"/>
                      <a:pt x="0" y="23"/>
                    </a:cubicBezTo>
                    <a:cubicBezTo>
                      <a:pt x="0" y="113"/>
                      <a:pt x="0" y="113"/>
                      <a:pt x="0" y="113"/>
                    </a:cubicBezTo>
                    <a:cubicBezTo>
                      <a:pt x="0" y="126"/>
                      <a:pt x="10" y="136"/>
                      <a:pt x="23" y="136"/>
                    </a:cubicBezTo>
                    <a:cubicBezTo>
                      <a:pt x="25" y="136"/>
                      <a:pt x="25" y="136"/>
                      <a:pt x="25" y="136"/>
                    </a:cubicBezTo>
                    <a:cubicBezTo>
                      <a:pt x="38" y="136"/>
                      <a:pt x="48" y="126"/>
                      <a:pt x="48" y="113"/>
                    </a:cubicBezTo>
                    <a:lnTo>
                      <a:pt x="48" y="23"/>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9" name="Freeform 551">
                <a:extLst>
                  <a:ext uri="{FF2B5EF4-FFF2-40B4-BE49-F238E27FC236}">
                    <a16:creationId xmlns:a16="http://schemas.microsoft.com/office/drawing/2014/main" id="{4D327E8F-2C43-6DDB-578D-8315FC5E2881}"/>
                  </a:ext>
                </a:extLst>
              </p:cNvPr>
              <p:cNvSpPr>
                <a:spLocks/>
              </p:cNvSpPr>
              <p:nvPr/>
            </p:nvSpPr>
            <p:spPr bwMode="auto">
              <a:xfrm>
                <a:off x="5761703" y="2617874"/>
                <a:ext cx="331558" cy="323411"/>
              </a:xfrm>
              <a:custGeom>
                <a:avLst/>
                <a:gdLst>
                  <a:gd name="T0" fmla="*/ 45 w 172"/>
                  <a:gd name="T1" fmla="*/ 0 h 168"/>
                  <a:gd name="T2" fmla="*/ 128 w 172"/>
                  <a:gd name="T3" fmla="*/ 0 h 168"/>
                  <a:gd name="T4" fmla="*/ 172 w 172"/>
                  <a:gd name="T5" fmla="*/ 42 h 168"/>
                  <a:gd name="T6" fmla="*/ 172 w 172"/>
                  <a:gd name="T7" fmla="*/ 121 h 168"/>
                  <a:gd name="T8" fmla="*/ 140 w 172"/>
                  <a:gd name="T9" fmla="*/ 164 h 168"/>
                  <a:gd name="T10" fmla="*/ 140 w 172"/>
                  <a:gd name="T11" fmla="*/ 91 h 168"/>
                  <a:gd name="T12" fmla="*/ 120 w 172"/>
                  <a:gd name="T13" fmla="*/ 72 h 168"/>
                  <a:gd name="T14" fmla="*/ 118 w 172"/>
                  <a:gd name="T15" fmla="*/ 72 h 168"/>
                  <a:gd name="T16" fmla="*/ 100 w 172"/>
                  <a:gd name="T17" fmla="*/ 91 h 168"/>
                  <a:gd name="T18" fmla="*/ 100 w 172"/>
                  <a:gd name="T19" fmla="*/ 168 h 168"/>
                  <a:gd name="T20" fmla="*/ 64 w 172"/>
                  <a:gd name="T21" fmla="*/ 168 h 168"/>
                  <a:gd name="T22" fmla="*/ 64 w 172"/>
                  <a:gd name="T23" fmla="*/ 91 h 168"/>
                  <a:gd name="T24" fmla="*/ 45 w 172"/>
                  <a:gd name="T25" fmla="*/ 72 h 168"/>
                  <a:gd name="T26" fmla="*/ 43 w 172"/>
                  <a:gd name="T27" fmla="*/ 72 h 168"/>
                  <a:gd name="T28" fmla="*/ 24 w 172"/>
                  <a:gd name="T29" fmla="*/ 91 h 168"/>
                  <a:gd name="T30" fmla="*/ 24 w 172"/>
                  <a:gd name="T31" fmla="*/ 162 h 168"/>
                  <a:gd name="T32" fmla="*/ 0 w 172"/>
                  <a:gd name="T33" fmla="*/ 121 h 168"/>
                  <a:gd name="T34" fmla="*/ 0 w 172"/>
                  <a:gd name="T35" fmla="*/ 42 h 168"/>
                  <a:gd name="T36" fmla="*/ 45 w 172"/>
                  <a:gd name="T37" fmla="*/ 0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72" h="168">
                    <a:moveTo>
                      <a:pt x="45" y="0"/>
                    </a:moveTo>
                    <a:cubicBezTo>
                      <a:pt x="128" y="0"/>
                      <a:pt x="128" y="0"/>
                      <a:pt x="128" y="0"/>
                    </a:cubicBezTo>
                    <a:cubicBezTo>
                      <a:pt x="153" y="0"/>
                      <a:pt x="172" y="17"/>
                      <a:pt x="172" y="42"/>
                    </a:cubicBezTo>
                    <a:cubicBezTo>
                      <a:pt x="172" y="121"/>
                      <a:pt x="172" y="121"/>
                      <a:pt x="172" y="121"/>
                    </a:cubicBezTo>
                    <a:cubicBezTo>
                      <a:pt x="172" y="142"/>
                      <a:pt x="160" y="159"/>
                      <a:pt x="140" y="164"/>
                    </a:cubicBezTo>
                    <a:cubicBezTo>
                      <a:pt x="140" y="91"/>
                      <a:pt x="140" y="91"/>
                      <a:pt x="140" y="91"/>
                    </a:cubicBezTo>
                    <a:cubicBezTo>
                      <a:pt x="140" y="78"/>
                      <a:pt x="130" y="72"/>
                      <a:pt x="120" y="72"/>
                    </a:cubicBezTo>
                    <a:cubicBezTo>
                      <a:pt x="118" y="72"/>
                      <a:pt x="118" y="72"/>
                      <a:pt x="118" y="72"/>
                    </a:cubicBezTo>
                    <a:cubicBezTo>
                      <a:pt x="109" y="72"/>
                      <a:pt x="100" y="78"/>
                      <a:pt x="100" y="91"/>
                    </a:cubicBezTo>
                    <a:cubicBezTo>
                      <a:pt x="100" y="168"/>
                      <a:pt x="100" y="168"/>
                      <a:pt x="100" y="168"/>
                    </a:cubicBezTo>
                    <a:cubicBezTo>
                      <a:pt x="64" y="168"/>
                      <a:pt x="64" y="168"/>
                      <a:pt x="64" y="168"/>
                    </a:cubicBezTo>
                    <a:cubicBezTo>
                      <a:pt x="64" y="91"/>
                      <a:pt x="64" y="91"/>
                      <a:pt x="64" y="91"/>
                    </a:cubicBezTo>
                    <a:cubicBezTo>
                      <a:pt x="64" y="78"/>
                      <a:pt x="55" y="72"/>
                      <a:pt x="45" y="72"/>
                    </a:cubicBezTo>
                    <a:cubicBezTo>
                      <a:pt x="43" y="72"/>
                      <a:pt x="43" y="72"/>
                      <a:pt x="43" y="72"/>
                    </a:cubicBezTo>
                    <a:cubicBezTo>
                      <a:pt x="33" y="72"/>
                      <a:pt x="24" y="78"/>
                      <a:pt x="24" y="91"/>
                    </a:cubicBezTo>
                    <a:cubicBezTo>
                      <a:pt x="24" y="162"/>
                      <a:pt x="24" y="162"/>
                      <a:pt x="24" y="162"/>
                    </a:cubicBezTo>
                    <a:cubicBezTo>
                      <a:pt x="8" y="155"/>
                      <a:pt x="0" y="139"/>
                      <a:pt x="0" y="121"/>
                    </a:cubicBezTo>
                    <a:cubicBezTo>
                      <a:pt x="0" y="42"/>
                      <a:pt x="0" y="42"/>
                      <a:pt x="0" y="42"/>
                    </a:cubicBezTo>
                    <a:cubicBezTo>
                      <a:pt x="0" y="17"/>
                      <a:pt x="20" y="0"/>
                      <a:pt x="45" y="0"/>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20" name="Freeform 552">
                <a:extLst>
                  <a:ext uri="{FF2B5EF4-FFF2-40B4-BE49-F238E27FC236}">
                    <a16:creationId xmlns:a16="http://schemas.microsoft.com/office/drawing/2014/main" id="{2A2B2269-0EBA-E4E7-6A23-5F08069EEF67}"/>
                  </a:ext>
                </a:extLst>
              </p:cNvPr>
              <p:cNvSpPr>
                <a:spLocks/>
              </p:cNvSpPr>
              <p:nvPr/>
            </p:nvSpPr>
            <p:spPr bwMode="auto">
              <a:xfrm>
                <a:off x="7310331" y="3450434"/>
                <a:ext cx="1186929" cy="2936772"/>
              </a:xfrm>
              <a:custGeom>
                <a:avLst/>
                <a:gdLst>
                  <a:gd name="T0" fmla="*/ 191 w 616"/>
                  <a:gd name="T1" fmla="*/ 76 h 1524"/>
                  <a:gd name="T2" fmla="*/ 287 w 616"/>
                  <a:gd name="T3" fmla="*/ 7 h 1524"/>
                  <a:gd name="T4" fmla="*/ 538 w 616"/>
                  <a:gd name="T5" fmla="*/ 42 h 1524"/>
                  <a:gd name="T6" fmla="*/ 610 w 616"/>
                  <a:gd name="T7" fmla="*/ 135 h 1524"/>
                  <a:gd name="T8" fmla="*/ 425 w 616"/>
                  <a:gd name="T9" fmla="*/ 1445 h 1524"/>
                  <a:gd name="T10" fmla="*/ 329 w 616"/>
                  <a:gd name="T11" fmla="*/ 1517 h 1524"/>
                  <a:gd name="T12" fmla="*/ 79 w 616"/>
                  <a:gd name="T13" fmla="*/ 1482 h 1524"/>
                  <a:gd name="T14" fmla="*/ 6 w 616"/>
                  <a:gd name="T15" fmla="*/ 1386 h 1524"/>
                  <a:gd name="T16" fmla="*/ 191 w 616"/>
                  <a:gd name="T17" fmla="*/ 76 h 15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6" h="1524">
                    <a:moveTo>
                      <a:pt x="191" y="76"/>
                    </a:moveTo>
                    <a:cubicBezTo>
                      <a:pt x="198" y="30"/>
                      <a:pt x="240" y="0"/>
                      <a:pt x="287" y="7"/>
                    </a:cubicBezTo>
                    <a:cubicBezTo>
                      <a:pt x="538" y="42"/>
                      <a:pt x="538" y="42"/>
                      <a:pt x="538" y="42"/>
                    </a:cubicBezTo>
                    <a:cubicBezTo>
                      <a:pt x="584" y="49"/>
                      <a:pt x="616" y="89"/>
                      <a:pt x="610" y="135"/>
                    </a:cubicBezTo>
                    <a:cubicBezTo>
                      <a:pt x="425" y="1445"/>
                      <a:pt x="425" y="1445"/>
                      <a:pt x="425" y="1445"/>
                    </a:cubicBezTo>
                    <a:cubicBezTo>
                      <a:pt x="419" y="1492"/>
                      <a:pt x="376" y="1524"/>
                      <a:pt x="329" y="1517"/>
                    </a:cubicBezTo>
                    <a:cubicBezTo>
                      <a:pt x="79" y="1482"/>
                      <a:pt x="79" y="1482"/>
                      <a:pt x="79" y="1482"/>
                    </a:cubicBezTo>
                    <a:cubicBezTo>
                      <a:pt x="32" y="1475"/>
                      <a:pt x="0" y="1433"/>
                      <a:pt x="6" y="1386"/>
                    </a:cubicBezTo>
                    <a:lnTo>
                      <a:pt x="191" y="76"/>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21" name="Freeform 553">
                <a:extLst>
                  <a:ext uri="{FF2B5EF4-FFF2-40B4-BE49-F238E27FC236}">
                    <a16:creationId xmlns:a16="http://schemas.microsoft.com/office/drawing/2014/main" id="{8F0351CE-DBDE-35D8-73BB-AFA3400E338A}"/>
                  </a:ext>
                </a:extLst>
              </p:cNvPr>
              <p:cNvSpPr>
                <a:spLocks/>
              </p:cNvSpPr>
              <p:nvPr/>
            </p:nvSpPr>
            <p:spPr bwMode="auto">
              <a:xfrm>
                <a:off x="7886281" y="3592996"/>
                <a:ext cx="250909" cy="250094"/>
              </a:xfrm>
              <a:custGeom>
                <a:avLst/>
                <a:gdLst>
                  <a:gd name="T0" fmla="*/ 118 w 130"/>
                  <a:gd name="T1" fmla="*/ 43 h 130"/>
                  <a:gd name="T2" fmla="*/ 43 w 130"/>
                  <a:gd name="T3" fmla="*/ 12 h 130"/>
                  <a:gd name="T4" fmla="*/ 12 w 130"/>
                  <a:gd name="T5" fmla="*/ 86 h 130"/>
                  <a:gd name="T6" fmla="*/ 86 w 130"/>
                  <a:gd name="T7" fmla="*/ 118 h 130"/>
                  <a:gd name="T8" fmla="*/ 118 w 130"/>
                  <a:gd name="T9" fmla="*/ 43 h 130"/>
                </a:gdLst>
                <a:ahLst/>
                <a:cxnLst>
                  <a:cxn ang="0">
                    <a:pos x="T0" y="T1"/>
                  </a:cxn>
                  <a:cxn ang="0">
                    <a:pos x="T2" y="T3"/>
                  </a:cxn>
                  <a:cxn ang="0">
                    <a:pos x="T4" y="T5"/>
                  </a:cxn>
                  <a:cxn ang="0">
                    <a:pos x="T6" y="T7"/>
                  </a:cxn>
                  <a:cxn ang="0">
                    <a:pos x="T8" y="T9"/>
                  </a:cxn>
                </a:cxnLst>
                <a:rect l="0" t="0" r="r" b="b"/>
                <a:pathLst>
                  <a:path w="130" h="130">
                    <a:moveTo>
                      <a:pt x="118" y="43"/>
                    </a:moveTo>
                    <a:cubicBezTo>
                      <a:pt x="106" y="14"/>
                      <a:pt x="73" y="0"/>
                      <a:pt x="43" y="12"/>
                    </a:cubicBezTo>
                    <a:cubicBezTo>
                      <a:pt x="14" y="24"/>
                      <a:pt x="0" y="57"/>
                      <a:pt x="12" y="86"/>
                    </a:cubicBezTo>
                    <a:cubicBezTo>
                      <a:pt x="24" y="116"/>
                      <a:pt x="57" y="130"/>
                      <a:pt x="86" y="118"/>
                    </a:cubicBezTo>
                    <a:cubicBezTo>
                      <a:pt x="116" y="106"/>
                      <a:pt x="130" y="73"/>
                      <a:pt x="118" y="43"/>
                    </a:cubicBez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22" name="Freeform 554">
                <a:extLst>
                  <a:ext uri="{FF2B5EF4-FFF2-40B4-BE49-F238E27FC236}">
                    <a16:creationId xmlns:a16="http://schemas.microsoft.com/office/drawing/2014/main" id="{79925AF6-09A4-10F4-750D-9D4625A674DC}"/>
                  </a:ext>
                </a:extLst>
              </p:cNvPr>
              <p:cNvSpPr>
                <a:spLocks/>
              </p:cNvSpPr>
              <p:nvPr/>
            </p:nvSpPr>
            <p:spPr bwMode="auto">
              <a:xfrm>
                <a:off x="7886217" y="3615953"/>
                <a:ext cx="188996" cy="225654"/>
              </a:xfrm>
              <a:custGeom>
                <a:avLst/>
                <a:gdLst>
                  <a:gd name="T0" fmla="*/ 66 w 98"/>
                  <a:gd name="T1" fmla="*/ 17 h 117"/>
                  <a:gd name="T2" fmla="*/ 98 w 98"/>
                  <a:gd name="T3" fmla="*/ 14 h 117"/>
                  <a:gd name="T4" fmla="*/ 43 w 98"/>
                  <a:gd name="T5" fmla="*/ 8 h 117"/>
                  <a:gd name="T6" fmla="*/ 12 w 98"/>
                  <a:gd name="T7" fmla="*/ 82 h 117"/>
                  <a:gd name="T8" fmla="*/ 54 w 98"/>
                  <a:gd name="T9" fmla="*/ 117 h 117"/>
                  <a:gd name="T10" fmla="*/ 35 w 98"/>
                  <a:gd name="T11" fmla="*/ 92 h 117"/>
                  <a:gd name="T12" fmla="*/ 66 w 98"/>
                  <a:gd name="T13" fmla="*/ 17 h 117"/>
                </a:gdLst>
                <a:ahLst/>
                <a:cxnLst>
                  <a:cxn ang="0">
                    <a:pos x="T0" y="T1"/>
                  </a:cxn>
                  <a:cxn ang="0">
                    <a:pos x="T2" y="T3"/>
                  </a:cxn>
                  <a:cxn ang="0">
                    <a:pos x="T4" y="T5"/>
                  </a:cxn>
                  <a:cxn ang="0">
                    <a:pos x="T6" y="T7"/>
                  </a:cxn>
                  <a:cxn ang="0">
                    <a:pos x="T8" y="T9"/>
                  </a:cxn>
                  <a:cxn ang="0">
                    <a:pos x="T10" y="T11"/>
                  </a:cxn>
                  <a:cxn ang="0">
                    <a:pos x="T12" y="T13"/>
                  </a:cxn>
                </a:cxnLst>
                <a:rect l="0" t="0" r="r" b="b"/>
                <a:pathLst>
                  <a:path w="98" h="117">
                    <a:moveTo>
                      <a:pt x="66" y="17"/>
                    </a:moveTo>
                    <a:cubicBezTo>
                      <a:pt x="77" y="13"/>
                      <a:pt x="88" y="12"/>
                      <a:pt x="98" y="14"/>
                    </a:cubicBezTo>
                    <a:cubicBezTo>
                      <a:pt x="83" y="3"/>
                      <a:pt x="62" y="0"/>
                      <a:pt x="43" y="8"/>
                    </a:cubicBezTo>
                    <a:cubicBezTo>
                      <a:pt x="14" y="20"/>
                      <a:pt x="0" y="53"/>
                      <a:pt x="12" y="82"/>
                    </a:cubicBezTo>
                    <a:cubicBezTo>
                      <a:pt x="19" y="101"/>
                      <a:pt x="36" y="114"/>
                      <a:pt x="54" y="117"/>
                    </a:cubicBezTo>
                    <a:cubicBezTo>
                      <a:pt x="46" y="111"/>
                      <a:pt x="39" y="102"/>
                      <a:pt x="35" y="92"/>
                    </a:cubicBezTo>
                    <a:cubicBezTo>
                      <a:pt x="23" y="63"/>
                      <a:pt x="37" y="29"/>
                      <a:pt x="66" y="17"/>
                    </a:cubicBezTo>
                    <a:close/>
                  </a:path>
                </a:pathLst>
              </a:custGeom>
              <a:solidFill>
                <a:srgbClr val="13353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3" name="Freeform 555">
                <a:extLst>
                  <a:ext uri="{FF2B5EF4-FFF2-40B4-BE49-F238E27FC236}">
                    <a16:creationId xmlns:a16="http://schemas.microsoft.com/office/drawing/2014/main" id="{547C2D67-2F56-19A1-DAB7-06912C5DA1AD}"/>
                  </a:ext>
                </a:extLst>
              </p:cNvPr>
              <p:cNvSpPr>
                <a:spLocks/>
              </p:cNvSpPr>
              <p:nvPr/>
            </p:nvSpPr>
            <p:spPr bwMode="auto">
              <a:xfrm>
                <a:off x="8165702" y="3361639"/>
                <a:ext cx="1466350" cy="2946547"/>
              </a:xfrm>
              <a:custGeom>
                <a:avLst/>
                <a:gdLst>
                  <a:gd name="T0" fmla="*/ 12 w 761"/>
                  <a:gd name="T1" fmla="*/ 175 h 1529"/>
                  <a:gd name="T2" fmla="*/ 73 w 761"/>
                  <a:gd name="T3" fmla="*/ 75 h 1529"/>
                  <a:gd name="T4" fmla="*/ 319 w 761"/>
                  <a:gd name="T5" fmla="*/ 12 h 1529"/>
                  <a:gd name="T6" fmla="*/ 421 w 761"/>
                  <a:gd name="T7" fmla="*/ 70 h 1529"/>
                  <a:gd name="T8" fmla="*/ 750 w 761"/>
                  <a:gd name="T9" fmla="*/ 1352 h 1529"/>
                  <a:gd name="T10" fmla="*/ 689 w 761"/>
                  <a:gd name="T11" fmla="*/ 1455 h 1529"/>
                  <a:gd name="T12" fmla="*/ 443 w 761"/>
                  <a:gd name="T13" fmla="*/ 1518 h 1529"/>
                  <a:gd name="T14" fmla="*/ 340 w 761"/>
                  <a:gd name="T15" fmla="*/ 1457 h 1529"/>
                  <a:gd name="T16" fmla="*/ 12 w 761"/>
                  <a:gd name="T17" fmla="*/ 175 h 15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61" h="1529">
                    <a:moveTo>
                      <a:pt x="12" y="175"/>
                    </a:moveTo>
                    <a:cubicBezTo>
                      <a:pt x="0" y="130"/>
                      <a:pt x="28" y="86"/>
                      <a:pt x="73" y="75"/>
                    </a:cubicBezTo>
                    <a:cubicBezTo>
                      <a:pt x="319" y="12"/>
                      <a:pt x="319" y="12"/>
                      <a:pt x="319" y="12"/>
                    </a:cubicBezTo>
                    <a:cubicBezTo>
                      <a:pt x="364" y="0"/>
                      <a:pt x="410" y="25"/>
                      <a:pt x="421" y="70"/>
                    </a:cubicBezTo>
                    <a:cubicBezTo>
                      <a:pt x="750" y="1352"/>
                      <a:pt x="750" y="1352"/>
                      <a:pt x="750" y="1352"/>
                    </a:cubicBezTo>
                    <a:cubicBezTo>
                      <a:pt x="761" y="1397"/>
                      <a:pt x="734" y="1443"/>
                      <a:pt x="689" y="1455"/>
                    </a:cubicBezTo>
                    <a:cubicBezTo>
                      <a:pt x="443" y="1518"/>
                      <a:pt x="443" y="1518"/>
                      <a:pt x="443" y="1518"/>
                    </a:cubicBezTo>
                    <a:cubicBezTo>
                      <a:pt x="398" y="1529"/>
                      <a:pt x="352" y="1502"/>
                      <a:pt x="340" y="1457"/>
                    </a:cubicBezTo>
                    <a:lnTo>
                      <a:pt x="12" y="175"/>
                    </a:ln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24" name="Freeform 556">
                <a:extLst>
                  <a:ext uri="{FF2B5EF4-FFF2-40B4-BE49-F238E27FC236}">
                    <a16:creationId xmlns:a16="http://schemas.microsoft.com/office/drawing/2014/main" id="{B0FFB8D7-3F5D-A80E-4666-489D791884E5}"/>
                  </a:ext>
                </a:extLst>
              </p:cNvPr>
              <p:cNvSpPr>
                <a:spLocks/>
              </p:cNvSpPr>
              <p:nvPr/>
            </p:nvSpPr>
            <p:spPr bwMode="auto">
              <a:xfrm>
                <a:off x="8419869" y="3562040"/>
                <a:ext cx="242762" cy="242762"/>
              </a:xfrm>
              <a:custGeom>
                <a:avLst/>
                <a:gdLst>
                  <a:gd name="T0" fmla="*/ 104 w 126"/>
                  <a:gd name="T1" fmla="*/ 23 h 126"/>
                  <a:gd name="T2" fmla="*/ 23 w 126"/>
                  <a:gd name="T3" fmla="*/ 22 h 126"/>
                  <a:gd name="T4" fmla="*/ 22 w 126"/>
                  <a:gd name="T5" fmla="*/ 103 h 126"/>
                  <a:gd name="T6" fmla="*/ 103 w 126"/>
                  <a:gd name="T7" fmla="*/ 104 h 126"/>
                  <a:gd name="T8" fmla="*/ 104 w 126"/>
                  <a:gd name="T9" fmla="*/ 23 h 126"/>
                </a:gdLst>
                <a:ahLst/>
                <a:cxnLst>
                  <a:cxn ang="0">
                    <a:pos x="T0" y="T1"/>
                  </a:cxn>
                  <a:cxn ang="0">
                    <a:pos x="T2" y="T3"/>
                  </a:cxn>
                  <a:cxn ang="0">
                    <a:pos x="T4" y="T5"/>
                  </a:cxn>
                  <a:cxn ang="0">
                    <a:pos x="T6" y="T7"/>
                  </a:cxn>
                  <a:cxn ang="0">
                    <a:pos x="T8" y="T9"/>
                  </a:cxn>
                </a:cxnLst>
                <a:rect l="0" t="0" r="r" b="b"/>
                <a:pathLst>
                  <a:path w="126" h="126">
                    <a:moveTo>
                      <a:pt x="104" y="23"/>
                    </a:moveTo>
                    <a:cubicBezTo>
                      <a:pt x="82" y="1"/>
                      <a:pt x="45" y="0"/>
                      <a:pt x="23" y="22"/>
                    </a:cubicBezTo>
                    <a:cubicBezTo>
                      <a:pt x="0" y="44"/>
                      <a:pt x="0" y="81"/>
                      <a:pt x="22" y="103"/>
                    </a:cubicBezTo>
                    <a:cubicBezTo>
                      <a:pt x="44" y="126"/>
                      <a:pt x="80" y="126"/>
                      <a:pt x="103" y="104"/>
                    </a:cubicBezTo>
                    <a:cubicBezTo>
                      <a:pt x="126" y="82"/>
                      <a:pt x="126" y="46"/>
                      <a:pt x="104" y="23"/>
                    </a:cubicBez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25" name="Freeform 557">
                <a:extLst>
                  <a:ext uri="{FF2B5EF4-FFF2-40B4-BE49-F238E27FC236}">
                    <a16:creationId xmlns:a16="http://schemas.microsoft.com/office/drawing/2014/main" id="{B3EA6C8F-4FF3-0B41-BA35-0D87D81730F2}"/>
                  </a:ext>
                </a:extLst>
              </p:cNvPr>
              <p:cNvSpPr>
                <a:spLocks/>
              </p:cNvSpPr>
              <p:nvPr/>
            </p:nvSpPr>
            <p:spPr bwMode="auto">
              <a:xfrm>
                <a:off x="8419869" y="3567742"/>
                <a:ext cx="146635" cy="231357"/>
              </a:xfrm>
              <a:custGeom>
                <a:avLst/>
                <a:gdLst>
                  <a:gd name="T0" fmla="*/ 48 w 76"/>
                  <a:gd name="T1" fmla="*/ 20 h 120"/>
                  <a:gd name="T2" fmla="*/ 76 w 76"/>
                  <a:gd name="T3" fmla="*/ 4 h 120"/>
                  <a:gd name="T4" fmla="*/ 23 w 76"/>
                  <a:gd name="T5" fmla="*/ 19 h 120"/>
                  <a:gd name="T6" fmla="*/ 22 w 76"/>
                  <a:gd name="T7" fmla="*/ 100 h 120"/>
                  <a:gd name="T8" fmla="*/ 75 w 76"/>
                  <a:gd name="T9" fmla="*/ 116 h 120"/>
                  <a:gd name="T10" fmla="*/ 47 w 76"/>
                  <a:gd name="T11" fmla="*/ 100 h 120"/>
                  <a:gd name="T12" fmla="*/ 48 w 76"/>
                  <a:gd name="T13" fmla="*/ 20 h 120"/>
                </a:gdLst>
                <a:ahLst/>
                <a:cxnLst>
                  <a:cxn ang="0">
                    <a:pos x="T0" y="T1"/>
                  </a:cxn>
                  <a:cxn ang="0">
                    <a:pos x="T2" y="T3"/>
                  </a:cxn>
                  <a:cxn ang="0">
                    <a:pos x="T4" y="T5"/>
                  </a:cxn>
                  <a:cxn ang="0">
                    <a:pos x="T6" y="T7"/>
                  </a:cxn>
                  <a:cxn ang="0">
                    <a:pos x="T8" y="T9"/>
                  </a:cxn>
                  <a:cxn ang="0">
                    <a:pos x="T10" y="T11"/>
                  </a:cxn>
                  <a:cxn ang="0">
                    <a:pos x="T12" y="T13"/>
                  </a:cxn>
                </a:cxnLst>
                <a:rect l="0" t="0" r="r" b="b"/>
                <a:pathLst>
                  <a:path w="76" h="120">
                    <a:moveTo>
                      <a:pt x="48" y="20"/>
                    </a:moveTo>
                    <a:cubicBezTo>
                      <a:pt x="56" y="12"/>
                      <a:pt x="66" y="7"/>
                      <a:pt x="76" y="4"/>
                    </a:cubicBezTo>
                    <a:cubicBezTo>
                      <a:pt x="58" y="0"/>
                      <a:pt x="37" y="5"/>
                      <a:pt x="23" y="19"/>
                    </a:cubicBezTo>
                    <a:cubicBezTo>
                      <a:pt x="0" y="41"/>
                      <a:pt x="0" y="78"/>
                      <a:pt x="22" y="100"/>
                    </a:cubicBezTo>
                    <a:cubicBezTo>
                      <a:pt x="36" y="115"/>
                      <a:pt x="56" y="120"/>
                      <a:pt x="75" y="116"/>
                    </a:cubicBezTo>
                    <a:cubicBezTo>
                      <a:pt x="65" y="114"/>
                      <a:pt x="55" y="109"/>
                      <a:pt x="47" y="100"/>
                    </a:cubicBezTo>
                    <a:cubicBezTo>
                      <a:pt x="25" y="78"/>
                      <a:pt x="25" y="42"/>
                      <a:pt x="48" y="20"/>
                    </a:cubicBezTo>
                    <a:close/>
                  </a:path>
                </a:pathLst>
              </a:custGeom>
              <a:solidFill>
                <a:srgbClr val="13353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6" name="Freeform 558">
                <a:extLst>
                  <a:ext uri="{FF2B5EF4-FFF2-40B4-BE49-F238E27FC236}">
                    <a16:creationId xmlns:a16="http://schemas.microsoft.com/office/drawing/2014/main" id="{4F21702D-9E29-FF13-81F6-B32A525F7683}"/>
                  </a:ext>
                </a:extLst>
              </p:cNvPr>
              <p:cNvSpPr>
                <a:spLocks/>
              </p:cNvSpPr>
              <p:nvPr/>
            </p:nvSpPr>
            <p:spPr bwMode="auto">
              <a:xfrm>
                <a:off x="8643894" y="3028451"/>
                <a:ext cx="2384017" cy="2815621"/>
              </a:xfrm>
              <a:custGeom>
                <a:avLst/>
                <a:gdLst>
                  <a:gd name="T0" fmla="*/ 28 w 1187"/>
                  <a:gd name="T1" fmla="*/ 296 h 1401"/>
                  <a:gd name="T2" fmla="*/ 47 w 1187"/>
                  <a:gd name="T3" fmla="*/ 180 h 1401"/>
                  <a:gd name="T4" fmla="*/ 250 w 1187"/>
                  <a:gd name="T5" fmla="*/ 28 h 1401"/>
                  <a:gd name="T6" fmla="*/ 367 w 1187"/>
                  <a:gd name="T7" fmla="*/ 43 h 1401"/>
                  <a:gd name="T8" fmla="*/ 1159 w 1187"/>
                  <a:gd name="T9" fmla="*/ 1103 h 1401"/>
                  <a:gd name="T10" fmla="*/ 1142 w 1187"/>
                  <a:gd name="T11" fmla="*/ 1221 h 1401"/>
                  <a:gd name="T12" fmla="*/ 939 w 1187"/>
                  <a:gd name="T13" fmla="*/ 1373 h 1401"/>
                  <a:gd name="T14" fmla="*/ 821 w 1187"/>
                  <a:gd name="T15" fmla="*/ 1356 h 1401"/>
                  <a:gd name="T16" fmla="*/ 28 w 1187"/>
                  <a:gd name="T17" fmla="*/ 296 h 1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87" h="1401">
                    <a:moveTo>
                      <a:pt x="28" y="296"/>
                    </a:moveTo>
                    <a:cubicBezTo>
                      <a:pt x="0" y="259"/>
                      <a:pt x="10" y="208"/>
                      <a:pt x="47" y="180"/>
                    </a:cubicBezTo>
                    <a:cubicBezTo>
                      <a:pt x="250" y="28"/>
                      <a:pt x="250" y="28"/>
                      <a:pt x="250" y="28"/>
                    </a:cubicBezTo>
                    <a:cubicBezTo>
                      <a:pt x="287" y="0"/>
                      <a:pt x="339" y="6"/>
                      <a:pt x="367" y="43"/>
                    </a:cubicBezTo>
                    <a:cubicBezTo>
                      <a:pt x="1159" y="1103"/>
                      <a:pt x="1159" y="1103"/>
                      <a:pt x="1159" y="1103"/>
                    </a:cubicBezTo>
                    <a:cubicBezTo>
                      <a:pt x="1187" y="1140"/>
                      <a:pt x="1179" y="1193"/>
                      <a:pt x="1142" y="1221"/>
                    </a:cubicBezTo>
                    <a:cubicBezTo>
                      <a:pt x="939" y="1373"/>
                      <a:pt x="939" y="1373"/>
                      <a:pt x="939" y="1373"/>
                    </a:cubicBezTo>
                    <a:cubicBezTo>
                      <a:pt x="902" y="1401"/>
                      <a:pt x="848" y="1393"/>
                      <a:pt x="821" y="1356"/>
                    </a:cubicBezTo>
                    <a:lnTo>
                      <a:pt x="28" y="296"/>
                    </a:ln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27" name="Freeform 559">
                <a:extLst>
                  <a:ext uri="{FF2B5EF4-FFF2-40B4-BE49-F238E27FC236}">
                    <a16:creationId xmlns:a16="http://schemas.microsoft.com/office/drawing/2014/main" id="{D89D07DA-655D-2FBA-CDA9-F1E6D31BC57B}"/>
                  </a:ext>
                </a:extLst>
              </p:cNvPr>
              <p:cNvSpPr>
                <a:spLocks/>
              </p:cNvSpPr>
              <p:nvPr/>
            </p:nvSpPr>
            <p:spPr bwMode="auto">
              <a:xfrm>
                <a:off x="8893989" y="3324980"/>
                <a:ext cx="250094" cy="250909"/>
              </a:xfrm>
              <a:custGeom>
                <a:avLst/>
                <a:gdLst>
                  <a:gd name="T0" fmla="*/ 87 w 130"/>
                  <a:gd name="T1" fmla="*/ 12 h 130"/>
                  <a:gd name="T2" fmla="*/ 12 w 130"/>
                  <a:gd name="T3" fmla="*/ 42 h 130"/>
                  <a:gd name="T4" fmla="*/ 42 w 130"/>
                  <a:gd name="T5" fmla="*/ 118 h 130"/>
                  <a:gd name="T6" fmla="*/ 117 w 130"/>
                  <a:gd name="T7" fmla="*/ 88 h 130"/>
                  <a:gd name="T8" fmla="*/ 87 w 130"/>
                  <a:gd name="T9" fmla="*/ 12 h 130"/>
                </a:gdLst>
                <a:ahLst/>
                <a:cxnLst>
                  <a:cxn ang="0">
                    <a:pos x="T0" y="T1"/>
                  </a:cxn>
                  <a:cxn ang="0">
                    <a:pos x="T2" y="T3"/>
                  </a:cxn>
                  <a:cxn ang="0">
                    <a:pos x="T4" y="T5"/>
                  </a:cxn>
                  <a:cxn ang="0">
                    <a:pos x="T6" y="T7"/>
                  </a:cxn>
                  <a:cxn ang="0">
                    <a:pos x="T8" y="T9"/>
                  </a:cxn>
                </a:cxnLst>
                <a:rect l="0" t="0" r="r" b="b"/>
                <a:pathLst>
                  <a:path w="130" h="130">
                    <a:moveTo>
                      <a:pt x="87" y="12"/>
                    </a:moveTo>
                    <a:cubicBezTo>
                      <a:pt x="58" y="0"/>
                      <a:pt x="24" y="13"/>
                      <a:pt x="12" y="42"/>
                    </a:cubicBezTo>
                    <a:cubicBezTo>
                      <a:pt x="0" y="71"/>
                      <a:pt x="13" y="105"/>
                      <a:pt x="42" y="118"/>
                    </a:cubicBezTo>
                    <a:cubicBezTo>
                      <a:pt x="71" y="130"/>
                      <a:pt x="105" y="117"/>
                      <a:pt x="117" y="88"/>
                    </a:cubicBezTo>
                    <a:cubicBezTo>
                      <a:pt x="130" y="58"/>
                      <a:pt x="116" y="25"/>
                      <a:pt x="87" y="12"/>
                    </a:cubicBez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28" name="Freeform 560">
                <a:extLst>
                  <a:ext uri="{FF2B5EF4-FFF2-40B4-BE49-F238E27FC236}">
                    <a16:creationId xmlns:a16="http://schemas.microsoft.com/office/drawing/2014/main" id="{A4780AD3-9D93-B606-4B16-DEB89B83E87E}"/>
                  </a:ext>
                </a:extLst>
              </p:cNvPr>
              <p:cNvSpPr>
                <a:spLocks/>
              </p:cNvSpPr>
              <p:nvPr/>
            </p:nvSpPr>
            <p:spPr bwMode="auto">
              <a:xfrm>
                <a:off x="8893989" y="3342087"/>
                <a:ext cx="186552" cy="225655"/>
              </a:xfrm>
              <a:custGeom>
                <a:avLst/>
                <a:gdLst>
                  <a:gd name="T0" fmla="*/ 35 w 97"/>
                  <a:gd name="T1" fmla="*/ 24 h 117"/>
                  <a:gd name="T2" fmla="*/ 55 w 97"/>
                  <a:gd name="T3" fmla="*/ 0 h 117"/>
                  <a:gd name="T4" fmla="*/ 12 w 97"/>
                  <a:gd name="T5" fmla="*/ 33 h 117"/>
                  <a:gd name="T6" fmla="*/ 42 w 97"/>
                  <a:gd name="T7" fmla="*/ 109 h 117"/>
                  <a:gd name="T8" fmla="*/ 97 w 97"/>
                  <a:gd name="T9" fmla="*/ 103 h 117"/>
                  <a:gd name="T10" fmla="*/ 65 w 97"/>
                  <a:gd name="T11" fmla="*/ 99 h 117"/>
                  <a:gd name="T12" fmla="*/ 35 w 97"/>
                  <a:gd name="T13" fmla="*/ 24 h 117"/>
                </a:gdLst>
                <a:ahLst/>
                <a:cxnLst>
                  <a:cxn ang="0">
                    <a:pos x="T0" y="T1"/>
                  </a:cxn>
                  <a:cxn ang="0">
                    <a:pos x="T2" y="T3"/>
                  </a:cxn>
                  <a:cxn ang="0">
                    <a:pos x="T4" y="T5"/>
                  </a:cxn>
                  <a:cxn ang="0">
                    <a:pos x="T6" y="T7"/>
                  </a:cxn>
                  <a:cxn ang="0">
                    <a:pos x="T8" y="T9"/>
                  </a:cxn>
                  <a:cxn ang="0">
                    <a:pos x="T10" y="T11"/>
                  </a:cxn>
                  <a:cxn ang="0">
                    <a:pos x="T12" y="T13"/>
                  </a:cxn>
                </a:cxnLst>
                <a:rect l="0" t="0" r="r" b="b"/>
                <a:pathLst>
                  <a:path w="97" h="117">
                    <a:moveTo>
                      <a:pt x="35" y="24"/>
                    </a:moveTo>
                    <a:cubicBezTo>
                      <a:pt x="40" y="14"/>
                      <a:pt x="47" y="5"/>
                      <a:pt x="55" y="0"/>
                    </a:cubicBezTo>
                    <a:cubicBezTo>
                      <a:pt x="37" y="3"/>
                      <a:pt x="20" y="15"/>
                      <a:pt x="12" y="33"/>
                    </a:cubicBezTo>
                    <a:cubicBezTo>
                      <a:pt x="0" y="62"/>
                      <a:pt x="13" y="96"/>
                      <a:pt x="42" y="109"/>
                    </a:cubicBezTo>
                    <a:cubicBezTo>
                      <a:pt x="61" y="117"/>
                      <a:pt x="81" y="114"/>
                      <a:pt x="97" y="103"/>
                    </a:cubicBezTo>
                    <a:cubicBezTo>
                      <a:pt x="87" y="105"/>
                      <a:pt x="76" y="104"/>
                      <a:pt x="65" y="99"/>
                    </a:cubicBezTo>
                    <a:cubicBezTo>
                      <a:pt x="36" y="87"/>
                      <a:pt x="23" y="53"/>
                      <a:pt x="35" y="24"/>
                    </a:cubicBezTo>
                    <a:close/>
                  </a:path>
                </a:pathLst>
              </a:custGeom>
              <a:solidFill>
                <a:srgbClr val="13353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9" name="Freeform 561">
                <a:extLst>
                  <a:ext uri="{FF2B5EF4-FFF2-40B4-BE49-F238E27FC236}">
                    <a16:creationId xmlns:a16="http://schemas.microsoft.com/office/drawing/2014/main" id="{C4891001-B200-1907-377C-F6B6E879AD7C}"/>
                  </a:ext>
                </a:extLst>
              </p:cNvPr>
              <p:cNvSpPr>
                <a:spLocks/>
              </p:cNvSpPr>
              <p:nvPr/>
            </p:nvSpPr>
            <p:spPr bwMode="auto">
              <a:xfrm>
                <a:off x="7936788" y="2837826"/>
                <a:ext cx="132786" cy="801604"/>
              </a:xfrm>
              <a:custGeom>
                <a:avLst/>
                <a:gdLst>
                  <a:gd name="T0" fmla="*/ 45 w 69"/>
                  <a:gd name="T1" fmla="*/ 416 h 416"/>
                  <a:gd name="T2" fmla="*/ 31 w 69"/>
                  <a:gd name="T3" fmla="*/ 410 h 416"/>
                  <a:gd name="T4" fmla="*/ 9 w 69"/>
                  <a:gd name="T5" fmla="*/ 306 h 416"/>
                  <a:gd name="T6" fmla="*/ 6 w 69"/>
                  <a:gd name="T7" fmla="*/ 207 h 416"/>
                  <a:gd name="T8" fmla="*/ 32 w 69"/>
                  <a:gd name="T9" fmla="*/ 4 h 416"/>
                  <a:gd name="T10" fmla="*/ 57 w 69"/>
                  <a:gd name="T11" fmla="*/ 6 h 416"/>
                  <a:gd name="T12" fmla="*/ 69 w 69"/>
                  <a:gd name="T13" fmla="*/ 33 h 416"/>
                  <a:gd name="T14" fmla="*/ 63 w 69"/>
                  <a:gd name="T15" fmla="*/ 39 h 416"/>
                  <a:gd name="T16" fmla="*/ 57 w 69"/>
                  <a:gd name="T17" fmla="*/ 33 h 416"/>
                  <a:gd name="T18" fmla="*/ 50 w 69"/>
                  <a:gd name="T19" fmla="*/ 15 h 416"/>
                  <a:gd name="T20" fmla="*/ 35 w 69"/>
                  <a:gd name="T21" fmla="*/ 16 h 416"/>
                  <a:gd name="T22" fmla="*/ 35 w 69"/>
                  <a:gd name="T23" fmla="*/ 16 h 416"/>
                  <a:gd name="T24" fmla="*/ 18 w 69"/>
                  <a:gd name="T25" fmla="*/ 207 h 416"/>
                  <a:gd name="T26" fmla="*/ 21 w 69"/>
                  <a:gd name="T27" fmla="*/ 306 h 416"/>
                  <a:gd name="T28" fmla="*/ 39 w 69"/>
                  <a:gd name="T29" fmla="*/ 401 h 416"/>
                  <a:gd name="T30" fmla="*/ 45 w 69"/>
                  <a:gd name="T31" fmla="*/ 404 h 416"/>
                  <a:gd name="T32" fmla="*/ 45 w 69"/>
                  <a:gd name="T33" fmla="*/ 404 h 416"/>
                  <a:gd name="T34" fmla="*/ 52 w 69"/>
                  <a:gd name="T35" fmla="*/ 410 h 416"/>
                  <a:gd name="T36" fmla="*/ 46 w 69"/>
                  <a:gd name="T37" fmla="*/ 416 h 416"/>
                  <a:gd name="T38" fmla="*/ 45 w 69"/>
                  <a:gd name="T39" fmla="*/ 416 h 4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9" h="416">
                    <a:moveTo>
                      <a:pt x="45" y="416"/>
                    </a:moveTo>
                    <a:cubicBezTo>
                      <a:pt x="43" y="416"/>
                      <a:pt x="38" y="415"/>
                      <a:pt x="31" y="410"/>
                    </a:cubicBezTo>
                    <a:cubicBezTo>
                      <a:pt x="16" y="395"/>
                      <a:pt x="8" y="359"/>
                      <a:pt x="9" y="306"/>
                    </a:cubicBezTo>
                    <a:cubicBezTo>
                      <a:pt x="9" y="277"/>
                      <a:pt x="8" y="243"/>
                      <a:pt x="6" y="207"/>
                    </a:cubicBezTo>
                    <a:cubicBezTo>
                      <a:pt x="1" y="87"/>
                      <a:pt x="0" y="13"/>
                      <a:pt x="32" y="4"/>
                    </a:cubicBezTo>
                    <a:cubicBezTo>
                      <a:pt x="42" y="0"/>
                      <a:pt x="50" y="1"/>
                      <a:pt x="57" y="6"/>
                    </a:cubicBezTo>
                    <a:cubicBezTo>
                      <a:pt x="69" y="14"/>
                      <a:pt x="69" y="31"/>
                      <a:pt x="69" y="33"/>
                    </a:cubicBezTo>
                    <a:cubicBezTo>
                      <a:pt x="69" y="37"/>
                      <a:pt x="67" y="39"/>
                      <a:pt x="63" y="39"/>
                    </a:cubicBezTo>
                    <a:cubicBezTo>
                      <a:pt x="60" y="39"/>
                      <a:pt x="57" y="37"/>
                      <a:pt x="57" y="33"/>
                    </a:cubicBezTo>
                    <a:cubicBezTo>
                      <a:pt x="57" y="30"/>
                      <a:pt x="56" y="19"/>
                      <a:pt x="50" y="15"/>
                    </a:cubicBezTo>
                    <a:cubicBezTo>
                      <a:pt x="47" y="13"/>
                      <a:pt x="42" y="13"/>
                      <a:pt x="35" y="16"/>
                    </a:cubicBezTo>
                    <a:cubicBezTo>
                      <a:pt x="35" y="16"/>
                      <a:pt x="35" y="16"/>
                      <a:pt x="35" y="16"/>
                    </a:cubicBezTo>
                    <a:cubicBezTo>
                      <a:pt x="11" y="22"/>
                      <a:pt x="15" y="125"/>
                      <a:pt x="18" y="207"/>
                    </a:cubicBezTo>
                    <a:cubicBezTo>
                      <a:pt x="20" y="243"/>
                      <a:pt x="21" y="277"/>
                      <a:pt x="21" y="306"/>
                    </a:cubicBezTo>
                    <a:cubicBezTo>
                      <a:pt x="20" y="372"/>
                      <a:pt x="32" y="394"/>
                      <a:pt x="39" y="401"/>
                    </a:cubicBezTo>
                    <a:cubicBezTo>
                      <a:pt x="43" y="404"/>
                      <a:pt x="45" y="404"/>
                      <a:pt x="45" y="404"/>
                    </a:cubicBezTo>
                    <a:cubicBezTo>
                      <a:pt x="45" y="404"/>
                      <a:pt x="45" y="404"/>
                      <a:pt x="45" y="404"/>
                    </a:cubicBezTo>
                    <a:cubicBezTo>
                      <a:pt x="49" y="404"/>
                      <a:pt x="51" y="406"/>
                      <a:pt x="52" y="410"/>
                    </a:cubicBezTo>
                    <a:cubicBezTo>
                      <a:pt x="52" y="413"/>
                      <a:pt x="49" y="416"/>
                      <a:pt x="46" y="416"/>
                    </a:cubicBezTo>
                    <a:cubicBezTo>
                      <a:pt x="46" y="416"/>
                      <a:pt x="46" y="416"/>
                      <a:pt x="45" y="416"/>
                    </a:cubicBezTo>
                    <a:close/>
                  </a:path>
                </a:pathLst>
              </a:custGeom>
              <a:solidFill>
                <a:schemeClr val="accent4">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30" name="Freeform 562">
                <a:extLst>
                  <a:ext uri="{FF2B5EF4-FFF2-40B4-BE49-F238E27FC236}">
                    <a16:creationId xmlns:a16="http://schemas.microsoft.com/office/drawing/2014/main" id="{79978D8F-0367-B14C-CE92-9738C59C0381}"/>
                  </a:ext>
                </a:extLst>
              </p:cNvPr>
              <p:cNvSpPr>
                <a:spLocks/>
              </p:cNvSpPr>
              <p:nvPr/>
            </p:nvSpPr>
            <p:spPr bwMode="auto">
              <a:xfrm>
                <a:off x="8058169" y="3034154"/>
                <a:ext cx="53766" cy="470046"/>
              </a:xfrm>
              <a:custGeom>
                <a:avLst/>
                <a:gdLst>
                  <a:gd name="T0" fmla="*/ 12 w 28"/>
                  <a:gd name="T1" fmla="*/ 244 h 244"/>
                  <a:gd name="T2" fmla="*/ 11 w 28"/>
                  <a:gd name="T3" fmla="*/ 244 h 244"/>
                  <a:gd name="T4" fmla="*/ 6 w 28"/>
                  <a:gd name="T5" fmla="*/ 237 h 244"/>
                  <a:gd name="T6" fmla="*/ 1 w 28"/>
                  <a:gd name="T7" fmla="*/ 7 h 244"/>
                  <a:gd name="T8" fmla="*/ 6 w 28"/>
                  <a:gd name="T9" fmla="*/ 0 h 244"/>
                  <a:gd name="T10" fmla="*/ 13 w 28"/>
                  <a:gd name="T11" fmla="*/ 5 h 244"/>
                  <a:gd name="T12" fmla="*/ 18 w 28"/>
                  <a:gd name="T13" fmla="*/ 239 h 244"/>
                  <a:gd name="T14" fmla="*/ 12 w 28"/>
                  <a:gd name="T15" fmla="*/ 244 h 24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8" h="244">
                    <a:moveTo>
                      <a:pt x="12" y="244"/>
                    </a:moveTo>
                    <a:cubicBezTo>
                      <a:pt x="11" y="244"/>
                      <a:pt x="11" y="244"/>
                      <a:pt x="11" y="244"/>
                    </a:cubicBezTo>
                    <a:cubicBezTo>
                      <a:pt x="8" y="244"/>
                      <a:pt x="5" y="241"/>
                      <a:pt x="6" y="237"/>
                    </a:cubicBezTo>
                    <a:cubicBezTo>
                      <a:pt x="16" y="161"/>
                      <a:pt x="1" y="8"/>
                      <a:pt x="1" y="7"/>
                    </a:cubicBezTo>
                    <a:cubicBezTo>
                      <a:pt x="0" y="3"/>
                      <a:pt x="3" y="0"/>
                      <a:pt x="6" y="0"/>
                    </a:cubicBezTo>
                    <a:cubicBezTo>
                      <a:pt x="9" y="0"/>
                      <a:pt x="12" y="2"/>
                      <a:pt x="13" y="5"/>
                    </a:cubicBezTo>
                    <a:cubicBezTo>
                      <a:pt x="13" y="12"/>
                      <a:pt x="28" y="161"/>
                      <a:pt x="18" y="239"/>
                    </a:cubicBezTo>
                    <a:cubicBezTo>
                      <a:pt x="17" y="242"/>
                      <a:pt x="15" y="244"/>
                      <a:pt x="12" y="244"/>
                    </a:cubicBezTo>
                    <a:close/>
                  </a:path>
                </a:pathLst>
              </a:custGeom>
              <a:solidFill>
                <a:schemeClr val="accent4">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31" name="Freeform 563">
                <a:extLst>
                  <a:ext uri="{FF2B5EF4-FFF2-40B4-BE49-F238E27FC236}">
                    <a16:creationId xmlns:a16="http://schemas.microsoft.com/office/drawing/2014/main" id="{6A3AA763-C558-AA17-90D1-B440DC610CD5}"/>
                  </a:ext>
                </a:extLst>
              </p:cNvPr>
              <p:cNvSpPr>
                <a:spLocks/>
              </p:cNvSpPr>
              <p:nvPr/>
            </p:nvSpPr>
            <p:spPr bwMode="auto">
              <a:xfrm>
                <a:off x="8058490" y="2811090"/>
                <a:ext cx="468417" cy="834190"/>
              </a:xfrm>
              <a:custGeom>
                <a:avLst/>
                <a:gdLst>
                  <a:gd name="T0" fmla="*/ 238 w 243"/>
                  <a:gd name="T1" fmla="*/ 431 h 433"/>
                  <a:gd name="T2" fmla="*/ 222 w 243"/>
                  <a:gd name="T3" fmla="*/ 430 h 433"/>
                  <a:gd name="T4" fmla="*/ 151 w 243"/>
                  <a:gd name="T5" fmla="*/ 333 h 433"/>
                  <a:gd name="T6" fmla="*/ 100 w 243"/>
                  <a:gd name="T7" fmla="*/ 232 h 433"/>
                  <a:gd name="T8" fmla="*/ 23 w 243"/>
                  <a:gd name="T9" fmla="*/ 11 h 433"/>
                  <a:gd name="T10" fmla="*/ 47 w 243"/>
                  <a:gd name="T11" fmla="*/ 1 h 433"/>
                  <a:gd name="T12" fmla="*/ 72 w 243"/>
                  <a:gd name="T13" fmla="*/ 25 h 433"/>
                  <a:gd name="T14" fmla="*/ 69 w 243"/>
                  <a:gd name="T15" fmla="*/ 34 h 433"/>
                  <a:gd name="T16" fmla="*/ 61 w 243"/>
                  <a:gd name="T17" fmla="*/ 30 h 433"/>
                  <a:gd name="T18" fmla="*/ 46 w 243"/>
                  <a:gd name="T19" fmla="*/ 15 h 433"/>
                  <a:gd name="T20" fmla="*/ 33 w 243"/>
                  <a:gd name="T21" fmla="*/ 21 h 433"/>
                  <a:gd name="T22" fmla="*/ 32 w 243"/>
                  <a:gd name="T23" fmla="*/ 22 h 433"/>
                  <a:gd name="T24" fmla="*/ 111 w 243"/>
                  <a:gd name="T25" fmla="*/ 226 h 433"/>
                  <a:gd name="T26" fmla="*/ 162 w 243"/>
                  <a:gd name="T27" fmla="*/ 328 h 433"/>
                  <a:gd name="T28" fmla="*/ 225 w 243"/>
                  <a:gd name="T29" fmla="*/ 417 h 433"/>
                  <a:gd name="T30" fmla="*/ 232 w 243"/>
                  <a:gd name="T31" fmla="*/ 418 h 433"/>
                  <a:gd name="T32" fmla="*/ 232 w 243"/>
                  <a:gd name="T33" fmla="*/ 418 h 433"/>
                  <a:gd name="T34" fmla="*/ 241 w 243"/>
                  <a:gd name="T35" fmla="*/ 421 h 433"/>
                  <a:gd name="T36" fmla="*/ 239 w 243"/>
                  <a:gd name="T37" fmla="*/ 430 h 433"/>
                  <a:gd name="T38" fmla="*/ 238 w 243"/>
                  <a:gd name="T39" fmla="*/ 431 h 4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43" h="433">
                    <a:moveTo>
                      <a:pt x="238" y="431"/>
                    </a:moveTo>
                    <a:cubicBezTo>
                      <a:pt x="236" y="432"/>
                      <a:pt x="231" y="433"/>
                      <a:pt x="222" y="430"/>
                    </a:cubicBezTo>
                    <a:cubicBezTo>
                      <a:pt x="201" y="422"/>
                      <a:pt x="177" y="388"/>
                      <a:pt x="151" y="333"/>
                    </a:cubicBezTo>
                    <a:cubicBezTo>
                      <a:pt x="137" y="302"/>
                      <a:pt x="119" y="268"/>
                      <a:pt x="100" y="232"/>
                    </a:cubicBezTo>
                    <a:cubicBezTo>
                      <a:pt x="37" y="110"/>
                      <a:pt x="0" y="34"/>
                      <a:pt x="23" y="11"/>
                    </a:cubicBezTo>
                    <a:cubicBezTo>
                      <a:pt x="31" y="3"/>
                      <a:pt x="39" y="0"/>
                      <a:pt x="47" y="1"/>
                    </a:cubicBezTo>
                    <a:cubicBezTo>
                      <a:pt x="62" y="5"/>
                      <a:pt x="71" y="23"/>
                      <a:pt x="72" y="25"/>
                    </a:cubicBezTo>
                    <a:cubicBezTo>
                      <a:pt x="73" y="28"/>
                      <a:pt x="72" y="32"/>
                      <a:pt x="69" y="34"/>
                    </a:cubicBezTo>
                    <a:cubicBezTo>
                      <a:pt x="66" y="35"/>
                      <a:pt x="63" y="34"/>
                      <a:pt x="61" y="30"/>
                    </a:cubicBezTo>
                    <a:cubicBezTo>
                      <a:pt x="59" y="26"/>
                      <a:pt x="53" y="16"/>
                      <a:pt x="46" y="15"/>
                    </a:cubicBezTo>
                    <a:cubicBezTo>
                      <a:pt x="42" y="14"/>
                      <a:pt x="37" y="16"/>
                      <a:pt x="33" y="21"/>
                    </a:cubicBezTo>
                    <a:cubicBezTo>
                      <a:pt x="32" y="21"/>
                      <a:pt x="32" y="21"/>
                      <a:pt x="32" y="22"/>
                    </a:cubicBezTo>
                    <a:cubicBezTo>
                      <a:pt x="13" y="39"/>
                      <a:pt x="67" y="143"/>
                      <a:pt x="111" y="226"/>
                    </a:cubicBezTo>
                    <a:cubicBezTo>
                      <a:pt x="130" y="263"/>
                      <a:pt x="148" y="297"/>
                      <a:pt x="162" y="328"/>
                    </a:cubicBezTo>
                    <a:cubicBezTo>
                      <a:pt x="194" y="397"/>
                      <a:pt x="215" y="413"/>
                      <a:pt x="225" y="417"/>
                    </a:cubicBezTo>
                    <a:cubicBezTo>
                      <a:pt x="230" y="419"/>
                      <a:pt x="232" y="418"/>
                      <a:pt x="232" y="418"/>
                    </a:cubicBezTo>
                    <a:cubicBezTo>
                      <a:pt x="232" y="418"/>
                      <a:pt x="232" y="418"/>
                      <a:pt x="232" y="418"/>
                    </a:cubicBezTo>
                    <a:cubicBezTo>
                      <a:pt x="235" y="417"/>
                      <a:pt x="239" y="418"/>
                      <a:pt x="241" y="421"/>
                    </a:cubicBezTo>
                    <a:cubicBezTo>
                      <a:pt x="243" y="425"/>
                      <a:pt x="242" y="429"/>
                      <a:pt x="239" y="430"/>
                    </a:cubicBezTo>
                    <a:cubicBezTo>
                      <a:pt x="239" y="430"/>
                      <a:pt x="239" y="430"/>
                      <a:pt x="238" y="431"/>
                    </a:cubicBezTo>
                    <a:close/>
                  </a:path>
                </a:pathLst>
              </a:custGeom>
              <a:solidFill>
                <a:schemeClr val="accent4">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32" name="Freeform 564">
                <a:extLst>
                  <a:ext uri="{FF2B5EF4-FFF2-40B4-BE49-F238E27FC236}">
                    <a16:creationId xmlns:a16="http://schemas.microsoft.com/office/drawing/2014/main" id="{2752FA26-8ED3-661B-868B-65747755BE98}"/>
                  </a:ext>
                </a:extLst>
              </p:cNvPr>
              <p:cNvSpPr>
                <a:spLocks/>
              </p:cNvSpPr>
              <p:nvPr/>
            </p:nvSpPr>
            <p:spPr bwMode="auto">
              <a:xfrm>
                <a:off x="8257354" y="2972242"/>
                <a:ext cx="265572" cy="509149"/>
              </a:xfrm>
              <a:custGeom>
                <a:avLst/>
                <a:gdLst>
                  <a:gd name="T0" fmla="*/ 134 w 138"/>
                  <a:gd name="T1" fmla="*/ 263 h 264"/>
                  <a:gd name="T2" fmla="*/ 133 w 138"/>
                  <a:gd name="T3" fmla="*/ 263 h 264"/>
                  <a:gd name="T4" fmla="*/ 125 w 138"/>
                  <a:gd name="T5" fmla="*/ 258 h 264"/>
                  <a:gd name="T6" fmla="*/ 2 w 138"/>
                  <a:gd name="T7" fmla="*/ 11 h 264"/>
                  <a:gd name="T8" fmla="*/ 3 w 138"/>
                  <a:gd name="T9" fmla="*/ 1 h 264"/>
                  <a:gd name="T10" fmla="*/ 12 w 138"/>
                  <a:gd name="T11" fmla="*/ 4 h 264"/>
                  <a:gd name="T12" fmla="*/ 136 w 138"/>
                  <a:gd name="T13" fmla="*/ 254 h 264"/>
                  <a:gd name="T14" fmla="*/ 134 w 138"/>
                  <a:gd name="T15" fmla="*/ 263 h 26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8" h="264">
                    <a:moveTo>
                      <a:pt x="134" y="263"/>
                    </a:moveTo>
                    <a:cubicBezTo>
                      <a:pt x="133" y="263"/>
                      <a:pt x="133" y="263"/>
                      <a:pt x="133" y="263"/>
                    </a:cubicBezTo>
                    <a:cubicBezTo>
                      <a:pt x="130" y="264"/>
                      <a:pt x="126" y="262"/>
                      <a:pt x="125" y="258"/>
                    </a:cubicBezTo>
                    <a:cubicBezTo>
                      <a:pt x="94" y="171"/>
                      <a:pt x="3" y="12"/>
                      <a:pt x="2" y="11"/>
                    </a:cubicBezTo>
                    <a:cubicBezTo>
                      <a:pt x="0" y="7"/>
                      <a:pt x="0" y="3"/>
                      <a:pt x="3" y="1"/>
                    </a:cubicBezTo>
                    <a:cubicBezTo>
                      <a:pt x="6" y="0"/>
                      <a:pt x="10" y="1"/>
                      <a:pt x="12" y="4"/>
                    </a:cubicBezTo>
                    <a:cubicBezTo>
                      <a:pt x="16" y="11"/>
                      <a:pt x="105" y="166"/>
                      <a:pt x="136" y="254"/>
                    </a:cubicBezTo>
                    <a:cubicBezTo>
                      <a:pt x="138" y="258"/>
                      <a:pt x="136" y="261"/>
                      <a:pt x="134" y="263"/>
                    </a:cubicBezTo>
                    <a:close/>
                  </a:path>
                </a:pathLst>
              </a:custGeom>
              <a:solidFill>
                <a:schemeClr val="accent4">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33" name="Freeform 565">
                <a:extLst>
                  <a:ext uri="{FF2B5EF4-FFF2-40B4-BE49-F238E27FC236}">
                    <a16:creationId xmlns:a16="http://schemas.microsoft.com/office/drawing/2014/main" id="{6C862166-AF5E-9611-6DA1-D998EE5A21B2}"/>
                  </a:ext>
                </a:extLst>
              </p:cNvPr>
              <p:cNvSpPr>
                <a:spLocks/>
              </p:cNvSpPr>
              <p:nvPr/>
            </p:nvSpPr>
            <p:spPr bwMode="auto">
              <a:xfrm>
                <a:off x="8175315" y="2721194"/>
                <a:ext cx="859444" cy="745394"/>
              </a:xfrm>
              <a:custGeom>
                <a:avLst/>
                <a:gdLst>
                  <a:gd name="T0" fmla="*/ 444 w 446"/>
                  <a:gd name="T1" fmla="*/ 382 h 387"/>
                  <a:gd name="T2" fmla="*/ 428 w 446"/>
                  <a:gd name="T3" fmla="*/ 386 h 387"/>
                  <a:gd name="T4" fmla="*/ 306 w 446"/>
                  <a:gd name="T5" fmla="*/ 310 h 387"/>
                  <a:gd name="T6" fmla="*/ 204 w 446"/>
                  <a:gd name="T7" fmla="*/ 222 h 387"/>
                  <a:gd name="T8" fmla="*/ 12 w 446"/>
                  <a:gd name="T9" fmla="*/ 19 h 387"/>
                  <a:gd name="T10" fmla="*/ 30 w 446"/>
                  <a:gd name="T11" fmla="*/ 1 h 387"/>
                  <a:gd name="T12" fmla="*/ 67 w 446"/>
                  <a:gd name="T13" fmla="*/ 17 h 387"/>
                  <a:gd name="T14" fmla="*/ 69 w 446"/>
                  <a:gd name="T15" fmla="*/ 27 h 387"/>
                  <a:gd name="T16" fmla="*/ 59 w 446"/>
                  <a:gd name="T17" fmla="*/ 26 h 387"/>
                  <a:gd name="T18" fmla="*/ 36 w 446"/>
                  <a:gd name="T19" fmla="*/ 15 h 387"/>
                  <a:gd name="T20" fmla="*/ 26 w 446"/>
                  <a:gd name="T21" fmla="*/ 27 h 387"/>
                  <a:gd name="T22" fmla="*/ 26 w 446"/>
                  <a:gd name="T23" fmla="*/ 27 h 387"/>
                  <a:gd name="T24" fmla="*/ 211 w 446"/>
                  <a:gd name="T25" fmla="*/ 213 h 387"/>
                  <a:gd name="T26" fmla="*/ 315 w 446"/>
                  <a:gd name="T27" fmla="*/ 301 h 387"/>
                  <a:gd name="T28" fmla="*/ 424 w 446"/>
                  <a:gd name="T29" fmla="*/ 372 h 387"/>
                  <a:gd name="T30" fmla="*/ 431 w 446"/>
                  <a:gd name="T31" fmla="*/ 371 h 387"/>
                  <a:gd name="T32" fmla="*/ 431 w 446"/>
                  <a:gd name="T33" fmla="*/ 371 h 387"/>
                  <a:gd name="T34" fmla="*/ 441 w 446"/>
                  <a:gd name="T35" fmla="*/ 371 h 387"/>
                  <a:gd name="T36" fmla="*/ 444 w 446"/>
                  <a:gd name="T37" fmla="*/ 381 h 387"/>
                  <a:gd name="T38" fmla="*/ 444 w 446"/>
                  <a:gd name="T39" fmla="*/ 382 h 3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46" h="387">
                    <a:moveTo>
                      <a:pt x="444" y="382"/>
                    </a:moveTo>
                    <a:cubicBezTo>
                      <a:pt x="442" y="383"/>
                      <a:pt x="438" y="387"/>
                      <a:pt x="428" y="386"/>
                    </a:cubicBezTo>
                    <a:cubicBezTo>
                      <a:pt x="403" y="385"/>
                      <a:pt x="361" y="358"/>
                      <a:pt x="306" y="310"/>
                    </a:cubicBezTo>
                    <a:cubicBezTo>
                      <a:pt x="277" y="283"/>
                      <a:pt x="241" y="254"/>
                      <a:pt x="204" y="222"/>
                    </a:cubicBezTo>
                    <a:cubicBezTo>
                      <a:pt x="77" y="117"/>
                      <a:pt x="0" y="51"/>
                      <a:pt x="12" y="19"/>
                    </a:cubicBezTo>
                    <a:cubicBezTo>
                      <a:pt x="15" y="8"/>
                      <a:pt x="21" y="2"/>
                      <a:pt x="30" y="1"/>
                    </a:cubicBezTo>
                    <a:cubicBezTo>
                      <a:pt x="47" y="0"/>
                      <a:pt x="65" y="16"/>
                      <a:pt x="67" y="17"/>
                    </a:cubicBezTo>
                    <a:cubicBezTo>
                      <a:pt x="70" y="20"/>
                      <a:pt x="71" y="25"/>
                      <a:pt x="69" y="27"/>
                    </a:cubicBezTo>
                    <a:cubicBezTo>
                      <a:pt x="67" y="30"/>
                      <a:pt x="62" y="29"/>
                      <a:pt x="59" y="26"/>
                    </a:cubicBezTo>
                    <a:cubicBezTo>
                      <a:pt x="55" y="23"/>
                      <a:pt x="44" y="15"/>
                      <a:pt x="36" y="15"/>
                    </a:cubicBezTo>
                    <a:cubicBezTo>
                      <a:pt x="31" y="16"/>
                      <a:pt x="28" y="20"/>
                      <a:pt x="26" y="27"/>
                    </a:cubicBezTo>
                    <a:cubicBezTo>
                      <a:pt x="26" y="27"/>
                      <a:pt x="26" y="27"/>
                      <a:pt x="26" y="27"/>
                    </a:cubicBezTo>
                    <a:cubicBezTo>
                      <a:pt x="17" y="51"/>
                      <a:pt x="124" y="141"/>
                      <a:pt x="211" y="213"/>
                    </a:cubicBezTo>
                    <a:cubicBezTo>
                      <a:pt x="249" y="244"/>
                      <a:pt x="285" y="274"/>
                      <a:pt x="315" y="301"/>
                    </a:cubicBezTo>
                    <a:cubicBezTo>
                      <a:pt x="382" y="361"/>
                      <a:pt x="412" y="372"/>
                      <a:pt x="424" y="372"/>
                    </a:cubicBezTo>
                    <a:cubicBezTo>
                      <a:pt x="429" y="373"/>
                      <a:pt x="431" y="371"/>
                      <a:pt x="431" y="371"/>
                    </a:cubicBezTo>
                    <a:cubicBezTo>
                      <a:pt x="431" y="371"/>
                      <a:pt x="431" y="371"/>
                      <a:pt x="431" y="371"/>
                    </a:cubicBezTo>
                    <a:cubicBezTo>
                      <a:pt x="433" y="368"/>
                      <a:pt x="438" y="368"/>
                      <a:pt x="441" y="371"/>
                    </a:cubicBezTo>
                    <a:cubicBezTo>
                      <a:pt x="445" y="374"/>
                      <a:pt x="446" y="378"/>
                      <a:pt x="444" y="381"/>
                    </a:cubicBezTo>
                    <a:cubicBezTo>
                      <a:pt x="444" y="381"/>
                      <a:pt x="444" y="381"/>
                      <a:pt x="444" y="382"/>
                    </a:cubicBezTo>
                    <a:close/>
                  </a:path>
                </a:pathLst>
              </a:custGeom>
              <a:solidFill>
                <a:schemeClr val="accent4">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34" name="Freeform 566">
                <a:extLst>
                  <a:ext uri="{FF2B5EF4-FFF2-40B4-BE49-F238E27FC236}">
                    <a16:creationId xmlns:a16="http://schemas.microsoft.com/office/drawing/2014/main" id="{1BA54C02-5A41-2E8E-6191-9AE9BA23DCF7}"/>
                  </a:ext>
                </a:extLst>
              </p:cNvPr>
              <p:cNvSpPr>
                <a:spLocks/>
              </p:cNvSpPr>
              <p:nvPr/>
            </p:nvSpPr>
            <p:spPr bwMode="auto">
              <a:xfrm>
                <a:off x="8413363" y="2817226"/>
                <a:ext cx="549066" cy="468417"/>
              </a:xfrm>
              <a:custGeom>
                <a:avLst/>
                <a:gdLst>
                  <a:gd name="T0" fmla="*/ 283 w 285"/>
                  <a:gd name="T1" fmla="*/ 241 h 243"/>
                  <a:gd name="T2" fmla="*/ 283 w 285"/>
                  <a:gd name="T3" fmla="*/ 241 h 243"/>
                  <a:gd name="T4" fmla="*/ 272 w 285"/>
                  <a:gd name="T5" fmla="*/ 238 h 243"/>
                  <a:gd name="T6" fmla="*/ 6 w 285"/>
                  <a:gd name="T7" fmla="*/ 14 h 243"/>
                  <a:gd name="T8" fmla="*/ 2 w 285"/>
                  <a:gd name="T9" fmla="*/ 3 h 243"/>
                  <a:gd name="T10" fmla="*/ 13 w 285"/>
                  <a:gd name="T11" fmla="*/ 3 h 243"/>
                  <a:gd name="T12" fmla="*/ 281 w 285"/>
                  <a:gd name="T13" fmla="*/ 231 h 243"/>
                  <a:gd name="T14" fmla="*/ 283 w 285"/>
                  <a:gd name="T15" fmla="*/ 241 h 24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85" h="243">
                    <a:moveTo>
                      <a:pt x="283" y="241"/>
                    </a:moveTo>
                    <a:cubicBezTo>
                      <a:pt x="283" y="241"/>
                      <a:pt x="283" y="241"/>
                      <a:pt x="283" y="241"/>
                    </a:cubicBezTo>
                    <a:cubicBezTo>
                      <a:pt x="280" y="243"/>
                      <a:pt x="275" y="242"/>
                      <a:pt x="272" y="238"/>
                    </a:cubicBezTo>
                    <a:cubicBezTo>
                      <a:pt x="191" y="155"/>
                      <a:pt x="8" y="15"/>
                      <a:pt x="6" y="14"/>
                    </a:cubicBezTo>
                    <a:cubicBezTo>
                      <a:pt x="2" y="11"/>
                      <a:pt x="0" y="6"/>
                      <a:pt x="2" y="3"/>
                    </a:cubicBezTo>
                    <a:cubicBezTo>
                      <a:pt x="4" y="0"/>
                      <a:pt x="9" y="0"/>
                      <a:pt x="13" y="3"/>
                    </a:cubicBezTo>
                    <a:cubicBezTo>
                      <a:pt x="20" y="9"/>
                      <a:pt x="199" y="146"/>
                      <a:pt x="281" y="231"/>
                    </a:cubicBezTo>
                    <a:cubicBezTo>
                      <a:pt x="285" y="234"/>
                      <a:pt x="285" y="238"/>
                      <a:pt x="283" y="241"/>
                    </a:cubicBezTo>
                    <a:close/>
                  </a:path>
                </a:pathLst>
              </a:custGeom>
              <a:solidFill>
                <a:schemeClr val="accent4">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35" name="TextBox 567">
                <a:extLst>
                  <a:ext uri="{FF2B5EF4-FFF2-40B4-BE49-F238E27FC236}">
                    <a16:creationId xmlns:a16="http://schemas.microsoft.com/office/drawing/2014/main" id="{CCBCD72E-239E-032D-F7B2-A6CF3E34D69A}"/>
                  </a:ext>
                </a:extLst>
              </p:cNvPr>
              <p:cNvSpPr txBox="1"/>
              <p:nvPr/>
            </p:nvSpPr>
            <p:spPr>
              <a:xfrm>
                <a:off x="3898108" y="1867130"/>
                <a:ext cx="3752123" cy="588283"/>
              </a:xfrm>
              <a:prstGeom prst="rect">
                <a:avLst/>
              </a:prstGeom>
              <a:noFill/>
            </p:spPr>
            <p:txBody>
              <a:bodyPr wrap="none" rtlCol="0">
                <a:spAutoFit/>
              </a:bodyPr>
              <a:lstStyle/>
              <a:p>
                <a:pPr algn="ctr"/>
                <a:r>
                  <a:rPr lang="en-US" sz="2400" b="1" dirty="0">
                    <a:solidFill>
                      <a:schemeClr val="accent1"/>
                    </a:solidFill>
                    <a:latin typeface="Arial" panose="020B0604020202020204" pitchFamily="34" charset="0"/>
                    <a:cs typeface="Arial" panose="020B0604020202020204" pitchFamily="34" charset="0"/>
                  </a:rPr>
                  <a:t>Educación Inicial</a:t>
                </a:r>
              </a:p>
            </p:txBody>
          </p:sp>
          <p:sp>
            <p:nvSpPr>
              <p:cNvPr id="36" name="TextBox 568">
                <a:extLst>
                  <a:ext uri="{FF2B5EF4-FFF2-40B4-BE49-F238E27FC236}">
                    <a16:creationId xmlns:a16="http://schemas.microsoft.com/office/drawing/2014/main" id="{0A8039E8-6046-EF94-3ED2-B4B00C9896F3}"/>
                  </a:ext>
                </a:extLst>
              </p:cNvPr>
              <p:cNvSpPr txBox="1"/>
              <p:nvPr/>
            </p:nvSpPr>
            <p:spPr>
              <a:xfrm rot="5646085">
                <a:off x="6537958" y="4810242"/>
                <a:ext cx="2668110" cy="557061"/>
              </a:xfrm>
              <a:prstGeom prst="rect">
                <a:avLst/>
              </a:prstGeom>
              <a:noFill/>
            </p:spPr>
            <p:txBody>
              <a:bodyPr wrap="none" rtlCol="0">
                <a:spAutoFit/>
              </a:bodyPr>
              <a:lstStyle/>
              <a:p>
                <a:pPr algn="ctr"/>
                <a:r>
                  <a:rPr kumimoji="0" lang="es-CO" sz="2000" b="1" i="0" u="none" strike="noStrike" kern="1200" cap="none" spc="0" normalizeH="0" baseline="0" noProof="0" dirty="0">
                    <a:ln>
                      <a:noFill/>
                    </a:ln>
                    <a:solidFill>
                      <a:prstClr val="white"/>
                    </a:solidFill>
                    <a:effectLst/>
                    <a:uLnTx/>
                    <a:uFillTx/>
                    <a:latin typeface="Berlin Sans FB Demi" panose="020E0802020502020306" pitchFamily="34" charset="0"/>
                  </a:rPr>
                  <a:t>Ley 1804 de 2016</a:t>
                </a:r>
              </a:p>
            </p:txBody>
          </p:sp>
          <p:sp>
            <p:nvSpPr>
              <p:cNvPr id="37" name="TextBox 569">
                <a:extLst>
                  <a:ext uri="{FF2B5EF4-FFF2-40B4-BE49-F238E27FC236}">
                    <a16:creationId xmlns:a16="http://schemas.microsoft.com/office/drawing/2014/main" id="{AEFDFCC8-89CF-6C6B-6C40-3035CFB28C4B}"/>
                  </a:ext>
                </a:extLst>
              </p:cNvPr>
              <p:cNvSpPr txBox="1"/>
              <p:nvPr/>
            </p:nvSpPr>
            <p:spPr>
              <a:xfrm rot="4520413">
                <a:off x="7585906" y="4696443"/>
                <a:ext cx="2774328" cy="557061"/>
              </a:xfrm>
              <a:prstGeom prst="rect">
                <a:avLst/>
              </a:prstGeom>
              <a:noFill/>
            </p:spPr>
            <p:txBody>
              <a:bodyPr wrap="none" rtlCol="0">
                <a:spAutoFit/>
              </a:bodyPr>
              <a:lstStyle/>
              <a:p>
                <a:r>
                  <a:rPr kumimoji="0" lang="es-CO" sz="2000" b="1" i="0" u="none" strike="noStrike" kern="1200" cap="none" spc="0" normalizeH="0" baseline="0" noProof="0" dirty="0">
                    <a:ln>
                      <a:noFill/>
                    </a:ln>
                    <a:solidFill>
                      <a:prstClr val="white"/>
                    </a:solidFill>
                    <a:effectLst/>
                    <a:uLnTx/>
                    <a:uFillTx/>
                    <a:latin typeface="Berlin Sans FB Demi" panose="020E0802020502020306" pitchFamily="34" charset="0"/>
                  </a:rPr>
                  <a:t>Ley 1098 de 2006</a:t>
                </a:r>
              </a:p>
            </p:txBody>
          </p:sp>
          <p:sp>
            <p:nvSpPr>
              <p:cNvPr id="38" name="TextBox 570">
                <a:extLst>
                  <a:ext uri="{FF2B5EF4-FFF2-40B4-BE49-F238E27FC236}">
                    <a16:creationId xmlns:a16="http://schemas.microsoft.com/office/drawing/2014/main" id="{425F1464-C158-9D9B-E8A5-6CC891B7EAEC}"/>
                  </a:ext>
                </a:extLst>
              </p:cNvPr>
              <p:cNvSpPr txBox="1"/>
              <p:nvPr/>
            </p:nvSpPr>
            <p:spPr>
              <a:xfrm rot="3201610">
                <a:off x="8497544" y="4186210"/>
                <a:ext cx="2813138" cy="642762"/>
              </a:xfrm>
              <a:prstGeom prst="rect">
                <a:avLst/>
              </a:prstGeom>
              <a:noFill/>
            </p:spPr>
            <p:txBody>
              <a:bodyPr wrap="non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s-CO" sz="2400" b="1" i="0" u="none" strike="noStrike" kern="1200" cap="none" spc="0" normalizeH="0" baseline="0" noProof="0" dirty="0">
                    <a:ln>
                      <a:noFill/>
                    </a:ln>
                    <a:solidFill>
                      <a:prstClr val="white"/>
                    </a:solidFill>
                    <a:effectLst/>
                    <a:uLnTx/>
                    <a:uFillTx/>
                    <a:latin typeface="Berlin Sans FB Demi" panose="020E0802020502020306" pitchFamily="34" charset="0"/>
                  </a:rPr>
                  <a:t>Ley 115 de 1994</a:t>
                </a:r>
              </a:p>
            </p:txBody>
          </p:sp>
          <p:sp>
            <p:nvSpPr>
              <p:cNvPr id="39" name="Freeform 558">
                <a:extLst>
                  <a:ext uri="{FF2B5EF4-FFF2-40B4-BE49-F238E27FC236}">
                    <a16:creationId xmlns:a16="http://schemas.microsoft.com/office/drawing/2014/main" id="{744BCC90-CF7D-CA4B-A4E5-8D469D3B90BE}"/>
                  </a:ext>
                </a:extLst>
              </p:cNvPr>
              <p:cNvSpPr>
                <a:spLocks/>
              </p:cNvSpPr>
              <p:nvPr/>
            </p:nvSpPr>
            <p:spPr bwMode="auto">
              <a:xfrm>
                <a:off x="8923796" y="1967490"/>
                <a:ext cx="2384017" cy="2815621"/>
              </a:xfrm>
              <a:custGeom>
                <a:avLst/>
                <a:gdLst>
                  <a:gd name="T0" fmla="*/ 28 w 1187"/>
                  <a:gd name="T1" fmla="*/ 296 h 1401"/>
                  <a:gd name="T2" fmla="*/ 47 w 1187"/>
                  <a:gd name="T3" fmla="*/ 180 h 1401"/>
                  <a:gd name="T4" fmla="*/ 250 w 1187"/>
                  <a:gd name="T5" fmla="*/ 28 h 1401"/>
                  <a:gd name="T6" fmla="*/ 367 w 1187"/>
                  <a:gd name="T7" fmla="*/ 43 h 1401"/>
                  <a:gd name="T8" fmla="*/ 1159 w 1187"/>
                  <a:gd name="T9" fmla="*/ 1103 h 1401"/>
                  <a:gd name="T10" fmla="*/ 1142 w 1187"/>
                  <a:gd name="T11" fmla="*/ 1221 h 1401"/>
                  <a:gd name="T12" fmla="*/ 939 w 1187"/>
                  <a:gd name="T13" fmla="*/ 1373 h 1401"/>
                  <a:gd name="T14" fmla="*/ 821 w 1187"/>
                  <a:gd name="T15" fmla="*/ 1356 h 1401"/>
                  <a:gd name="T16" fmla="*/ 28 w 1187"/>
                  <a:gd name="T17" fmla="*/ 296 h 1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87" h="1401">
                    <a:moveTo>
                      <a:pt x="28" y="296"/>
                    </a:moveTo>
                    <a:cubicBezTo>
                      <a:pt x="0" y="259"/>
                      <a:pt x="10" y="208"/>
                      <a:pt x="47" y="180"/>
                    </a:cubicBezTo>
                    <a:cubicBezTo>
                      <a:pt x="250" y="28"/>
                      <a:pt x="250" y="28"/>
                      <a:pt x="250" y="28"/>
                    </a:cubicBezTo>
                    <a:cubicBezTo>
                      <a:pt x="287" y="0"/>
                      <a:pt x="339" y="6"/>
                      <a:pt x="367" y="43"/>
                    </a:cubicBezTo>
                    <a:cubicBezTo>
                      <a:pt x="1159" y="1103"/>
                      <a:pt x="1159" y="1103"/>
                      <a:pt x="1159" y="1103"/>
                    </a:cubicBezTo>
                    <a:cubicBezTo>
                      <a:pt x="1187" y="1140"/>
                      <a:pt x="1179" y="1193"/>
                      <a:pt x="1142" y="1221"/>
                    </a:cubicBezTo>
                    <a:cubicBezTo>
                      <a:pt x="939" y="1373"/>
                      <a:pt x="939" y="1373"/>
                      <a:pt x="939" y="1373"/>
                    </a:cubicBezTo>
                    <a:cubicBezTo>
                      <a:pt x="902" y="1401"/>
                      <a:pt x="848" y="1393"/>
                      <a:pt x="821" y="1356"/>
                    </a:cubicBezTo>
                    <a:lnTo>
                      <a:pt x="28" y="296"/>
                    </a:lnTo>
                    <a:close/>
                  </a:path>
                </a:pathLst>
              </a:custGeom>
              <a:solidFill>
                <a:schemeClr val="accent3">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40" name="Freeform 565">
                <a:extLst>
                  <a:ext uri="{FF2B5EF4-FFF2-40B4-BE49-F238E27FC236}">
                    <a16:creationId xmlns:a16="http://schemas.microsoft.com/office/drawing/2014/main" id="{32843AC1-8AA4-2DBD-EECF-A10C2D8F2E4C}"/>
                  </a:ext>
                </a:extLst>
              </p:cNvPr>
              <p:cNvSpPr>
                <a:spLocks/>
              </p:cNvSpPr>
              <p:nvPr/>
            </p:nvSpPr>
            <p:spPr bwMode="auto">
              <a:xfrm rot="19936542">
                <a:off x="8337996" y="1975163"/>
                <a:ext cx="859444" cy="745394"/>
              </a:xfrm>
              <a:custGeom>
                <a:avLst/>
                <a:gdLst>
                  <a:gd name="T0" fmla="*/ 444 w 446"/>
                  <a:gd name="T1" fmla="*/ 382 h 387"/>
                  <a:gd name="T2" fmla="*/ 428 w 446"/>
                  <a:gd name="T3" fmla="*/ 386 h 387"/>
                  <a:gd name="T4" fmla="*/ 306 w 446"/>
                  <a:gd name="T5" fmla="*/ 310 h 387"/>
                  <a:gd name="T6" fmla="*/ 204 w 446"/>
                  <a:gd name="T7" fmla="*/ 222 h 387"/>
                  <a:gd name="T8" fmla="*/ 12 w 446"/>
                  <a:gd name="T9" fmla="*/ 19 h 387"/>
                  <a:gd name="T10" fmla="*/ 30 w 446"/>
                  <a:gd name="T11" fmla="*/ 1 h 387"/>
                  <a:gd name="T12" fmla="*/ 67 w 446"/>
                  <a:gd name="T13" fmla="*/ 17 h 387"/>
                  <a:gd name="T14" fmla="*/ 69 w 446"/>
                  <a:gd name="T15" fmla="*/ 27 h 387"/>
                  <a:gd name="T16" fmla="*/ 59 w 446"/>
                  <a:gd name="T17" fmla="*/ 26 h 387"/>
                  <a:gd name="T18" fmla="*/ 36 w 446"/>
                  <a:gd name="T19" fmla="*/ 15 h 387"/>
                  <a:gd name="T20" fmla="*/ 26 w 446"/>
                  <a:gd name="T21" fmla="*/ 27 h 387"/>
                  <a:gd name="T22" fmla="*/ 26 w 446"/>
                  <a:gd name="T23" fmla="*/ 27 h 387"/>
                  <a:gd name="T24" fmla="*/ 211 w 446"/>
                  <a:gd name="T25" fmla="*/ 213 h 387"/>
                  <a:gd name="T26" fmla="*/ 315 w 446"/>
                  <a:gd name="T27" fmla="*/ 301 h 387"/>
                  <a:gd name="T28" fmla="*/ 424 w 446"/>
                  <a:gd name="T29" fmla="*/ 372 h 387"/>
                  <a:gd name="T30" fmla="*/ 431 w 446"/>
                  <a:gd name="T31" fmla="*/ 371 h 387"/>
                  <a:gd name="T32" fmla="*/ 431 w 446"/>
                  <a:gd name="T33" fmla="*/ 371 h 387"/>
                  <a:gd name="T34" fmla="*/ 441 w 446"/>
                  <a:gd name="T35" fmla="*/ 371 h 387"/>
                  <a:gd name="T36" fmla="*/ 444 w 446"/>
                  <a:gd name="T37" fmla="*/ 381 h 387"/>
                  <a:gd name="T38" fmla="*/ 444 w 446"/>
                  <a:gd name="T39" fmla="*/ 382 h 3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46" h="387">
                    <a:moveTo>
                      <a:pt x="444" y="382"/>
                    </a:moveTo>
                    <a:cubicBezTo>
                      <a:pt x="442" y="383"/>
                      <a:pt x="438" y="387"/>
                      <a:pt x="428" y="386"/>
                    </a:cubicBezTo>
                    <a:cubicBezTo>
                      <a:pt x="403" y="385"/>
                      <a:pt x="361" y="358"/>
                      <a:pt x="306" y="310"/>
                    </a:cubicBezTo>
                    <a:cubicBezTo>
                      <a:pt x="277" y="283"/>
                      <a:pt x="241" y="254"/>
                      <a:pt x="204" y="222"/>
                    </a:cubicBezTo>
                    <a:cubicBezTo>
                      <a:pt x="77" y="117"/>
                      <a:pt x="0" y="51"/>
                      <a:pt x="12" y="19"/>
                    </a:cubicBezTo>
                    <a:cubicBezTo>
                      <a:pt x="15" y="8"/>
                      <a:pt x="21" y="2"/>
                      <a:pt x="30" y="1"/>
                    </a:cubicBezTo>
                    <a:cubicBezTo>
                      <a:pt x="47" y="0"/>
                      <a:pt x="65" y="16"/>
                      <a:pt x="67" y="17"/>
                    </a:cubicBezTo>
                    <a:cubicBezTo>
                      <a:pt x="70" y="20"/>
                      <a:pt x="71" y="25"/>
                      <a:pt x="69" y="27"/>
                    </a:cubicBezTo>
                    <a:cubicBezTo>
                      <a:pt x="67" y="30"/>
                      <a:pt x="62" y="29"/>
                      <a:pt x="59" y="26"/>
                    </a:cubicBezTo>
                    <a:cubicBezTo>
                      <a:pt x="55" y="23"/>
                      <a:pt x="44" y="15"/>
                      <a:pt x="36" y="15"/>
                    </a:cubicBezTo>
                    <a:cubicBezTo>
                      <a:pt x="31" y="16"/>
                      <a:pt x="28" y="20"/>
                      <a:pt x="26" y="27"/>
                    </a:cubicBezTo>
                    <a:cubicBezTo>
                      <a:pt x="26" y="27"/>
                      <a:pt x="26" y="27"/>
                      <a:pt x="26" y="27"/>
                    </a:cubicBezTo>
                    <a:cubicBezTo>
                      <a:pt x="17" y="51"/>
                      <a:pt x="124" y="141"/>
                      <a:pt x="211" y="213"/>
                    </a:cubicBezTo>
                    <a:cubicBezTo>
                      <a:pt x="249" y="244"/>
                      <a:pt x="285" y="274"/>
                      <a:pt x="315" y="301"/>
                    </a:cubicBezTo>
                    <a:cubicBezTo>
                      <a:pt x="382" y="361"/>
                      <a:pt x="412" y="372"/>
                      <a:pt x="424" y="372"/>
                    </a:cubicBezTo>
                    <a:cubicBezTo>
                      <a:pt x="429" y="373"/>
                      <a:pt x="431" y="371"/>
                      <a:pt x="431" y="371"/>
                    </a:cubicBezTo>
                    <a:cubicBezTo>
                      <a:pt x="431" y="371"/>
                      <a:pt x="431" y="371"/>
                      <a:pt x="431" y="371"/>
                    </a:cubicBezTo>
                    <a:cubicBezTo>
                      <a:pt x="433" y="368"/>
                      <a:pt x="438" y="368"/>
                      <a:pt x="441" y="371"/>
                    </a:cubicBezTo>
                    <a:cubicBezTo>
                      <a:pt x="445" y="374"/>
                      <a:pt x="446" y="378"/>
                      <a:pt x="444" y="381"/>
                    </a:cubicBezTo>
                    <a:cubicBezTo>
                      <a:pt x="444" y="381"/>
                      <a:pt x="444" y="381"/>
                      <a:pt x="444" y="382"/>
                    </a:cubicBezTo>
                    <a:close/>
                  </a:path>
                </a:pathLst>
              </a:custGeom>
              <a:solidFill>
                <a:schemeClr val="accent4">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41" name="Freeform 566">
                <a:extLst>
                  <a:ext uri="{FF2B5EF4-FFF2-40B4-BE49-F238E27FC236}">
                    <a16:creationId xmlns:a16="http://schemas.microsoft.com/office/drawing/2014/main" id="{53748B24-1155-77DD-1063-464CA02687EB}"/>
                  </a:ext>
                </a:extLst>
              </p:cNvPr>
              <p:cNvSpPr>
                <a:spLocks/>
              </p:cNvSpPr>
              <p:nvPr/>
            </p:nvSpPr>
            <p:spPr bwMode="auto">
              <a:xfrm rot="19937677">
                <a:off x="8576043" y="2071196"/>
                <a:ext cx="549066" cy="468417"/>
              </a:xfrm>
              <a:custGeom>
                <a:avLst/>
                <a:gdLst>
                  <a:gd name="T0" fmla="*/ 283 w 285"/>
                  <a:gd name="T1" fmla="*/ 241 h 243"/>
                  <a:gd name="T2" fmla="*/ 283 w 285"/>
                  <a:gd name="T3" fmla="*/ 241 h 243"/>
                  <a:gd name="T4" fmla="*/ 272 w 285"/>
                  <a:gd name="T5" fmla="*/ 238 h 243"/>
                  <a:gd name="T6" fmla="*/ 6 w 285"/>
                  <a:gd name="T7" fmla="*/ 14 h 243"/>
                  <a:gd name="T8" fmla="*/ 2 w 285"/>
                  <a:gd name="T9" fmla="*/ 3 h 243"/>
                  <a:gd name="T10" fmla="*/ 13 w 285"/>
                  <a:gd name="T11" fmla="*/ 3 h 243"/>
                  <a:gd name="T12" fmla="*/ 281 w 285"/>
                  <a:gd name="T13" fmla="*/ 231 h 243"/>
                  <a:gd name="T14" fmla="*/ 283 w 285"/>
                  <a:gd name="T15" fmla="*/ 241 h 24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85" h="243">
                    <a:moveTo>
                      <a:pt x="283" y="241"/>
                    </a:moveTo>
                    <a:cubicBezTo>
                      <a:pt x="283" y="241"/>
                      <a:pt x="283" y="241"/>
                      <a:pt x="283" y="241"/>
                    </a:cubicBezTo>
                    <a:cubicBezTo>
                      <a:pt x="280" y="243"/>
                      <a:pt x="275" y="242"/>
                      <a:pt x="272" y="238"/>
                    </a:cubicBezTo>
                    <a:cubicBezTo>
                      <a:pt x="191" y="155"/>
                      <a:pt x="8" y="15"/>
                      <a:pt x="6" y="14"/>
                    </a:cubicBezTo>
                    <a:cubicBezTo>
                      <a:pt x="2" y="11"/>
                      <a:pt x="0" y="6"/>
                      <a:pt x="2" y="3"/>
                    </a:cubicBezTo>
                    <a:cubicBezTo>
                      <a:pt x="4" y="0"/>
                      <a:pt x="9" y="0"/>
                      <a:pt x="13" y="3"/>
                    </a:cubicBezTo>
                    <a:cubicBezTo>
                      <a:pt x="20" y="9"/>
                      <a:pt x="199" y="146"/>
                      <a:pt x="281" y="231"/>
                    </a:cubicBezTo>
                    <a:cubicBezTo>
                      <a:pt x="285" y="234"/>
                      <a:pt x="285" y="238"/>
                      <a:pt x="283" y="241"/>
                    </a:cubicBezTo>
                    <a:close/>
                  </a:path>
                </a:pathLst>
              </a:custGeom>
              <a:solidFill>
                <a:schemeClr val="accent4">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42" name="TextBox 570">
                <a:extLst>
                  <a:ext uri="{FF2B5EF4-FFF2-40B4-BE49-F238E27FC236}">
                    <a16:creationId xmlns:a16="http://schemas.microsoft.com/office/drawing/2014/main" id="{5C666258-9ED7-EB1F-F862-6BBB57A96B1F}"/>
                  </a:ext>
                </a:extLst>
              </p:cNvPr>
              <p:cNvSpPr txBox="1"/>
              <p:nvPr/>
            </p:nvSpPr>
            <p:spPr>
              <a:xfrm rot="3201610">
                <a:off x="8473514" y="2932465"/>
                <a:ext cx="3332198" cy="814164"/>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s-CO" sz="1600" b="1" i="0" u="none" strike="noStrike" kern="1200" cap="none" spc="0" normalizeH="0" baseline="0" noProof="0" dirty="0">
                    <a:ln>
                      <a:noFill/>
                    </a:ln>
                    <a:solidFill>
                      <a:prstClr val="white"/>
                    </a:solidFill>
                    <a:effectLst/>
                    <a:uLnTx/>
                    <a:uFillTx/>
                    <a:latin typeface="Berlin Sans FB Demi" panose="020E0802020502020306" pitchFamily="34" charset="0"/>
                  </a:rPr>
                  <a:t>Constitución Política de Colombia</a:t>
                </a:r>
              </a:p>
            </p:txBody>
          </p:sp>
        </p:grpSp>
        <p:sp>
          <p:nvSpPr>
            <p:cNvPr id="44" name="Freeform 553">
              <a:extLst>
                <a:ext uri="{FF2B5EF4-FFF2-40B4-BE49-F238E27FC236}">
                  <a16:creationId xmlns:a16="http://schemas.microsoft.com/office/drawing/2014/main" id="{616D7693-4760-45AA-2B86-DE7D2FB49650}"/>
                </a:ext>
              </a:extLst>
            </p:cNvPr>
            <p:cNvSpPr>
              <a:spLocks/>
            </p:cNvSpPr>
            <p:nvPr/>
          </p:nvSpPr>
          <p:spPr bwMode="auto">
            <a:xfrm>
              <a:off x="10696820" y="1434399"/>
              <a:ext cx="180216" cy="196265"/>
            </a:xfrm>
            <a:custGeom>
              <a:avLst/>
              <a:gdLst>
                <a:gd name="T0" fmla="*/ 118 w 130"/>
                <a:gd name="T1" fmla="*/ 43 h 130"/>
                <a:gd name="T2" fmla="*/ 43 w 130"/>
                <a:gd name="T3" fmla="*/ 12 h 130"/>
                <a:gd name="T4" fmla="*/ 12 w 130"/>
                <a:gd name="T5" fmla="*/ 86 h 130"/>
                <a:gd name="T6" fmla="*/ 86 w 130"/>
                <a:gd name="T7" fmla="*/ 118 h 130"/>
                <a:gd name="T8" fmla="*/ 118 w 130"/>
                <a:gd name="T9" fmla="*/ 43 h 130"/>
              </a:gdLst>
              <a:ahLst/>
              <a:cxnLst>
                <a:cxn ang="0">
                  <a:pos x="T0" y="T1"/>
                </a:cxn>
                <a:cxn ang="0">
                  <a:pos x="T2" y="T3"/>
                </a:cxn>
                <a:cxn ang="0">
                  <a:pos x="T4" y="T5"/>
                </a:cxn>
                <a:cxn ang="0">
                  <a:pos x="T6" y="T7"/>
                </a:cxn>
                <a:cxn ang="0">
                  <a:pos x="T8" y="T9"/>
                </a:cxn>
              </a:cxnLst>
              <a:rect l="0" t="0" r="r" b="b"/>
              <a:pathLst>
                <a:path w="130" h="130">
                  <a:moveTo>
                    <a:pt x="118" y="43"/>
                  </a:moveTo>
                  <a:cubicBezTo>
                    <a:pt x="106" y="14"/>
                    <a:pt x="73" y="0"/>
                    <a:pt x="43" y="12"/>
                  </a:cubicBezTo>
                  <a:cubicBezTo>
                    <a:pt x="14" y="24"/>
                    <a:pt x="0" y="57"/>
                    <a:pt x="12" y="86"/>
                  </a:cubicBezTo>
                  <a:cubicBezTo>
                    <a:pt x="24" y="116"/>
                    <a:pt x="57" y="130"/>
                    <a:pt x="86" y="118"/>
                  </a:cubicBezTo>
                  <a:cubicBezTo>
                    <a:pt x="116" y="106"/>
                    <a:pt x="130" y="73"/>
                    <a:pt x="118" y="43"/>
                  </a:cubicBez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45" name="Freeform 554">
              <a:extLst>
                <a:ext uri="{FF2B5EF4-FFF2-40B4-BE49-F238E27FC236}">
                  <a16:creationId xmlns:a16="http://schemas.microsoft.com/office/drawing/2014/main" id="{ABABB8E1-6AFA-B3F7-E843-5BC675301BB7}"/>
                </a:ext>
              </a:extLst>
            </p:cNvPr>
            <p:cNvSpPr>
              <a:spLocks/>
            </p:cNvSpPr>
            <p:nvPr/>
          </p:nvSpPr>
          <p:spPr bwMode="auto">
            <a:xfrm>
              <a:off x="10691604" y="1443989"/>
              <a:ext cx="135747" cy="177086"/>
            </a:xfrm>
            <a:custGeom>
              <a:avLst/>
              <a:gdLst>
                <a:gd name="T0" fmla="*/ 66 w 98"/>
                <a:gd name="T1" fmla="*/ 17 h 117"/>
                <a:gd name="T2" fmla="*/ 98 w 98"/>
                <a:gd name="T3" fmla="*/ 14 h 117"/>
                <a:gd name="T4" fmla="*/ 43 w 98"/>
                <a:gd name="T5" fmla="*/ 8 h 117"/>
                <a:gd name="T6" fmla="*/ 12 w 98"/>
                <a:gd name="T7" fmla="*/ 82 h 117"/>
                <a:gd name="T8" fmla="*/ 54 w 98"/>
                <a:gd name="T9" fmla="*/ 117 h 117"/>
                <a:gd name="T10" fmla="*/ 35 w 98"/>
                <a:gd name="T11" fmla="*/ 92 h 117"/>
                <a:gd name="T12" fmla="*/ 66 w 98"/>
                <a:gd name="T13" fmla="*/ 17 h 117"/>
              </a:gdLst>
              <a:ahLst/>
              <a:cxnLst>
                <a:cxn ang="0">
                  <a:pos x="T0" y="T1"/>
                </a:cxn>
                <a:cxn ang="0">
                  <a:pos x="T2" y="T3"/>
                </a:cxn>
                <a:cxn ang="0">
                  <a:pos x="T4" y="T5"/>
                </a:cxn>
                <a:cxn ang="0">
                  <a:pos x="T6" y="T7"/>
                </a:cxn>
                <a:cxn ang="0">
                  <a:pos x="T8" y="T9"/>
                </a:cxn>
                <a:cxn ang="0">
                  <a:pos x="T10" y="T11"/>
                </a:cxn>
                <a:cxn ang="0">
                  <a:pos x="T12" y="T13"/>
                </a:cxn>
              </a:cxnLst>
              <a:rect l="0" t="0" r="r" b="b"/>
              <a:pathLst>
                <a:path w="98" h="117">
                  <a:moveTo>
                    <a:pt x="66" y="17"/>
                  </a:moveTo>
                  <a:cubicBezTo>
                    <a:pt x="77" y="13"/>
                    <a:pt x="88" y="12"/>
                    <a:pt x="98" y="14"/>
                  </a:cubicBezTo>
                  <a:cubicBezTo>
                    <a:pt x="83" y="3"/>
                    <a:pt x="62" y="0"/>
                    <a:pt x="43" y="8"/>
                  </a:cubicBezTo>
                  <a:cubicBezTo>
                    <a:pt x="14" y="20"/>
                    <a:pt x="0" y="53"/>
                    <a:pt x="12" y="82"/>
                  </a:cubicBezTo>
                  <a:cubicBezTo>
                    <a:pt x="19" y="101"/>
                    <a:pt x="36" y="114"/>
                    <a:pt x="54" y="117"/>
                  </a:cubicBezTo>
                  <a:cubicBezTo>
                    <a:pt x="46" y="111"/>
                    <a:pt x="39" y="102"/>
                    <a:pt x="35" y="92"/>
                  </a:cubicBezTo>
                  <a:cubicBezTo>
                    <a:pt x="23" y="63"/>
                    <a:pt x="37" y="29"/>
                    <a:pt x="66" y="17"/>
                  </a:cubicBezTo>
                  <a:close/>
                </a:path>
              </a:pathLst>
            </a:custGeom>
            <a:solidFill>
              <a:srgbClr val="13353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48" name="Group 7">
            <a:extLst>
              <a:ext uri="{FF2B5EF4-FFF2-40B4-BE49-F238E27FC236}">
                <a16:creationId xmlns:a16="http://schemas.microsoft.com/office/drawing/2014/main" id="{C2A12815-A5D8-29DB-3EE1-ACC802E8D45F}"/>
              </a:ext>
            </a:extLst>
          </p:cNvPr>
          <p:cNvGrpSpPr/>
          <p:nvPr/>
        </p:nvGrpSpPr>
        <p:grpSpPr>
          <a:xfrm>
            <a:off x="252537" y="1148518"/>
            <a:ext cx="3834390" cy="993932"/>
            <a:chOff x="2076758" y="1832608"/>
            <a:chExt cx="3713398" cy="1258891"/>
          </a:xfrm>
        </p:grpSpPr>
        <p:sp>
          <p:nvSpPr>
            <p:cNvPr id="49" name="Rectangle 31">
              <a:extLst>
                <a:ext uri="{FF2B5EF4-FFF2-40B4-BE49-F238E27FC236}">
                  <a16:creationId xmlns:a16="http://schemas.microsoft.com/office/drawing/2014/main" id="{217ACBFB-197A-A3A4-33E2-105A497F4D5E}"/>
                </a:ext>
              </a:extLst>
            </p:cNvPr>
            <p:cNvSpPr>
              <a:spLocks noChangeArrowheads="1"/>
            </p:cNvSpPr>
            <p:nvPr/>
          </p:nvSpPr>
          <p:spPr bwMode="auto">
            <a:xfrm>
              <a:off x="2076758" y="1833521"/>
              <a:ext cx="3067405" cy="943020"/>
            </a:xfrm>
            <a:prstGeom prst="rect">
              <a:avLst/>
            </a:prstGeom>
            <a:solidFill>
              <a:schemeClr val="accent1"/>
            </a:solidFill>
            <a:ln>
              <a:noFill/>
            </a:ln>
          </p:spPr>
          <p:txBody>
            <a:bodyPr vert="horz" wrap="square" lIns="91440" tIns="45720" rIns="91440" bIns="45720" numCol="1" anchor="t" anchorCtr="0" compatLnSpc="1">
              <a:prstTxWarp prst="textNoShape">
                <a:avLst/>
              </a:prstTxWarp>
            </a:bodyPr>
            <a:lstStyle/>
            <a:p>
              <a:pPr algn="ctr"/>
              <a:r>
                <a:rPr lang="es-CO" sz="2400" b="1" dirty="0">
                  <a:solidFill>
                    <a:prstClr val="white"/>
                  </a:solidFill>
                  <a:latin typeface="Berlin Sans FB Demi" panose="020E0802020502020306" pitchFamily="34" charset="0"/>
                </a:rPr>
                <a:t>Decreto 1411 de 2022</a:t>
              </a:r>
            </a:p>
          </p:txBody>
        </p:sp>
        <p:sp>
          <p:nvSpPr>
            <p:cNvPr id="50" name="Freeform 32">
              <a:extLst>
                <a:ext uri="{FF2B5EF4-FFF2-40B4-BE49-F238E27FC236}">
                  <a16:creationId xmlns:a16="http://schemas.microsoft.com/office/drawing/2014/main" id="{399C75F1-C074-B564-063B-BB111A6A4FC2}"/>
                </a:ext>
              </a:extLst>
            </p:cNvPr>
            <p:cNvSpPr>
              <a:spLocks/>
            </p:cNvSpPr>
            <p:nvPr/>
          </p:nvSpPr>
          <p:spPr bwMode="auto">
            <a:xfrm>
              <a:off x="5138522" y="1832608"/>
              <a:ext cx="651634" cy="1258891"/>
            </a:xfrm>
            <a:custGeom>
              <a:avLst/>
              <a:gdLst>
                <a:gd name="T0" fmla="*/ 0 w 657"/>
                <a:gd name="T1" fmla="*/ 0 h 1096"/>
                <a:gd name="T2" fmla="*/ 657 w 657"/>
                <a:gd name="T3" fmla="*/ 1015 h 1096"/>
                <a:gd name="T4" fmla="*/ 572 w 657"/>
                <a:gd name="T5" fmla="*/ 1096 h 1096"/>
                <a:gd name="T6" fmla="*/ 0 w 657"/>
                <a:gd name="T7" fmla="*/ 821 h 1096"/>
                <a:gd name="T8" fmla="*/ 0 w 657"/>
                <a:gd name="T9" fmla="*/ 0 h 1096"/>
              </a:gdLst>
              <a:ahLst/>
              <a:cxnLst>
                <a:cxn ang="0">
                  <a:pos x="T0" y="T1"/>
                </a:cxn>
                <a:cxn ang="0">
                  <a:pos x="T2" y="T3"/>
                </a:cxn>
                <a:cxn ang="0">
                  <a:pos x="T4" y="T5"/>
                </a:cxn>
                <a:cxn ang="0">
                  <a:pos x="T6" y="T7"/>
                </a:cxn>
                <a:cxn ang="0">
                  <a:pos x="T8" y="T9"/>
                </a:cxn>
              </a:cxnLst>
              <a:rect l="0" t="0" r="r" b="b"/>
              <a:pathLst>
                <a:path w="657" h="1096">
                  <a:moveTo>
                    <a:pt x="0" y="0"/>
                  </a:moveTo>
                  <a:lnTo>
                    <a:pt x="657" y="1015"/>
                  </a:lnTo>
                  <a:lnTo>
                    <a:pt x="572" y="1096"/>
                  </a:lnTo>
                  <a:lnTo>
                    <a:pt x="0" y="821"/>
                  </a:lnTo>
                  <a:lnTo>
                    <a:pt x="0" y="0"/>
                  </a:lnTo>
                  <a:close/>
                </a:path>
              </a:pathLst>
            </a:custGeom>
            <a:solidFill>
              <a:schemeClr val="accent1">
                <a:lumMod val="75000"/>
              </a:schemeClr>
            </a:solidFill>
            <a:ln>
              <a:noFill/>
            </a:ln>
          </p:spPr>
          <p:txBody>
            <a:bodyPr vert="horz" wrap="square" lIns="91440" tIns="45720" rIns="91440" bIns="45720" numCol="1" anchor="t" anchorCtr="0" compatLnSpc="1">
              <a:prstTxWarp prst="textNoShape">
                <a:avLst/>
              </a:prstTxWarp>
            </a:bodyPr>
            <a:lstStyle/>
            <a:p>
              <a:endParaRPr lang="en-US"/>
            </a:p>
          </p:txBody>
        </p:sp>
      </p:grpSp>
      <p:sp>
        <p:nvSpPr>
          <p:cNvPr id="51" name="Freeform 473">
            <a:extLst>
              <a:ext uri="{FF2B5EF4-FFF2-40B4-BE49-F238E27FC236}">
                <a16:creationId xmlns:a16="http://schemas.microsoft.com/office/drawing/2014/main" id="{940C9DDE-E4B8-4F8C-0417-0CAA4ECDE379}"/>
              </a:ext>
            </a:extLst>
          </p:cNvPr>
          <p:cNvSpPr>
            <a:spLocks noEditPoints="1"/>
          </p:cNvSpPr>
          <p:nvPr/>
        </p:nvSpPr>
        <p:spPr bwMode="auto">
          <a:xfrm>
            <a:off x="3917396" y="1937929"/>
            <a:ext cx="297222" cy="297222"/>
          </a:xfrm>
          <a:custGeom>
            <a:avLst/>
            <a:gdLst>
              <a:gd name="T0" fmla="*/ 20 w 41"/>
              <a:gd name="T1" fmla="*/ 41 h 41"/>
              <a:gd name="T2" fmla="*/ 0 w 41"/>
              <a:gd name="T3" fmla="*/ 21 h 41"/>
              <a:gd name="T4" fmla="*/ 20 w 41"/>
              <a:gd name="T5" fmla="*/ 0 h 41"/>
              <a:gd name="T6" fmla="*/ 41 w 41"/>
              <a:gd name="T7" fmla="*/ 21 h 41"/>
              <a:gd name="T8" fmla="*/ 20 w 41"/>
              <a:gd name="T9" fmla="*/ 41 h 41"/>
              <a:gd name="T10" fmla="*/ 6 w 41"/>
              <a:gd name="T11" fmla="*/ 21 h 41"/>
              <a:gd name="T12" fmla="*/ 20 w 41"/>
              <a:gd name="T13" fmla="*/ 35 h 41"/>
              <a:gd name="T14" fmla="*/ 35 w 41"/>
              <a:gd name="T15" fmla="*/ 21 h 41"/>
              <a:gd name="T16" fmla="*/ 20 w 41"/>
              <a:gd name="T17" fmla="*/ 6 h 41"/>
              <a:gd name="T18" fmla="*/ 6 w 41"/>
              <a:gd name="T19" fmla="*/ 21 h 41"/>
              <a:gd name="T20" fmla="*/ 20 w 41"/>
              <a:gd name="T21" fmla="*/ 28 h 41"/>
              <a:gd name="T22" fmla="*/ 13 w 41"/>
              <a:gd name="T23" fmla="*/ 21 h 41"/>
              <a:gd name="T24" fmla="*/ 20 w 41"/>
              <a:gd name="T25" fmla="*/ 14 h 41"/>
              <a:gd name="T26" fmla="*/ 27 w 41"/>
              <a:gd name="T27" fmla="*/ 21 h 41"/>
              <a:gd name="T28" fmla="*/ 20 w 41"/>
              <a:gd name="T29" fmla="*/ 28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1" h="41">
                <a:moveTo>
                  <a:pt x="20" y="41"/>
                </a:moveTo>
                <a:cubicBezTo>
                  <a:pt x="9" y="41"/>
                  <a:pt x="0" y="32"/>
                  <a:pt x="0" y="21"/>
                </a:cubicBezTo>
                <a:cubicBezTo>
                  <a:pt x="0" y="9"/>
                  <a:pt x="9" y="0"/>
                  <a:pt x="20" y="0"/>
                </a:cubicBezTo>
                <a:cubicBezTo>
                  <a:pt x="31" y="0"/>
                  <a:pt x="41" y="9"/>
                  <a:pt x="41" y="21"/>
                </a:cubicBezTo>
                <a:cubicBezTo>
                  <a:pt x="41" y="32"/>
                  <a:pt x="31" y="41"/>
                  <a:pt x="20" y="41"/>
                </a:cubicBezTo>
                <a:close/>
                <a:moveTo>
                  <a:pt x="6" y="21"/>
                </a:moveTo>
                <a:cubicBezTo>
                  <a:pt x="6" y="29"/>
                  <a:pt x="12" y="35"/>
                  <a:pt x="20" y="35"/>
                </a:cubicBezTo>
                <a:cubicBezTo>
                  <a:pt x="28" y="35"/>
                  <a:pt x="35" y="29"/>
                  <a:pt x="35" y="21"/>
                </a:cubicBezTo>
                <a:cubicBezTo>
                  <a:pt x="35" y="13"/>
                  <a:pt x="28" y="6"/>
                  <a:pt x="20" y="6"/>
                </a:cubicBezTo>
                <a:cubicBezTo>
                  <a:pt x="12" y="6"/>
                  <a:pt x="6" y="13"/>
                  <a:pt x="6" y="21"/>
                </a:cubicBezTo>
                <a:close/>
                <a:moveTo>
                  <a:pt x="20" y="28"/>
                </a:moveTo>
                <a:cubicBezTo>
                  <a:pt x="16" y="28"/>
                  <a:pt x="13" y="24"/>
                  <a:pt x="13" y="21"/>
                </a:cubicBezTo>
                <a:cubicBezTo>
                  <a:pt x="13" y="17"/>
                  <a:pt x="16" y="14"/>
                  <a:pt x="20" y="14"/>
                </a:cubicBezTo>
                <a:cubicBezTo>
                  <a:pt x="24" y="14"/>
                  <a:pt x="27" y="17"/>
                  <a:pt x="27" y="21"/>
                </a:cubicBezTo>
                <a:cubicBezTo>
                  <a:pt x="27" y="24"/>
                  <a:pt x="24" y="28"/>
                  <a:pt x="20" y="28"/>
                </a:cubicBezTo>
                <a:close/>
              </a:path>
            </a:pathLst>
          </a:custGeom>
          <a:solidFill>
            <a:schemeClr val="accent1">
              <a:lumMod val="75000"/>
            </a:schemeClr>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Tree>
    <p:extLst>
      <p:ext uri="{BB962C8B-B14F-4D97-AF65-F5344CB8AC3E}">
        <p14:creationId xmlns:p14="http://schemas.microsoft.com/office/powerpoint/2010/main" val="26186008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51"/>
                                        </p:tgtEl>
                                        <p:attrNameLst>
                                          <p:attrName>style.visibility</p:attrName>
                                        </p:attrNameLst>
                                      </p:cBhvr>
                                      <p:to>
                                        <p:strVal val="visible"/>
                                      </p:to>
                                    </p:set>
                                    <p:anim calcmode="lin" valueType="num">
                                      <p:cBhvr>
                                        <p:cTn id="7" dur="500" fill="hold"/>
                                        <p:tgtEl>
                                          <p:spTgt spid="51"/>
                                        </p:tgtEl>
                                        <p:attrNameLst>
                                          <p:attrName>ppt_w</p:attrName>
                                        </p:attrNameLst>
                                      </p:cBhvr>
                                      <p:tavLst>
                                        <p:tav tm="0">
                                          <p:val>
                                            <p:fltVal val="0"/>
                                          </p:val>
                                        </p:tav>
                                        <p:tav tm="100000">
                                          <p:val>
                                            <p:strVal val="#ppt_w"/>
                                          </p:val>
                                        </p:tav>
                                      </p:tavLst>
                                    </p:anim>
                                    <p:anim calcmode="lin" valueType="num">
                                      <p:cBhvr>
                                        <p:cTn id="8" dur="500" fill="hold"/>
                                        <p:tgtEl>
                                          <p:spTgt spid="51"/>
                                        </p:tgtEl>
                                        <p:attrNameLst>
                                          <p:attrName>ppt_h</p:attrName>
                                        </p:attrNameLst>
                                      </p:cBhvr>
                                      <p:tavLst>
                                        <p:tav tm="0">
                                          <p:val>
                                            <p:fltVal val="0"/>
                                          </p:val>
                                        </p:tav>
                                        <p:tav tm="100000">
                                          <p:val>
                                            <p:strVal val="#ppt_h"/>
                                          </p:val>
                                        </p:tav>
                                      </p:tavLst>
                                    </p:anim>
                                    <p:animEffect transition="in" filter="fade">
                                      <p:cBhvr>
                                        <p:cTn id="9" dur="500"/>
                                        <p:tgtEl>
                                          <p:spTgt spid="51"/>
                                        </p:tgtEl>
                                      </p:cBhvr>
                                    </p:animEffect>
                                  </p:childTnLst>
                                </p:cTn>
                              </p:par>
                            </p:childTnLst>
                          </p:cTn>
                        </p:par>
                        <p:par>
                          <p:cTn id="10" fill="hold">
                            <p:stCondLst>
                              <p:cond delay="500"/>
                            </p:stCondLst>
                            <p:childTnLst>
                              <p:par>
                                <p:cTn id="11" presetID="22" presetClass="entr" presetSubtype="2" fill="hold" nodeType="afterEffect">
                                  <p:stCondLst>
                                    <p:cond delay="0"/>
                                  </p:stCondLst>
                                  <p:childTnLst>
                                    <p:set>
                                      <p:cBhvr>
                                        <p:cTn id="12" dur="1" fill="hold">
                                          <p:stCondLst>
                                            <p:cond delay="0"/>
                                          </p:stCondLst>
                                        </p:cTn>
                                        <p:tgtEl>
                                          <p:spTgt spid="48"/>
                                        </p:tgtEl>
                                        <p:attrNameLst>
                                          <p:attrName>style.visibility</p:attrName>
                                        </p:attrNameLst>
                                      </p:cBhvr>
                                      <p:to>
                                        <p:strVal val="visible"/>
                                      </p:to>
                                    </p:set>
                                    <p:animEffect transition="in" filter="wipe(right)">
                                      <p:cBhvr>
                                        <p:cTn id="13" dur="5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animBg="1"/>
    </p:bldLst>
  </p:timing>
</p:sld>
</file>

<file path=ppt/theme/theme1.xml><?xml version="1.0" encoding="utf-8"?>
<a:theme xmlns:a="http://schemas.openxmlformats.org/drawingml/2006/main" name="Tema de Office">
  <a:themeElements>
    <a:clrScheme name="Tema de 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Tema de 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Tema de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ebbe2ae9-b99b-4b4b-9758-66dcedcafc90">
      <Terms xmlns="http://schemas.microsoft.com/office/infopath/2007/PartnerControls"/>
    </lcf76f155ced4ddcb4097134ff3c332f>
    <TaxCatchAll xmlns="6794ed42-5c3c-4a5b-8c3c-967493b268f0"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o" ma:contentTypeID="0x01010098F24117756FA745A225E9696A4708ED" ma:contentTypeVersion="15" ma:contentTypeDescription="Crear nuevo documento." ma:contentTypeScope="" ma:versionID="b3c7277e79ec9292ed6b945a3d8d1ccd">
  <xsd:schema xmlns:xsd="http://www.w3.org/2001/XMLSchema" xmlns:xs="http://www.w3.org/2001/XMLSchema" xmlns:p="http://schemas.microsoft.com/office/2006/metadata/properties" xmlns:ns2="ebbe2ae9-b99b-4b4b-9758-66dcedcafc90" xmlns:ns3="6794ed42-5c3c-4a5b-8c3c-967493b268f0" targetNamespace="http://schemas.microsoft.com/office/2006/metadata/properties" ma:root="true" ma:fieldsID="2eb2b5455f2203b6fc85dc2e9e344737" ns2:_="" ns3:_="">
    <xsd:import namespace="ebbe2ae9-b99b-4b4b-9758-66dcedcafc90"/>
    <xsd:import namespace="6794ed42-5c3c-4a5b-8c3c-967493b268f0"/>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DateTaken" minOccurs="0"/>
                <xsd:element ref="ns2:MediaServiceAutoTags" minOccurs="0"/>
                <xsd:element ref="ns2:MediaLengthInSeconds" minOccurs="0"/>
                <xsd:element ref="ns2:MediaServiceOCR" minOccurs="0"/>
                <xsd:element ref="ns2:MediaServiceGenerationTime" minOccurs="0"/>
                <xsd:element ref="ns2:MediaServiceEventHashCode" minOccurs="0"/>
                <xsd:element ref="ns2:MediaServiceAutoKeyPoints" minOccurs="0"/>
                <xsd:element ref="ns2:MediaServiceKeyPoints" minOccurs="0"/>
                <xsd:element ref="ns2:lcf76f155ced4ddcb4097134ff3c332f" minOccurs="0"/>
                <xsd:element ref="ns3:TaxCatchAl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ebbe2ae9-b99b-4b4b-9758-66dcedcafc90"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Tags" ma:internalName="MediaServiceAutoTags" ma:readOnly="true">
      <xsd:simpleType>
        <xsd:restriction base="dms:Text"/>
      </xsd:simpleType>
    </xsd:element>
    <xsd:element name="MediaLengthInSeconds" ma:index="14" nillable="true" ma:displayName="MediaLengthInSeconds" ma:hidden="true" ma:internalName="MediaLengthInSeconds" ma:readOnly="true">
      <xsd:simpleType>
        <xsd:restriction base="dms:Unknown"/>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element name="lcf76f155ced4ddcb4097134ff3c332f" ma:index="21" nillable="true" ma:taxonomy="true" ma:internalName="lcf76f155ced4ddcb4097134ff3c332f" ma:taxonomyFieldName="MediaServiceImageTags" ma:displayName="Etiquetas de imagen" ma:readOnly="false" ma:fieldId="{5cf76f15-5ced-4ddc-b409-7134ff3c332f}" ma:taxonomyMulti="true" ma:sspId="148dc318-5de1-4747-92ed-e07023d138f3" ma:termSetId="09814cd3-568e-fe90-9814-8d621ff8fb84" ma:anchorId="fba54fb3-c3e1-fe81-a776-ca4b69148c4d"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6794ed42-5c3c-4a5b-8c3c-967493b268f0" elementFormDefault="qualified">
    <xsd:import namespace="http://schemas.microsoft.com/office/2006/documentManagement/types"/>
    <xsd:import namespace="http://schemas.microsoft.com/office/infopath/2007/PartnerControls"/>
    <xsd:element name="SharedWithUsers" ma:index="10" nillable="true" ma:displayName="Compartido c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Detalles de uso compartido" ma:internalName="SharedWithDetails" ma:readOnly="true">
      <xsd:simpleType>
        <xsd:restriction base="dms:Note">
          <xsd:maxLength value="255"/>
        </xsd:restriction>
      </xsd:simpleType>
    </xsd:element>
    <xsd:element name="TaxCatchAll" ma:index="22" nillable="true" ma:displayName="Taxonomy Catch All Column" ma:hidden="true" ma:list="{53f0c1a4-ee17-44e5-95dc-1ab57933995f}" ma:internalName="TaxCatchAll" ma:showField="CatchAllData" ma:web="6794ed42-5c3c-4a5b-8c3c-967493b268f0">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ipo de contenido"/>
        <xsd:element ref="dc:title" minOccurs="0" maxOccurs="1" ma:index="4" ma:displayName="Título"/>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914EDEC0-2FD1-43ED-B647-6AA5D39D4472}">
  <ds:schemaRefs>
    <ds:schemaRef ds:uri="http://schemas.openxmlformats.org/package/2006/metadata/core-properties"/>
    <ds:schemaRef ds:uri="http://purl.org/dc/dcmitype/"/>
    <ds:schemaRef ds:uri="ebbe2ae9-b99b-4b4b-9758-66dcedcafc90"/>
    <ds:schemaRef ds:uri="http://purl.org/dc/terms/"/>
    <ds:schemaRef ds:uri="http://purl.org/dc/elements/1.1/"/>
    <ds:schemaRef ds:uri="http://schemas.microsoft.com/office/2006/documentManagement/types"/>
    <ds:schemaRef ds:uri="http://schemas.microsoft.com/office/infopath/2007/PartnerControls"/>
    <ds:schemaRef ds:uri="6794ed42-5c3c-4a5b-8c3c-967493b268f0"/>
    <ds:schemaRef ds:uri="http://schemas.microsoft.com/office/2006/metadata/properties"/>
    <ds:schemaRef ds:uri="http://www.w3.org/XML/1998/namespace"/>
  </ds:schemaRefs>
</ds:datastoreItem>
</file>

<file path=customXml/itemProps2.xml><?xml version="1.0" encoding="utf-8"?>
<ds:datastoreItem xmlns:ds="http://schemas.openxmlformats.org/officeDocument/2006/customXml" ds:itemID="{E21A935C-0772-4348-A926-D408F3140D1E}">
  <ds:schemaRefs>
    <ds:schemaRef ds:uri="http://schemas.microsoft.com/sharepoint/v3/contenttype/forms"/>
  </ds:schemaRefs>
</ds:datastoreItem>
</file>

<file path=customXml/itemProps3.xml><?xml version="1.0" encoding="utf-8"?>
<ds:datastoreItem xmlns:ds="http://schemas.openxmlformats.org/officeDocument/2006/customXml" ds:itemID="{8007A9D0-75E9-46DE-934A-75B6D42BD3C1}">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ebbe2ae9-b99b-4b4b-9758-66dcedcafc90"/>
    <ds:schemaRef ds:uri="6794ed42-5c3c-4a5b-8c3c-967493b268f0"/>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Office Theme</Template>
  <TotalTime>4190</TotalTime>
  <Words>5938</Words>
  <Application>Microsoft Office PowerPoint</Application>
  <PresentationFormat>Panorámica</PresentationFormat>
  <Paragraphs>467</Paragraphs>
  <Slides>36</Slides>
  <Notes>25</Notes>
  <HiddenSlides>1</HiddenSlides>
  <MMClips>0</MMClips>
  <ScaleCrop>false</ScaleCrop>
  <HeadingPairs>
    <vt:vector size="6" baseType="variant">
      <vt:variant>
        <vt:lpstr>Fuentes usadas</vt:lpstr>
      </vt:variant>
      <vt:variant>
        <vt:i4>15</vt:i4>
      </vt:variant>
      <vt:variant>
        <vt:lpstr>Tema</vt:lpstr>
      </vt:variant>
      <vt:variant>
        <vt:i4>2</vt:i4>
      </vt:variant>
      <vt:variant>
        <vt:lpstr>Títulos de diapositiva</vt:lpstr>
      </vt:variant>
      <vt:variant>
        <vt:i4>36</vt:i4>
      </vt:variant>
    </vt:vector>
  </HeadingPairs>
  <TitlesOfParts>
    <vt:vector size="53" baseType="lpstr">
      <vt:lpstr>Meiryo</vt:lpstr>
      <vt:lpstr>Amasis MT Pro Black</vt:lpstr>
      <vt:lpstr>Arial</vt:lpstr>
      <vt:lpstr>Arial Black</vt:lpstr>
      <vt:lpstr>Arial Narrow</vt:lpstr>
      <vt:lpstr>Arial Nova</vt:lpstr>
      <vt:lpstr>Arial Nova Light</vt:lpstr>
      <vt:lpstr>Berlin Sans FB Demi</vt:lpstr>
      <vt:lpstr>Calibri</vt:lpstr>
      <vt:lpstr>Calibri Light</vt:lpstr>
      <vt:lpstr>Century Gothic</vt:lpstr>
      <vt:lpstr>Congenial</vt:lpstr>
      <vt:lpstr>Helvetica</vt:lpstr>
      <vt:lpstr>Montserrat</vt:lpstr>
      <vt:lpstr>Work Sans ExtraBold</vt:lpstr>
      <vt:lpstr>Tema de Office</vt:lpstr>
      <vt:lpstr>Tema de Office</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Hernan Alfonso Suarez Cediel</dc:creator>
  <cp:lastModifiedBy>Andrés Urbano</cp:lastModifiedBy>
  <cp:revision>526</cp:revision>
  <dcterms:created xsi:type="dcterms:W3CDTF">2018-12-12T16:12:35Z</dcterms:created>
  <dcterms:modified xsi:type="dcterms:W3CDTF">2023-08-24T16:31:27Z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0x01010098F24117756FA745A225E9696A4708ED</vt:lpwstr>
  </property>
</Properties>
</file>