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3" r:id="rId4"/>
    <p:sldId id="274" r:id="rId5"/>
    <p:sldId id="266" r:id="rId6"/>
    <p:sldId id="275" r:id="rId7"/>
    <p:sldId id="265" r:id="rId8"/>
    <p:sldId id="260" r:id="rId9"/>
    <p:sldId id="261" r:id="rId10"/>
    <p:sldId id="270" r:id="rId11"/>
    <p:sldId id="271" r:id="rId12"/>
    <p:sldId id="272" r:id="rId13"/>
    <p:sldId id="276" r:id="rId14"/>
    <p:sldId id="278" r:id="rId15"/>
    <p:sldId id="280" r:id="rId16"/>
    <p:sldId id="277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939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" userDrawn="1">
  <p:cSld name="Título y texto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420414" y="1118883"/>
            <a:ext cx="11361681" cy="580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Work Sans SemiBold"/>
              <a:buNone/>
              <a:defRPr sz="4000">
                <a:solidFill>
                  <a:srgbClr val="0066CD"/>
                </a:solidFill>
                <a:latin typeface="Calibri"/>
                <a:ea typeface="Work Sans Light"/>
                <a:cs typeface="Calibri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9" name="Marcador de texto 1"/>
          <p:cNvSpPr>
            <a:spLocks noGrp="1"/>
          </p:cNvSpPr>
          <p:nvPr>
            <p:ph type="body" idx="4294967295"/>
          </p:nvPr>
        </p:nvSpPr>
        <p:spPr>
          <a:xfrm>
            <a:off x="419433" y="2017987"/>
            <a:ext cx="11362663" cy="43828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0066CD"/>
                </a:solidFill>
                <a:latin typeface="Calibri Light"/>
                <a:cs typeface="Calibri Light"/>
              </a:defRPr>
            </a:lvl1pPr>
          </a:lstStyle>
          <a:p>
            <a:endParaRPr lang="es-CO">
              <a:solidFill>
                <a:srgbClr val="0066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77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27/01/2022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microsoft.com/office/2007/relationships/hdphoto" Target="../media/hdphoto3.wdp"/><Relationship Id="rId7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21.png"/><Relationship Id="rId5" Type="http://schemas.microsoft.com/office/2007/relationships/hdphoto" Target="../media/hdphoto1.wdp"/><Relationship Id="rId10" Type="http://schemas.openxmlformats.org/officeDocument/2006/relationships/image" Target="../media/image20.png"/><Relationship Id="rId4" Type="http://schemas.openxmlformats.org/officeDocument/2006/relationships/image" Target="../media/image3.png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3.png"/><Relationship Id="rId7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4.png"/><Relationship Id="rId9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hdphoto" Target="../media/hdphoto1.wdp"/><Relationship Id="rId7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8381" y="-16712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0"/>
            <a:ext cx="7770813" cy="9999663"/>
            <a:chOff x="0" y="0"/>
            <a:chExt cx="7771297" cy="10069522"/>
          </a:xfrm>
        </p:grpSpPr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pic>
        <p:nvPicPr>
          <p:cNvPr id="13" name="Imagen 12" descr="Símbolos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419" y="3602038"/>
            <a:ext cx="2879162" cy="30430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12303"/>
          <a:stretch/>
        </p:blipFill>
        <p:spPr>
          <a:xfrm>
            <a:off x="0" y="235975"/>
            <a:ext cx="10221061" cy="428080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347447" y="4413205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265621" y="4413205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789395" y="4534771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580351" y="4424629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7983956" y="4538930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8492391" y="1615654"/>
            <a:ext cx="5291427" cy="206011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5291425"/>
            <a:ext cx="6293987" cy="146099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44014" y="5291425"/>
            <a:ext cx="5825052" cy="146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595" y="3660913"/>
            <a:ext cx="6125605" cy="319708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5433"/>
            <a:ext cx="6017854" cy="3100762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7854" y="487518"/>
            <a:ext cx="6165289" cy="313198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ENSLAP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ENSLAP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4320928" y="5360219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69985"/>
            <a:ext cx="5892800" cy="355911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0498" y="669985"/>
            <a:ext cx="5927939" cy="355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0249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9899E0C-E788-45E9-9BB1-917E78D52B21}"/>
              </a:ext>
            </a:extLst>
          </p:cNvPr>
          <p:cNvSpPr/>
          <p:nvPr/>
        </p:nvSpPr>
        <p:spPr>
          <a:xfrm>
            <a:off x="-20036" y="0"/>
            <a:ext cx="12192000" cy="6858000"/>
          </a:xfrm>
          <a:prstGeom prst="rect">
            <a:avLst/>
          </a:prstGeom>
          <a:solidFill>
            <a:srgbClr val="041E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9CCCFE-A0B7-4D3B-B5F5-BB788E811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577" y="886791"/>
            <a:ext cx="2919351" cy="244060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24B6538-40CC-4239-955B-6BD9A34BC0AF}"/>
              </a:ext>
            </a:extLst>
          </p:cNvPr>
          <p:cNvSpPr txBox="1"/>
          <p:nvPr/>
        </p:nvSpPr>
        <p:spPr>
          <a:xfrm>
            <a:off x="2501309" y="4214079"/>
            <a:ext cx="7621884" cy="1498496"/>
          </a:xfrm>
          <a:prstGeom prst="roundRect">
            <a:avLst/>
          </a:prstGeom>
          <a:noFill/>
          <a:ln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20" tIns="60960" rIns="121920" bIns="60960" rtlCol="0" anchor="ctr" anchorCtr="0">
            <a:spAutoFit/>
          </a:bodyPr>
          <a:lstStyle/>
          <a:p>
            <a:pPr algn="ctr"/>
            <a:r>
              <a:rPr lang="es-MX" sz="18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¿</a:t>
            </a:r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Qué</a:t>
            </a:r>
            <a:r>
              <a:rPr lang="es-MX" sz="18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herramientas están disponibles </a:t>
            </a:r>
            <a:endParaRPr lang="es-ES" sz="2400" dirty="0">
              <a:solidFill>
                <a:schemeClr val="bg1"/>
              </a:solidFill>
            </a:endParaRPr>
          </a:p>
          <a:p>
            <a:pPr algn="ctr"/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en Evaluar para Avanzar para el 2022?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5" name="Imagen 4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DA18B21-BF56-4C91-AA9F-91F670517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25" y="992127"/>
            <a:ext cx="1492883" cy="5169963"/>
          </a:xfrm>
          <a:prstGeom prst="rect">
            <a:avLst/>
          </a:prstGeom>
        </p:spPr>
      </p:pic>
      <p:pic>
        <p:nvPicPr>
          <p:cNvPr id="13" name="Imagen 12" descr="Dibujo animado de un personaje animado&#10;&#10;Descripción generada automáticamente con confianza baja">
            <a:extLst>
              <a:ext uri="{FF2B5EF4-FFF2-40B4-BE49-F238E27FC236}">
                <a16:creationId xmlns:a16="http://schemas.microsoft.com/office/drawing/2014/main" id="{FCA114BC-9107-4908-9467-80FC7EB81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9482" y="973307"/>
            <a:ext cx="1782116" cy="520760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618271" y="583892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</a:rPr>
              <a:t>https://www.icfes.gov.co/web/guest/guias-y-cuadernillos-evaluar-para-avanzar</a:t>
            </a:r>
          </a:p>
        </p:txBody>
      </p:sp>
    </p:spTree>
    <p:extLst>
      <p:ext uri="{BB962C8B-B14F-4D97-AF65-F5344CB8AC3E}">
        <p14:creationId xmlns:p14="http://schemas.microsoft.com/office/powerpoint/2010/main" val="3210830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8B0CDF00-DCCE-4609-B333-D5AE771E2A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47"/>
          <a:stretch/>
        </p:blipFill>
        <p:spPr>
          <a:xfrm>
            <a:off x="157518" y="1016641"/>
            <a:ext cx="12238985" cy="541642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463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255" y="89822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5255" y="179612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 Ciencias Naturales y Sociales y Ciudadanas.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16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4759" y="1848630"/>
            <a:ext cx="3457740" cy="198920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Institucional de Evaluación de Estudiantes</a:t>
            </a:r>
          </a:p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Decreto 1290</a:t>
            </a:r>
          </a:p>
          <a:p>
            <a:pPr algn="ctr"/>
            <a:r>
              <a:rPr lang="es-E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RESOLUCIÓN</a:t>
            </a:r>
          </a:p>
          <a:p>
            <a:pPr algn="ctr"/>
            <a:r>
              <a:rPr lang="es-E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No. 025 DE 2018</a:t>
            </a:r>
            <a:endParaRPr lang="es-E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 de Agosto</a:t>
            </a:r>
            <a:r>
              <a:rPr lang="es-E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s-CO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522499" y="2411034"/>
            <a:ext cx="837065" cy="432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522499" y="2843231"/>
            <a:ext cx="883248" cy="1383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Visión Misión</a:t>
            </a:r>
          </a:p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PEI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Políticas de calidad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Descripción </a:t>
            </a:r>
            <a:r>
              <a:rPr lang="es-CO" sz="1400" dirty="0" smtClean="0">
                <a:solidFill>
                  <a:schemeClr val="tx1"/>
                </a:solidFill>
              </a:rPr>
              <a:t>detallada del </a:t>
            </a:r>
            <a:r>
              <a:rPr lang="es-CO" sz="1400" dirty="0">
                <a:solidFill>
                  <a:schemeClr val="tx1"/>
                </a:solidFill>
              </a:rPr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Formación Integral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A</a:t>
            </a:r>
            <a:r>
              <a:rPr lang="es-ES" sz="1400" dirty="0" smtClean="0">
                <a:solidFill>
                  <a:schemeClr val="tx1"/>
                </a:solidFill>
              </a:rPr>
              <a:t>cciones de seguimiento para el mejoramiento de los desempeños de los estudiantes durante el año escolar.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837831"/>
            <a:ext cx="223733" cy="843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Competencias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Criterios claros de evaluación y Promoción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1793629" y="3837831"/>
            <a:ext cx="2056761" cy="858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Escala de valoración clara y pertinente con la escala nacional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7" name="Rectángulo 26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29" name="Rectángulo 28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2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18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283" y="974864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962968" y="1226804"/>
            <a:ext cx="1146420" cy="53094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577642" y="1986116"/>
            <a:ext cx="358151" cy="431803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02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007969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687664" y="6105832"/>
            <a:ext cx="1504335" cy="71173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5954678" y="1538764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747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8" y="970885"/>
            <a:ext cx="5973802" cy="368959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7074" y="970884"/>
            <a:ext cx="6116336" cy="368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12665"/>
            <a:ext cx="5928851" cy="342312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3658" y="1012664"/>
            <a:ext cx="6142107" cy="342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5920" y="1006993"/>
            <a:ext cx="7712125" cy="407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3365</TotalTime>
  <Words>389</Words>
  <Application>Microsoft Office PowerPoint</Application>
  <PresentationFormat>Panorámica</PresentationFormat>
  <Paragraphs>54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Work Sans Light</vt:lpstr>
      <vt:lpstr>Work Sans SemiBold</vt:lpstr>
      <vt:lpstr>Tema de Office</vt:lpstr>
      <vt:lpstr>Presentación de PowerPoint</vt:lpstr>
      <vt:lpstr>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ENSLAP</vt:lpstr>
      <vt:lpstr>HISTOGRAMAS DE FRECUENCIAS SABER 11 ENSLAP</vt:lpstr>
      <vt:lpstr>ALGUNAS HERRAMIENTAS</vt:lpstr>
      <vt:lpstr>Presentación de PowerPoint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84</cp:revision>
  <dcterms:created xsi:type="dcterms:W3CDTF">2020-11-05T02:54:50Z</dcterms:created>
  <dcterms:modified xsi:type="dcterms:W3CDTF">2022-01-28T02:57:19Z</dcterms:modified>
</cp:coreProperties>
</file>