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3" r:id="rId4"/>
    <p:sldId id="274" r:id="rId5"/>
    <p:sldId id="266" r:id="rId6"/>
    <p:sldId id="275" r:id="rId7"/>
    <p:sldId id="265" r:id="rId8"/>
    <p:sldId id="260" r:id="rId9"/>
    <p:sldId id="261" r:id="rId10"/>
    <p:sldId id="270" r:id="rId11"/>
    <p:sldId id="271" r:id="rId12"/>
    <p:sldId id="272" r:id="rId13"/>
    <p:sldId id="276" r:id="rId14"/>
    <p:sldId id="277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4689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21.png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microsoft.com/office/2007/relationships/hdphoto" Target="../media/hdphoto1.wdp"/><Relationship Id="rId7" Type="http://schemas.openxmlformats.org/officeDocument/2006/relationships/image" Target="../media/image2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pic>
        <p:nvPicPr>
          <p:cNvPr id="11" name="Imagen 10"/>
          <p:cNvPicPr>
            <a:picLocks noChangeAspect="1"/>
          </p:cNvPicPr>
          <p:nvPr/>
        </p:nvPicPr>
        <p:blipFill>
          <a:blip r:embed="rId8">
            <a:lum contrast="20000"/>
          </a:blip>
          <a:stretch>
            <a:fillRect/>
          </a:stretch>
        </p:blipFill>
        <p:spPr>
          <a:xfrm>
            <a:off x="10375611" y="4837470"/>
            <a:ext cx="1635339" cy="191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41" y="394085"/>
            <a:ext cx="10042404" cy="42651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673801" y="4659261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393681" y="4624518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131145" y="4753864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845589" y="4679973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252578" y="4692134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949" y="5498483"/>
            <a:ext cx="5620999" cy="130555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38897" y="5463672"/>
            <a:ext cx="5607441" cy="131907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8492391" y="1615654"/>
            <a:ext cx="5291427" cy="206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0043"/>
            <a:ext cx="5642043" cy="287735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11 - IEJS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50785" y="820690"/>
            <a:ext cx="5836595" cy="301605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87728" y="3863944"/>
            <a:ext cx="5922988" cy="303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-IEJS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4333628" y="5058576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930519"/>
            <a:ext cx="6402325" cy="400610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02324" y="1059657"/>
            <a:ext cx="5708638" cy="373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02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que requieran mejorar.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41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03703" y="1664173"/>
            <a:ext cx="2854037" cy="19281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1400" u="sng" dirty="0">
                <a:solidFill>
                  <a:schemeClr val="tx1"/>
                </a:solidFill>
              </a:rPr>
              <a:t>Decreto 1290 de </a:t>
            </a:r>
            <a:r>
              <a:rPr lang="es-CO" sz="1400" u="sng" dirty="0" smtClean="0">
                <a:solidFill>
                  <a:schemeClr val="tx1"/>
                </a:solidFill>
              </a:rPr>
              <a:t>2009</a:t>
            </a:r>
          </a:p>
          <a:p>
            <a:pPr algn="ctr"/>
            <a:r>
              <a:rPr lang="es-ES" sz="1400" u="sng" dirty="0">
                <a:solidFill>
                  <a:schemeClr val="tx1"/>
                </a:solidFill>
              </a:rPr>
              <a:t>Acuerdo No. 07</a:t>
            </a:r>
          </a:p>
          <a:p>
            <a:pPr algn="ctr"/>
            <a:r>
              <a:rPr lang="es-CO" sz="1400" u="sng" dirty="0" smtClean="0">
                <a:solidFill>
                  <a:schemeClr val="tx1"/>
                </a:solidFill>
              </a:rPr>
              <a:t>(25 Nov 2019)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457740" y="2411034"/>
            <a:ext cx="901824" cy="21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457740" y="2628253"/>
            <a:ext cx="948007" cy="159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592332"/>
            <a:ext cx="460826" cy="1089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030722" y="3592332"/>
            <a:ext cx="1819668" cy="1103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9" name="Rectángulo 28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30" name="Rectángulo 29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18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0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34426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923639" y="1059656"/>
            <a:ext cx="1146420" cy="53094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243437" y="2121966"/>
            <a:ext cx="351830" cy="406304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02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47" y="988825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687664" y="6105832"/>
            <a:ext cx="1504335" cy="711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284468" y="1681970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031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9" y="1300747"/>
            <a:ext cx="6038899" cy="336582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9726" y="1300747"/>
            <a:ext cx="5956946" cy="336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4" y="1150374"/>
            <a:ext cx="6068934" cy="34264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3401" y="1150374"/>
            <a:ext cx="5995771" cy="342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</a:t>
            </a:r>
            <a:r>
              <a:rPr lang="es-CO" dirty="0" smtClean="0"/>
              <a:t>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1" name="Rectángulo redondeado 10"/>
          <p:cNvSpPr/>
          <p:nvPr/>
        </p:nvSpPr>
        <p:spPr>
          <a:xfrm>
            <a:off x="3122892" y="5214818"/>
            <a:ext cx="5745803" cy="118283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¿Qué estrategias de mejoramiento realizan para mejorar en estos núcleos comunes?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9116" y="863600"/>
            <a:ext cx="7413354" cy="383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2948</TotalTime>
  <Words>382</Words>
  <Application>Microsoft Office PowerPoint</Application>
  <PresentationFormat>Panorámica</PresentationFormat>
  <Paragraphs>50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11 - IEJS</vt:lpstr>
      <vt:lpstr>HISTOGRAMAS DE FRECUENCIAS SABER 11 -IEJS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70</cp:revision>
  <dcterms:created xsi:type="dcterms:W3CDTF">2020-11-05T02:54:50Z</dcterms:created>
  <dcterms:modified xsi:type="dcterms:W3CDTF">2022-01-27T01:10:33Z</dcterms:modified>
</cp:coreProperties>
</file>