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6" r:id="rId6"/>
    <p:sldId id="273" r:id="rId7"/>
    <p:sldId id="265" r:id="rId8"/>
    <p:sldId id="260" r:id="rId9"/>
    <p:sldId id="261" r:id="rId10"/>
    <p:sldId id="270" r:id="rId11"/>
    <p:sldId id="271" r:id="rId12"/>
    <p:sldId id="272" r:id="rId13"/>
    <p:sldId id="274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005" autoAdjust="0"/>
  </p:normalViewPr>
  <p:slideViewPr>
    <p:cSldViewPr snapToGrid="0">
      <p:cViewPr varScale="1">
        <p:scale>
          <a:sx n="61" d="100"/>
          <a:sy n="61" d="100"/>
        </p:scale>
        <p:origin x="8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115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.wdp"/><Relationship Id="rId7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6.pn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3" name="Imagen 12" descr="../Downloads/358747452.png"/>
          <p:cNvPicPr/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302" y="4429919"/>
            <a:ext cx="3040698" cy="2321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013" y="653416"/>
            <a:ext cx="9366879" cy="41423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boxplot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552567" y="4759604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350653" y="4759604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830315" y="479578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630024" y="4759603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331612" y="4759603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18" name="Imagen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13" y="5493663"/>
            <a:ext cx="5597470" cy="1355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n 18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957" y="5509556"/>
            <a:ext cx="5652092" cy="13238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lecha izquierda 2"/>
          <p:cNvSpPr/>
          <p:nvPr/>
        </p:nvSpPr>
        <p:spPr>
          <a:xfrm>
            <a:off x="7935379" y="1370865"/>
            <a:ext cx="746768" cy="422787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Flecha izquierda 19"/>
          <p:cNvSpPr/>
          <p:nvPr/>
        </p:nvSpPr>
        <p:spPr>
          <a:xfrm>
            <a:off x="6490957" y="4028551"/>
            <a:ext cx="746768" cy="422787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Flecha izquierda 20"/>
          <p:cNvSpPr/>
          <p:nvPr/>
        </p:nvSpPr>
        <p:spPr>
          <a:xfrm flipH="1">
            <a:off x="8682147" y="2073440"/>
            <a:ext cx="528017" cy="318813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11 -2020 INEM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12" name="Imagen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4" y="801609"/>
            <a:ext cx="5506367" cy="2923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n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921" y="613500"/>
            <a:ext cx="5841169" cy="30258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n 13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413" y="3724852"/>
            <a:ext cx="5866109" cy="3092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11 -2020 INEM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3600"/>
            <a:ext cx="6408420" cy="3204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246" y="816293"/>
            <a:ext cx="5596890" cy="3251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</a:t>
            </a:r>
            <a:r>
              <a:rPr lang="es-CO" dirty="0" smtClean="0"/>
              <a:t>Ciudadanas e Inglés </a:t>
            </a:r>
            <a:r>
              <a:rPr lang="es-CO" dirty="0" smtClean="0"/>
              <a:t>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</a:t>
            </a:r>
            <a:r>
              <a:rPr lang="es-CO" dirty="0" smtClean="0"/>
              <a:t>metodologías de evaluación basado en evidencias (preguntas </a:t>
            </a:r>
            <a:r>
              <a:rPr lang="es-CO" dirty="0" smtClean="0"/>
              <a:t>tipo </a:t>
            </a:r>
            <a:r>
              <a:rPr lang="es-CO" dirty="0" smtClean="0"/>
              <a:t>ICFES), así como indicadores o métricas que permitan reflexionar la transición de aprendizajes armónicos </a:t>
            </a:r>
            <a:r>
              <a:rPr lang="es-CO" dirty="0" smtClean="0"/>
              <a:t>para </a:t>
            </a:r>
            <a:r>
              <a:rPr lang="es-CO" dirty="0" smtClean="0"/>
              <a:t>garantizar la </a:t>
            </a:r>
            <a:r>
              <a:rPr lang="es-CO" dirty="0" smtClean="0"/>
              <a:t>educación superior. </a:t>
            </a:r>
            <a:endParaRPr lang="es-CO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  <a:endParaRPr lang="es-CO" dirty="0" smtClean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475" y="0"/>
            <a:ext cx="26765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837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EJEMPLO: 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764009" y="2678806"/>
            <a:ext cx="2854037" cy="12838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b="1" dirty="0" smtClean="0">
                <a:ln/>
                <a:solidFill>
                  <a:schemeClr val="tx1"/>
                </a:solidFill>
              </a:rPr>
              <a:t>SIEE </a:t>
            </a:r>
            <a:r>
              <a:rPr lang="es-CO" b="1" dirty="0">
                <a:ln/>
                <a:solidFill>
                  <a:schemeClr val="tx1"/>
                </a:solidFill>
              </a:rPr>
              <a:t>-AJUSTADO 2019 CON AJUSTES TRANSITORIOS POR PANDEMIA</a:t>
            </a:r>
            <a:endParaRPr lang="es-CO" sz="1400" b="1" i="1" u="sng" dirty="0">
              <a:ln/>
              <a:solidFill>
                <a:schemeClr val="tx1"/>
              </a:solidFill>
            </a:endParaRP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618046" y="2411034"/>
            <a:ext cx="741518" cy="909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618046" y="3320733"/>
            <a:ext cx="783081" cy="1042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571342" y="1239083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¿De qué manera el SIEE apoya a los </a:t>
            </a:r>
            <a:r>
              <a:rPr lang="es-ES" dirty="0" smtClean="0"/>
              <a:t>estudiantes con dificultades de aprendizaje</a:t>
            </a:r>
            <a:r>
              <a:rPr lang="es-CO" dirty="0" smtClean="0"/>
              <a:t>? </a:t>
            </a:r>
            <a:endParaRPr lang="es-CO" dirty="0"/>
          </a:p>
        </p:txBody>
      </p:sp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Visión Misión</a:t>
            </a:r>
          </a:p>
          <a:p>
            <a:pPr algn="ctr"/>
            <a:r>
              <a:rPr lang="es-CO" sz="1400" dirty="0" smtClean="0"/>
              <a:t>PEI </a:t>
            </a:r>
            <a:endParaRPr lang="es-CO" sz="1400" dirty="0"/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Políticas de calidad</a:t>
            </a:r>
            <a:endParaRPr lang="es-CO" sz="1400" dirty="0"/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/>
              <a:t>Descripción </a:t>
            </a:r>
            <a:r>
              <a:rPr lang="es-CO" sz="1400" dirty="0" smtClean="0"/>
              <a:t>detallada del </a:t>
            </a:r>
            <a:r>
              <a:rPr lang="es-CO" sz="1400" dirty="0"/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653306" cy="8911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Educación inclusiva con formación Integral</a:t>
            </a:r>
            <a:endParaRPr lang="es-CO" sz="1400" dirty="0"/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824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1127" y="3728185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A</a:t>
            </a:r>
            <a:r>
              <a:rPr lang="es-ES" sz="1400" dirty="0" smtClean="0"/>
              <a:t>cciones de seguimiento para el mejoramiento de los desempeños de los estudiantes durante el año escolar. </a:t>
            </a:r>
            <a:endParaRPr lang="es-CO" sz="1400" dirty="0"/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962660"/>
            <a:ext cx="621132" cy="718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Competencias</a:t>
            </a:r>
            <a:endParaRPr lang="es-CO" sz="1400" dirty="0"/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Criterios claros de evaluación y Promoción</a:t>
            </a:r>
            <a:endParaRPr lang="es-CO" sz="1400" dirty="0"/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191028" y="3962660"/>
            <a:ext cx="1659362" cy="733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Escala de valoración clara y pertinente con la escala nacional</a:t>
            </a:r>
            <a:endParaRPr lang="es-CO" sz="1400" dirty="0"/>
          </a:p>
        </p:txBody>
      </p:sp>
      <p:sp>
        <p:nvSpPr>
          <p:cNvPr id="81" name="Rectángulo 80"/>
          <p:cNvSpPr/>
          <p:nvPr/>
        </p:nvSpPr>
        <p:spPr>
          <a:xfrm>
            <a:off x="8544232" y="283433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¿Cómo plantean su Sistema de </a:t>
            </a:r>
            <a:r>
              <a:rPr lang="es-CO" dirty="0"/>
              <a:t>E</a:t>
            </a:r>
            <a:r>
              <a:rPr lang="es-CO" dirty="0" smtClean="0"/>
              <a:t>valuación de Estudiantes en la </a:t>
            </a:r>
            <a:r>
              <a:rPr lang="es-CO" dirty="0" err="1" smtClean="0"/>
              <a:t>presencialidad</a:t>
            </a:r>
            <a:r>
              <a:rPr lang="es-CO" dirty="0" smtClean="0"/>
              <a:t>?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2002-2020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7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2020)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40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051860" y="1718913"/>
            <a:ext cx="301440" cy="42543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6589816" y="1189228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21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940860" y="1727200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/>
          <p:cNvSpPr txBox="1"/>
          <p:nvPr/>
        </p:nvSpPr>
        <p:spPr>
          <a:xfrm>
            <a:off x="7493021" y="1323634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27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30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0112"/>
            <a:ext cx="6057900" cy="35193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8772" y="1190113"/>
            <a:ext cx="6173564" cy="351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134985"/>
            <a:ext cx="6299200" cy="345538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9200" y="1134984"/>
            <a:ext cx="5768596" cy="345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5413" y="1072493"/>
            <a:ext cx="8760032" cy="452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2883</TotalTime>
  <Words>395</Words>
  <Application>Microsoft Office PowerPoint</Application>
  <PresentationFormat>Panorámica</PresentationFormat>
  <Paragraphs>46</Paragraphs>
  <Slides>13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Presentación de PowerPoint</vt:lpstr>
      <vt:lpstr>EJEMPLO: Sistema Institucional de Evaluación de Estudiantes (SIEE)</vt:lpstr>
      <vt:lpstr>HISTÓRICOS ETC Saber 11 -2002-2020</vt:lpstr>
      <vt:lpstr>ETC SABER 11 – CALENDARIO A (2019 VS 2020)</vt:lpstr>
      <vt:lpstr>Ranking Instituciones Educativas Saber 11 -2019 </vt:lpstr>
      <vt:lpstr>Ranking Instituciones Educativas Saber 11 -2019 </vt:lpstr>
      <vt:lpstr>Históricos prueba Saber 11 (2015-2021)</vt:lpstr>
      <vt:lpstr>Históricos prueba Saber 11 (2015-2021)</vt:lpstr>
      <vt:lpstr>Históricos prueba Saber 11 (2015-2021)</vt:lpstr>
      <vt:lpstr>Saber 11 -2020 boxplot</vt:lpstr>
      <vt:lpstr>HISTOGRAMAS DE FRECUENCIAS SABER 11 -2020 INEM</vt:lpstr>
      <vt:lpstr>HISTOGRAMAS DE FRECUENCIAS SABER 11 -2020 INEM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62</cp:revision>
  <dcterms:created xsi:type="dcterms:W3CDTF">2020-11-05T02:54:50Z</dcterms:created>
  <dcterms:modified xsi:type="dcterms:W3CDTF">2022-01-24T01:25:38Z</dcterms:modified>
</cp:coreProperties>
</file>