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3" r:id="rId4"/>
    <p:sldId id="274" r:id="rId5"/>
    <p:sldId id="275" r:id="rId6"/>
    <p:sldId id="276" r:id="rId7"/>
    <p:sldId id="265" r:id="rId8"/>
    <p:sldId id="260" r:id="rId9"/>
    <p:sldId id="261" r:id="rId10"/>
    <p:sldId id="270" r:id="rId11"/>
    <p:sldId id="271" r:id="rId12"/>
    <p:sldId id="272" r:id="rId13"/>
    <p:sldId id="278" r:id="rId14"/>
    <p:sldId id="277" r:id="rId1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8351" autoAdjust="0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1270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25/01/2022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20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14" name="Imagen 13" descr="C:\Users\JOEL\Downloads\escudirris (3).pn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847" y="4309194"/>
            <a:ext cx="2174692" cy="2450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2684"/>
          <a:stretch/>
        </p:blipFill>
        <p:spPr>
          <a:xfrm>
            <a:off x="51189" y="611651"/>
            <a:ext cx="10056856" cy="398802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488443" y="4427576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399202" y="4450177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60918" y="4599671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4632974" y="4450178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013473" y="4551705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8492391" y="1615654"/>
            <a:ext cx="5291427" cy="20601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189" y="5291425"/>
            <a:ext cx="5789270" cy="152613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69408" y="5291425"/>
            <a:ext cx="6198754" cy="152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31" y="571349"/>
            <a:ext cx="4559300" cy="334520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RURAL DEL SUR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28153" y="566391"/>
            <a:ext cx="4452099" cy="334024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05309" y="3916558"/>
            <a:ext cx="3865562" cy="281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5964"/>
            <a:ext cx="5932482" cy="425291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11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RURAL DEL SUR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4320928" y="5360219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2900" y="665965"/>
            <a:ext cx="5699099" cy="419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35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Ciudadanas e Inglés 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634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Decreto 1290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11034"/>
            <a:ext cx="901824" cy="2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8007" cy="159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592332"/>
            <a:ext cx="460826" cy="1089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1819668" cy="110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26" name="Rectángulo 25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4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5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9174950" y="1802996"/>
            <a:ext cx="301440" cy="425434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832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493309" y="1692966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0103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1937"/>
            <a:ext cx="6268225" cy="349363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8225" y="1141081"/>
            <a:ext cx="5859746" cy="350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4502"/>
            <a:ext cx="6285778" cy="337917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5777" y="1104501"/>
            <a:ext cx="5886877" cy="3379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8937" y="1100808"/>
            <a:ext cx="9015187" cy="461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3260</TotalTime>
  <Words>368</Words>
  <Application>Microsoft Office PowerPoint</Application>
  <PresentationFormat>Panorámica</PresentationFormat>
  <Paragraphs>47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RURAL DEL SUR</vt:lpstr>
      <vt:lpstr>HISTOGRAMAS DE FRECUENCIAS SABER 11 RURAL DEL SUR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80</cp:revision>
  <dcterms:created xsi:type="dcterms:W3CDTF">2020-11-05T02:54:50Z</dcterms:created>
  <dcterms:modified xsi:type="dcterms:W3CDTF">2022-01-25T11:58:06Z</dcterms:modified>
</cp:coreProperties>
</file>