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7" r:id="rId2"/>
    <p:sldId id="268" r:id="rId3"/>
    <p:sldId id="270" r:id="rId4"/>
    <p:sldId id="258" r:id="rId5"/>
    <p:sldId id="273" r:id="rId6"/>
    <p:sldId id="276" r:id="rId7"/>
    <p:sldId id="260" r:id="rId8"/>
    <p:sldId id="271" r:id="rId9"/>
    <p:sldId id="262" r:id="rId10"/>
    <p:sldId id="263" r:id="rId11"/>
    <p:sldId id="264" r:id="rId12"/>
    <p:sldId id="277" r:id="rId13"/>
    <p:sldId id="278" r:id="rId14"/>
    <p:sldId id="265" r:id="rId15"/>
    <p:sldId id="279" r:id="rId16"/>
    <p:sldId id="280" r:id="rId17"/>
    <p:sldId id="266" r:id="rId18"/>
    <p:sldId id="281" r:id="rId19"/>
    <p:sldId id="282" r:id="rId20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FF6600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a rivera" userId="cf07b18eb180890d" providerId="LiveId" clId="{6D1D0C0C-1F19-4ABD-9F9B-E802C845FFC7}"/>
    <pc:docChg chg="undo custSel addSld delSld modSld sldOrd">
      <pc:chgData name="daniela rivera" userId="cf07b18eb180890d" providerId="LiveId" clId="{6D1D0C0C-1F19-4ABD-9F9B-E802C845FFC7}" dt="2023-06-03T14:46:04.487" v="3228" actId="20577"/>
      <pc:docMkLst>
        <pc:docMk/>
      </pc:docMkLst>
      <pc:sldChg chg="addSp delSp modSp mod">
        <pc:chgData name="daniela rivera" userId="cf07b18eb180890d" providerId="LiveId" clId="{6D1D0C0C-1F19-4ABD-9F9B-E802C845FFC7}" dt="2023-05-26T05:14:48.783" v="418" actId="20577"/>
        <pc:sldMkLst>
          <pc:docMk/>
          <pc:sldMk cId="3786174017" sldId="257"/>
        </pc:sldMkLst>
        <pc:spChg chg="del mod">
          <ac:chgData name="daniela rivera" userId="cf07b18eb180890d" providerId="LiveId" clId="{6D1D0C0C-1F19-4ABD-9F9B-E802C845FFC7}" dt="2023-05-26T04:57:00.215" v="128" actId="21"/>
          <ac:spMkLst>
            <pc:docMk/>
            <pc:sldMk cId="3786174017" sldId="257"/>
            <ac:spMk id="2" creationId="{908C1E03-061F-3F81-6E7B-B9218ED5D470}"/>
          </ac:spMkLst>
        </pc:spChg>
        <pc:spChg chg="mod">
          <ac:chgData name="daniela rivera" userId="cf07b18eb180890d" providerId="LiveId" clId="{6D1D0C0C-1F19-4ABD-9F9B-E802C845FFC7}" dt="2023-05-26T04:58:57.867" v="151" actId="1076"/>
          <ac:spMkLst>
            <pc:docMk/>
            <pc:sldMk cId="3786174017" sldId="257"/>
            <ac:spMk id="3" creationId="{F501A6FC-B52C-1404-7B76-6AAA234DFC42}"/>
          </ac:spMkLst>
        </pc:spChg>
        <pc:spChg chg="add del mod">
          <ac:chgData name="daniela rivera" userId="cf07b18eb180890d" providerId="LiveId" clId="{6D1D0C0C-1F19-4ABD-9F9B-E802C845FFC7}" dt="2023-05-26T04:57:03.473" v="129" actId="478"/>
          <ac:spMkLst>
            <pc:docMk/>
            <pc:sldMk cId="3786174017" sldId="257"/>
            <ac:spMk id="6" creationId="{C16E7E34-ED27-9AC2-C0D8-DE0049CB761B}"/>
          </ac:spMkLst>
        </pc:spChg>
        <pc:spChg chg="add mod">
          <ac:chgData name="daniela rivera" userId="cf07b18eb180890d" providerId="LiveId" clId="{6D1D0C0C-1F19-4ABD-9F9B-E802C845FFC7}" dt="2023-05-26T05:14:48.783" v="418" actId="20577"/>
          <ac:spMkLst>
            <pc:docMk/>
            <pc:sldMk cId="3786174017" sldId="257"/>
            <ac:spMk id="7" creationId="{D0024A02-7835-DF55-34B2-B613DDECE6CA}"/>
          </ac:spMkLst>
        </pc:spChg>
        <pc:spChg chg="add del">
          <ac:chgData name="daniela rivera" userId="cf07b18eb180890d" providerId="LiveId" clId="{6D1D0C0C-1F19-4ABD-9F9B-E802C845FFC7}" dt="2023-05-26T05:02:44.031" v="153"/>
          <ac:spMkLst>
            <pc:docMk/>
            <pc:sldMk cId="3786174017" sldId="257"/>
            <ac:spMk id="8" creationId="{29430BF5-E2BF-EB0A-7D82-03952518A6DC}"/>
          </ac:spMkLst>
        </pc:spChg>
        <pc:picChg chg="add mod">
          <ac:chgData name="daniela rivera" userId="cf07b18eb180890d" providerId="LiveId" clId="{6D1D0C0C-1F19-4ABD-9F9B-E802C845FFC7}" dt="2023-05-26T04:58:03.595" v="142"/>
          <ac:picMkLst>
            <pc:docMk/>
            <pc:sldMk cId="3786174017" sldId="257"/>
            <ac:picMk id="4" creationId="{2934A9C2-B289-07F7-AA21-B5B5938955C5}"/>
          </ac:picMkLst>
        </pc:picChg>
        <pc:picChg chg="add mod ord modCrop">
          <ac:chgData name="daniela rivera" userId="cf07b18eb180890d" providerId="LiveId" clId="{6D1D0C0C-1F19-4ABD-9F9B-E802C845FFC7}" dt="2023-05-26T05:04:44.715" v="174" actId="167"/>
          <ac:picMkLst>
            <pc:docMk/>
            <pc:sldMk cId="3786174017" sldId="257"/>
            <ac:picMk id="9" creationId="{4AF8F5D7-9C65-206A-4A7A-5B4B5C63D7C3}"/>
          </ac:picMkLst>
        </pc:picChg>
        <pc:picChg chg="add mod ord modCrop">
          <ac:chgData name="daniela rivera" userId="cf07b18eb180890d" providerId="LiveId" clId="{6D1D0C0C-1F19-4ABD-9F9B-E802C845FFC7}" dt="2023-05-26T05:03:21.663" v="162" actId="167"/>
          <ac:picMkLst>
            <pc:docMk/>
            <pc:sldMk cId="3786174017" sldId="257"/>
            <ac:picMk id="10" creationId="{90BC9CE4-0F7A-88C4-0148-C441A7EC4D5B}"/>
          </ac:picMkLst>
        </pc:picChg>
        <pc:picChg chg="add mod ord modCrop">
          <ac:chgData name="daniela rivera" userId="cf07b18eb180890d" providerId="LiveId" clId="{6D1D0C0C-1F19-4ABD-9F9B-E802C845FFC7}" dt="2023-05-26T05:03:58.605" v="167" actId="167"/>
          <ac:picMkLst>
            <pc:docMk/>
            <pc:sldMk cId="3786174017" sldId="257"/>
            <ac:picMk id="11" creationId="{35B4CA28-DE95-ADAD-1823-91BD5034F953}"/>
          </ac:picMkLst>
        </pc:picChg>
        <pc:picChg chg="add mod ord modCrop">
          <ac:chgData name="daniela rivera" userId="cf07b18eb180890d" providerId="LiveId" clId="{6D1D0C0C-1F19-4ABD-9F9B-E802C845FFC7}" dt="2023-05-26T05:04:24.070" v="171" actId="167"/>
          <ac:picMkLst>
            <pc:docMk/>
            <pc:sldMk cId="3786174017" sldId="257"/>
            <ac:picMk id="12" creationId="{E8D72044-D1A8-C42D-5FD9-2FCCC97EAFD3}"/>
          </ac:picMkLst>
        </pc:picChg>
      </pc:sldChg>
      <pc:sldChg chg="del">
        <pc:chgData name="daniela rivera" userId="cf07b18eb180890d" providerId="LiveId" clId="{6D1D0C0C-1F19-4ABD-9F9B-E802C845FFC7}" dt="2023-05-26T04:46:26.862" v="0" actId="47"/>
        <pc:sldMkLst>
          <pc:docMk/>
          <pc:sldMk cId="2023407372" sldId="258"/>
        </pc:sldMkLst>
      </pc:sldChg>
      <pc:sldChg chg="addSp delSp modSp new mod modClrScheme chgLayout">
        <pc:chgData name="daniela rivera" userId="cf07b18eb180890d" providerId="LiveId" clId="{6D1D0C0C-1F19-4ABD-9F9B-E802C845FFC7}" dt="2023-05-26T14:35:39.808" v="1140" actId="1076"/>
        <pc:sldMkLst>
          <pc:docMk/>
          <pc:sldMk cId="2165611104" sldId="258"/>
        </pc:sldMkLst>
        <pc:spChg chg="del">
          <ac:chgData name="daniela rivera" userId="cf07b18eb180890d" providerId="LiveId" clId="{6D1D0C0C-1F19-4ABD-9F9B-E802C845FFC7}" dt="2023-05-26T04:52:53.885" v="57" actId="700"/>
          <ac:spMkLst>
            <pc:docMk/>
            <pc:sldMk cId="2165611104" sldId="258"/>
            <ac:spMk id="2" creationId="{9B719E4D-B401-2FED-F012-D5DCAD2462FF}"/>
          </ac:spMkLst>
        </pc:spChg>
        <pc:spChg chg="del">
          <ac:chgData name="daniela rivera" userId="cf07b18eb180890d" providerId="LiveId" clId="{6D1D0C0C-1F19-4ABD-9F9B-E802C845FFC7}" dt="2023-05-26T04:52:53.885" v="57" actId="700"/>
          <ac:spMkLst>
            <pc:docMk/>
            <pc:sldMk cId="2165611104" sldId="258"/>
            <ac:spMk id="3" creationId="{67866ADE-D5EE-8005-68F1-9AC63EFF5533}"/>
          </ac:spMkLst>
        </pc:spChg>
        <pc:spChg chg="add mod">
          <ac:chgData name="daniela rivera" userId="cf07b18eb180890d" providerId="LiveId" clId="{6D1D0C0C-1F19-4ABD-9F9B-E802C845FFC7}" dt="2023-05-26T05:06:59.632" v="206" actId="122"/>
          <ac:spMkLst>
            <pc:docMk/>
            <pc:sldMk cId="2165611104" sldId="258"/>
            <ac:spMk id="4" creationId="{CE7B79BB-E3CA-3B55-29B0-BF82B7FA6923}"/>
          </ac:spMkLst>
        </pc:spChg>
        <pc:spChg chg="add mod">
          <ac:chgData name="daniela rivera" userId="cf07b18eb180890d" providerId="LiveId" clId="{6D1D0C0C-1F19-4ABD-9F9B-E802C845FFC7}" dt="2023-05-26T14:35:22.009" v="1138" actId="1076"/>
          <ac:spMkLst>
            <pc:docMk/>
            <pc:sldMk cId="2165611104" sldId="258"/>
            <ac:spMk id="5" creationId="{27B57AC2-5D51-668D-118E-3233FC999ECE}"/>
          </ac:spMkLst>
        </pc:spChg>
        <pc:spChg chg="add mod">
          <ac:chgData name="daniela rivera" userId="cf07b18eb180890d" providerId="LiveId" clId="{6D1D0C0C-1F19-4ABD-9F9B-E802C845FFC7}" dt="2023-05-26T14:35:27.464" v="1139" actId="1076"/>
          <ac:spMkLst>
            <pc:docMk/>
            <pc:sldMk cId="2165611104" sldId="258"/>
            <ac:spMk id="6" creationId="{0261ADBB-0F42-22AB-5CA4-F66506FA3274}"/>
          </ac:spMkLst>
        </pc:spChg>
        <pc:spChg chg="add mod">
          <ac:chgData name="daniela rivera" userId="cf07b18eb180890d" providerId="LiveId" clId="{6D1D0C0C-1F19-4ABD-9F9B-E802C845FFC7}" dt="2023-05-26T14:35:39.808" v="1140" actId="1076"/>
          <ac:spMkLst>
            <pc:docMk/>
            <pc:sldMk cId="2165611104" sldId="258"/>
            <ac:spMk id="7" creationId="{732313DD-C2AA-32E5-4EAC-1F422F11F305}"/>
          </ac:spMkLst>
        </pc:spChg>
        <pc:picChg chg="add del mod">
          <ac:chgData name="daniela rivera" userId="cf07b18eb180890d" providerId="LiveId" clId="{6D1D0C0C-1F19-4ABD-9F9B-E802C845FFC7}" dt="2023-05-26T04:56:43.568" v="125" actId="21"/>
          <ac:picMkLst>
            <pc:docMk/>
            <pc:sldMk cId="2165611104" sldId="258"/>
            <ac:picMk id="1026" creationId="{1C1CFED9-1ACA-03A6-7D27-6D8F0BBAEAEA}"/>
          </ac:picMkLst>
        </pc:picChg>
      </pc:sldChg>
      <pc:sldChg chg="del">
        <pc:chgData name="daniela rivera" userId="cf07b18eb180890d" providerId="LiveId" clId="{6D1D0C0C-1F19-4ABD-9F9B-E802C845FFC7}" dt="2023-05-26T04:46:26.862" v="0" actId="47"/>
        <pc:sldMkLst>
          <pc:docMk/>
          <pc:sldMk cId="625793194" sldId="259"/>
        </pc:sldMkLst>
      </pc:sldChg>
      <pc:sldChg chg="addSp delSp modSp new mod">
        <pc:chgData name="daniela rivera" userId="cf07b18eb180890d" providerId="LiveId" clId="{6D1D0C0C-1F19-4ABD-9F9B-E802C845FFC7}" dt="2023-05-26T05:44:41.231" v="864" actId="1076"/>
        <pc:sldMkLst>
          <pc:docMk/>
          <pc:sldMk cId="1338065640" sldId="259"/>
        </pc:sldMkLst>
        <pc:spChg chg="del mod">
          <ac:chgData name="daniela rivera" userId="cf07b18eb180890d" providerId="LiveId" clId="{6D1D0C0C-1F19-4ABD-9F9B-E802C845FFC7}" dt="2023-05-26T05:40:43.792" v="825" actId="478"/>
          <ac:spMkLst>
            <pc:docMk/>
            <pc:sldMk cId="1338065640" sldId="259"/>
            <ac:spMk id="2" creationId="{A22AD3E1-52AB-8065-DFDD-664A59A7AAAB}"/>
          </ac:spMkLst>
        </pc:spChg>
        <pc:picChg chg="add mod">
          <ac:chgData name="daniela rivera" userId="cf07b18eb180890d" providerId="LiveId" clId="{6D1D0C0C-1F19-4ABD-9F9B-E802C845FFC7}" dt="2023-05-26T05:44:41.231" v="864" actId="1076"/>
          <ac:picMkLst>
            <pc:docMk/>
            <pc:sldMk cId="1338065640" sldId="259"/>
            <ac:picMk id="4" creationId="{99168648-F52B-792E-10FE-167B59B44975}"/>
          </ac:picMkLst>
        </pc:picChg>
      </pc:sldChg>
      <pc:sldChg chg="addSp delSp modSp add mod">
        <pc:chgData name="daniela rivera" userId="cf07b18eb180890d" providerId="LiveId" clId="{6D1D0C0C-1F19-4ABD-9F9B-E802C845FFC7}" dt="2023-05-27T23:29:13.124" v="2406" actId="20577"/>
        <pc:sldMkLst>
          <pc:docMk/>
          <pc:sldMk cId="2280633141" sldId="260"/>
        </pc:sldMkLst>
        <pc:spChg chg="mod">
          <ac:chgData name="daniela rivera" userId="cf07b18eb180890d" providerId="LiveId" clId="{6D1D0C0C-1F19-4ABD-9F9B-E802C845FFC7}" dt="2023-05-26T16:07:16.241" v="1796" actId="1035"/>
          <ac:spMkLst>
            <pc:docMk/>
            <pc:sldMk cId="2280633141" sldId="260"/>
            <ac:spMk id="4" creationId="{CE7B79BB-E3CA-3B55-29B0-BF82B7FA6923}"/>
          </ac:spMkLst>
        </pc:spChg>
        <pc:graphicFrameChg chg="add mod modGraphic">
          <ac:chgData name="daniela rivera" userId="cf07b18eb180890d" providerId="LiveId" clId="{6D1D0C0C-1F19-4ABD-9F9B-E802C845FFC7}" dt="2023-05-27T23:29:13.124" v="2406" actId="20577"/>
          <ac:graphicFrameMkLst>
            <pc:docMk/>
            <pc:sldMk cId="2280633141" sldId="260"/>
            <ac:graphicFrameMk id="5" creationId="{50CBFA8F-E2D6-C5C7-E24F-B368C8739207}"/>
          </ac:graphicFrameMkLst>
        </pc:graphicFrameChg>
        <pc:picChg chg="add del mod">
          <ac:chgData name="daniela rivera" userId="cf07b18eb180890d" providerId="LiveId" clId="{6D1D0C0C-1F19-4ABD-9F9B-E802C845FFC7}" dt="2023-05-26T14:54:46.210" v="1455" actId="478"/>
          <ac:picMkLst>
            <pc:docMk/>
            <pc:sldMk cId="2280633141" sldId="260"/>
            <ac:picMk id="3" creationId="{045856EB-0954-6134-7677-10E70DCA5479}"/>
          </ac:picMkLst>
        </pc:picChg>
      </pc:sldChg>
      <pc:sldChg chg="del">
        <pc:chgData name="daniela rivera" userId="cf07b18eb180890d" providerId="LiveId" clId="{6D1D0C0C-1F19-4ABD-9F9B-E802C845FFC7}" dt="2023-05-26T04:46:26.862" v="0" actId="47"/>
        <pc:sldMkLst>
          <pc:docMk/>
          <pc:sldMk cId="2893804346" sldId="260"/>
        </pc:sldMkLst>
      </pc:sldChg>
      <pc:sldChg chg="addSp delSp modSp add mod">
        <pc:chgData name="daniela rivera" userId="cf07b18eb180890d" providerId="LiveId" clId="{6D1D0C0C-1F19-4ABD-9F9B-E802C845FFC7}" dt="2023-06-03T14:39:02.176" v="3202" actId="478"/>
        <pc:sldMkLst>
          <pc:docMk/>
          <pc:sldMk cId="3357576023" sldId="261"/>
        </pc:sldMkLst>
        <pc:spChg chg="mod">
          <ac:chgData name="daniela rivera" userId="cf07b18eb180890d" providerId="LiveId" clId="{6D1D0C0C-1F19-4ABD-9F9B-E802C845FFC7}" dt="2023-05-26T05:09:21.988" v="268" actId="20577"/>
          <ac:spMkLst>
            <pc:docMk/>
            <pc:sldMk cId="3357576023" sldId="261"/>
            <ac:spMk id="4" creationId="{CE7B79BB-E3CA-3B55-29B0-BF82B7FA6923}"/>
          </ac:spMkLst>
        </pc:spChg>
        <pc:graphicFrameChg chg="add del mod modGraphic">
          <ac:chgData name="daniela rivera" userId="cf07b18eb180890d" providerId="LiveId" clId="{6D1D0C0C-1F19-4ABD-9F9B-E802C845FFC7}" dt="2023-06-03T14:39:02.176" v="3202" actId="478"/>
          <ac:graphicFrameMkLst>
            <pc:docMk/>
            <pc:sldMk cId="3357576023" sldId="261"/>
            <ac:graphicFrameMk id="2" creationId="{F410B6A7-EB5B-DF8D-6D8C-893DD45B6FAF}"/>
          </ac:graphicFrameMkLst>
        </pc:graphicFrameChg>
      </pc:sldChg>
      <pc:sldChg chg="del">
        <pc:chgData name="daniela rivera" userId="cf07b18eb180890d" providerId="LiveId" clId="{6D1D0C0C-1F19-4ABD-9F9B-E802C845FFC7}" dt="2023-05-26T04:46:26.862" v="0" actId="47"/>
        <pc:sldMkLst>
          <pc:docMk/>
          <pc:sldMk cId="3426188706" sldId="261"/>
        </pc:sldMkLst>
      </pc:sldChg>
      <pc:sldChg chg="addSp modSp add mod modClrScheme chgLayout">
        <pc:chgData name="daniela rivera" userId="cf07b18eb180890d" providerId="LiveId" clId="{6D1D0C0C-1F19-4ABD-9F9B-E802C845FFC7}" dt="2023-05-28T22:59:10.943" v="3156" actId="1037"/>
        <pc:sldMkLst>
          <pc:docMk/>
          <pc:sldMk cId="405360527" sldId="262"/>
        </pc:sldMkLst>
        <pc:spChg chg="add mod ord">
          <ac:chgData name="daniela rivera" userId="cf07b18eb180890d" providerId="LiveId" clId="{6D1D0C0C-1F19-4ABD-9F9B-E802C845FFC7}" dt="2023-05-28T22:58:51.038" v="3150" actId="1035"/>
          <ac:spMkLst>
            <pc:docMk/>
            <pc:sldMk cId="405360527" sldId="262"/>
            <ac:spMk id="2" creationId="{D2B7FFBF-7636-A6DB-4B48-79861B73D5CF}"/>
          </ac:spMkLst>
        </pc:spChg>
        <pc:spChg chg="mod ord">
          <ac:chgData name="daniela rivera" userId="cf07b18eb180890d" providerId="LiveId" clId="{6D1D0C0C-1F19-4ABD-9F9B-E802C845FFC7}" dt="2023-05-28T22:46:07.640" v="2687" actId="1036"/>
          <ac:spMkLst>
            <pc:docMk/>
            <pc:sldMk cId="405360527" sldId="262"/>
            <ac:spMk id="4" creationId="{CE7B79BB-E3CA-3B55-29B0-BF82B7FA6923}"/>
          </ac:spMkLst>
        </pc:spChg>
        <pc:picChg chg="add mod">
          <ac:chgData name="daniela rivera" userId="cf07b18eb180890d" providerId="LiveId" clId="{6D1D0C0C-1F19-4ABD-9F9B-E802C845FFC7}" dt="2023-05-28T22:57:15.059" v="3095" actId="1036"/>
          <ac:picMkLst>
            <pc:docMk/>
            <pc:sldMk cId="405360527" sldId="262"/>
            <ac:picMk id="3" creationId="{B2121577-C18D-E3A0-C8EE-AA2C4A3DD3B8}"/>
          </ac:picMkLst>
        </pc:picChg>
        <pc:picChg chg="add mod">
          <ac:chgData name="daniela rivera" userId="cf07b18eb180890d" providerId="LiveId" clId="{6D1D0C0C-1F19-4ABD-9F9B-E802C845FFC7}" dt="2023-05-28T22:57:05.982" v="3084" actId="1036"/>
          <ac:picMkLst>
            <pc:docMk/>
            <pc:sldMk cId="405360527" sldId="262"/>
            <ac:picMk id="5" creationId="{B697505C-C88D-DD7A-BAA6-1A96CFD9DF46}"/>
          </ac:picMkLst>
        </pc:picChg>
        <pc:picChg chg="add mod">
          <ac:chgData name="daniela rivera" userId="cf07b18eb180890d" providerId="LiveId" clId="{6D1D0C0C-1F19-4ABD-9F9B-E802C845FFC7}" dt="2023-05-28T22:57:45.070" v="3103" actId="1038"/>
          <ac:picMkLst>
            <pc:docMk/>
            <pc:sldMk cId="405360527" sldId="262"/>
            <ac:picMk id="6" creationId="{0B013147-8C81-76EC-8611-50480F3C15BB}"/>
          </ac:picMkLst>
        </pc:picChg>
        <pc:picChg chg="add mod">
          <ac:chgData name="daniela rivera" userId="cf07b18eb180890d" providerId="LiveId" clId="{6D1D0C0C-1F19-4ABD-9F9B-E802C845FFC7}" dt="2023-05-28T22:58:20.694" v="3128" actId="1036"/>
          <ac:picMkLst>
            <pc:docMk/>
            <pc:sldMk cId="405360527" sldId="262"/>
            <ac:picMk id="7" creationId="{9A795E75-3DB2-9A17-B53F-469316EBAA8E}"/>
          </ac:picMkLst>
        </pc:picChg>
        <pc:picChg chg="add mod">
          <ac:chgData name="daniela rivera" userId="cf07b18eb180890d" providerId="LiveId" clId="{6D1D0C0C-1F19-4ABD-9F9B-E802C845FFC7}" dt="2023-05-28T22:59:10.943" v="3156" actId="1037"/>
          <ac:picMkLst>
            <pc:docMk/>
            <pc:sldMk cId="405360527" sldId="262"/>
            <ac:picMk id="8" creationId="{E1A04CDA-0AF4-3C14-A538-BF6D9B0BF641}"/>
          </ac:picMkLst>
        </pc:picChg>
        <pc:picChg chg="add mod">
          <ac:chgData name="daniela rivera" userId="cf07b18eb180890d" providerId="LiveId" clId="{6D1D0C0C-1F19-4ABD-9F9B-E802C845FFC7}" dt="2023-05-28T22:59:00.433" v="3151" actId="14100"/>
          <ac:picMkLst>
            <pc:docMk/>
            <pc:sldMk cId="405360527" sldId="262"/>
            <ac:picMk id="9218" creationId="{E690D5DC-03DF-9B6C-B2E0-E27BC6EE0E32}"/>
          </ac:picMkLst>
        </pc:picChg>
      </pc:sldChg>
      <pc:sldChg chg="del">
        <pc:chgData name="daniela rivera" userId="cf07b18eb180890d" providerId="LiveId" clId="{6D1D0C0C-1F19-4ABD-9F9B-E802C845FFC7}" dt="2023-05-26T04:46:26.862" v="0" actId="47"/>
        <pc:sldMkLst>
          <pc:docMk/>
          <pc:sldMk cId="2914731007" sldId="262"/>
        </pc:sldMkLst>
      </pc:sldChg>
      <pc:sldChg chg="del">
        <pc:chgData name="daniela rivera" userId="cf07b18eb180890d" providerId="LiveId" clId="{6D1D0C0C-1F19-4ABD-9F9B-E802C845FFC7}" dt="2023-05-26T04:46:26.862" v="0" actId="47"/>
        <pc:sldMkLst>
          <pc:docMk/>
          <pc:sldMk cId="3854692576" sldId="263"/>
        </pc:sldMkLst>
      </pc:sldChg>
      <pc:sldChg chg="addSp modSp add mod">
        <pc:chgData name="daniela rivera" userId="cf07b18eb180890d" providerId="LiveId" clId="{6D1D0C0C-1F19-4ABD-9F9B-E802C845FFC7}" dt="2023-05-28T22:59:50.912" v="3159" actId="403"/>
        <pc:sldMkLst>
          <pc:docMk/>
          <pc:sldMk cId="3869038834" sldId="263"/>
        </pc:sldMkLst>
        <pc:spChg chg="mod">
          <ac:chgData name="daniela rivera" userId="cf07b18eb180890d" providerId="LiveId" clId="{6D1D0C0C-1F19-4ABD-9F9B-E802C845FFC7}" dt="2023-05-28T22:59:50.912" v="3159" actId="403"/>
          <ac:spMkLst>
            <pc:docMk/>
            <pc:sldMk cId="3869038834" sldId="263"/>
            <ac:spMk id="4" creationId="{CE7B79BB-E3CA-3B55-29B0-BF82B7FA6923}"/>
          </ac:spMkLst>
        </pc:spChg>
        <pc:picChg chg="add mod">
          <ac:chgData name="daniela rivera" userId="cf07b18eb180890d" providerId="LiveId" clId="{6D1D0C0C-1F19-4ABD-9F9B-E802C845FFC7}" dt="2023-05-27T23:07:16.622" v="2262" actId="1076"/>
          <ac:picMkLst>
            <pc:docMk/>
            <pc:sldMk cId="3869038834" sldId="263"/>
            <ac:picMk id="3" creationId="{85578FAA-9C73-3766-CCDC-39BD6EEA2448}"/>
          </ac:picMkLst>
        </pc:picChg>
      </pc:sldChg>
      <pc:sldChg chg="del">
        <pc:chgData name="daniela rivera" userId="cf07b18eb180890d" providerId="LiveId" clId="{6D1D0C0C-1F19-4ABD-9F9B-E802C845FFC7}" dt="2023-05-26T04:46:26.862" v="0" actId="47"/>
        <pc:sldMkLst>
          <pc:docMk/>
          <pc:sldMk cId="3473270434" sldId="264"/>
        </pc:sldMkLst>
      </pc:sldChg>
      <pc:sldChg chg="addSp modSp add mod">
        <pc:chgData name="daniela rivera" userId="cf07b18eb180890d" providerId="LiveId" clId="{6D1D0C0C-1F19-4ABD-9F9B-E802C845FFC7}" dt="2023-05-28T23:00:01.163" v="3163" actId="403"/>
        <pc:sldMkLst>
          <pc:docMk/>
          <pc:sldMk cId="4207205304" sldId="264"/>
        </pc:sldMkLst>
        <pc:spChg chg="mod">
          <ac:chgData name="daniela rivera" userId="cf07b18eb180890d" providerId="LiveId" clId="{6D1D0C0C-1F19-4ABD-9F9B-E802C845FFC7}" dt="2023-05-28T23:00:01.163" v="3163" actId="403"/>
          <ac:spMkLst>
            <pc:docMk/>
            <pc:sldMk cId="4207205304" sldId="264"/>
            <ac:spMk id="4" creationId="{CE7B79BB-E3CA-3B55-29B0-BF82B7FA6923}"/>
          </ac:spMkLst>
        </pc:spChg>
        <pc:picChg chg="add mod">
          <ac:chgData name="daniela rivera" userId="cf07b18eb180890d" providerId="LiveId" clId="{6D1D0C0C-1F19-4ABD-9F9B-E802C845FFC7}" dt="2023-05-27T23:26:44.990" v="2309" actId="1076"/>
          <ac:picMkLst>
            <pc:docMk/>
            <pc:sldMk cId="4207205304" sldId="264"/>
            <ac:picMk id="3" creationId="{5005C95D-706A-7298-DEAC-0E6E4A7B0D81}"/>
          </ac:picMkLst>
        </pc:picChg>
      </pc:sldChg>
      <pc:sldChg chg="addSp modSp add mod">
        <pc:chgData name="daniela rivera" userId="cf07b18eb180890d" providerId="LiveId" clId="{6D1D0C0C-1F19-4ABD-9F9B-E802C845FFC7}" dt="2023-05-28T23:00:37.213" v="3193" actId="1036"/>
        <pc:sldMkLst>
          <pc:docMk/>
          <pc:sldMk cId="292895946" sldId="265"/>
        </pc:sldMkLst>
        <pc:spChg chg="mod">
          <ac:chgData name="daniela rivera" userId="cf07b18eb180890d" providerId="LiveId" clId="{6D1D0C0C-1F19-4ABD-9F9B-E802C845FFC7}" dt="2023-05-28T23:00:37.213" v="3193" actId="1036"/>
          <ac:spMkLst>
            <pc:docMk/>
            <pc:sldMk cId="292895946" sldId="265"/>
            <ac:spMk id="4" creationId="{CE7B79BB-E3CA-3B55-29B0-BF82B7FA6923}"/>
          </ac:spMkLst>
        </pc:spChg>
        <pc:picChg chg="add mod">
          <ac:chgData name="daniela rivera" userId="cf07b18eb180890d" providerId="LiveId" clId="{6D1D0C0C-1F19-4ABD-9F9B-E802C845FFC7}" dt="2023-05-27T23:31:42.052" v="2469" actId="1076"/>
          <ac:picMkLst>
            <pc:docMk/>
            <pc:sldMk cId="292895946" sldId="265"/>
            <ac:picMk id="3" creationId="{F28AA828-80D9-B550-ED5E-770DD63B9427}"/>
          </ac:picMkLst>
        </pc:picChg>
      </pc:sldChg>
      <pc:sldChg chg="del">
        <pc:chgData name="daniela rivera" userId="cf07b18eb180890d" providerId="LiveId" clId="{6D1D0C0C-1F19-4ABD-9F9B-E802C845FFC7}" dt="2023-05-26T04:46:26.862" v="0" actId="47"/>
        <pc:sldMkLst>
          <pc:docMk/>
          <pc:sldMk cId="3415453868" sldId="265"/>
        </pc:sldMkLst>
      </pc:sldChg>
      <pc:sldChg chg="del">
        <pc:chgData name="daniela rivera" userId="cf07b18eb180890d" providerId="LiveId" clId="{6D1D0C0C-1F19-4ABD-9F9B-E802C845FFC7}" dt="2023-05-26T04:46:26.862" v="0" actId="47"/>
        <pc:sldMkLst>
          <pc:docMk/>
          <pc:sldMk cId="790950561" sldId="266"/>
        </pc:sldMkLst>
      </pc:sldChg>
      <pc:sldChg chg="addSp modSp add mod">
        <pc:chgData name="daniela rivera" userId="cf07b18eb180890d" providerId="LiveId" clId="{6D1D0C0C-1F19-4ABD-9F9B-E802C845FFC7}" dt="2023-06-03T14:46:04.487" v="3228" actId="20577"/>
        <pc:sldMkLst>
          <pc:docMk/>
          <pc:sldMk cId="2421909131" sldId="266"/>
        </pc:sldMkLst>
        <pc:spChg chg="mod">
          <ac:chgData name="daniela rivera" userId="cf07b18eb180890d" providerId="LiveId" clId="{6D1D0C0C-1F19-4ABD-9F9B-E802C845FFC7}" dt="2023-06-03T14:46:04.487" v="3228" actId="20577"/>
          <ac:spMkLst>
            <pc:docMk/>
            <pc:sldMk cId="2421909131" sldId="266"/>
            <ac:spMk id="4" creationId="{CE7B79BB-E3CA-3B55-29B0-BF82B7FA6923}"/>
          </ac:spMkLst>
        </pc:spChg>
        <pc:picChg chg="add mod">
          <ac:chgData name="daniela rivera" userId="cf07b18eb180890d" providerId="LiveId" clId="{6D1D0C0C-1F19-4ABD-9F9B-E802C845FFC7}" dt="2023-05-28T22:41:39.014" v="2601" actId="1076"/>
          <ac:picMkLst>
            <pc:docMk/>
            <pc:sldMk cId="2421909131" sldId="266"/>
            <ac:picMk id="3" creationId="{97FEAE68-2185-9D38-265C-6FCD4D106B02}"/>
          </ac:picMkLst>
        </pc:picChg>
      </pc:sldChg>
      <pc:sldChg chg="del">
        <pc:chgData name="daniela rivera" userId="cf07b18eb180890d" providerId="LiveId" clId="{6D1D0C0C-1F19-4ABD-9F9B-E802C845FFC7}" dt="2023-05-26T04:46:26.862" v="0" actId="47"/>
        <pc:sldMkLst>
          <pc:docMk/>
          <pc:sldMk cId="1156319374" sldId="267"/>
        </pc:sldMkLst>
      </pc:sldChg>
      <pc:sldChg chg="addSp delSp modSp add mod">
        <pc:chgData name="daniela rivera" userId="cf07b18eb180890d" providerId="LiveId" clId="{6D1D0C0C-1F19-4ABD-9F9B-E802C845FFC7}" dt="2023-05-28T23:00:26.597" v="3181" actId="404"/>
        <pc:sldMkLst>
          <pc:docMk/>
          <pc:sldMk cId="2942606641" sldId="267"/>
        </pc:sldMkLst>
        <pc:spChg chg="mod">
          <ac:chgData name="daniela rivera" userId="cf07b18eb180890d" providerId="LiveId" clId="{6D1D0C0C-1F19-4ABD-9F9B-E802C845FFC7}" dt="2023-05-28T23:00:26.597" v="3181" actId="404"/>
          <ac:spMkLst>
            <pc:docMk/>
            <pc:sldMk cId="2942606641" sldId="267"/>
            <ac:spMk id="4" creationId="{CE7B79BB-E3CA-3B55-29B0-BF82B7FA6923}"/>
          </ac:spMkLst>
        </pc:spChg>
        <pc:picChg chg="add mod">
          <ac:chgData name="daniela rivera" userId="cf07b18eb180890d" providerId="LiveId" clId="{6D1D0C0C-1F19-4ABD-9F9B-E802C845FFC7}" dt="2023-05-28T22:42:00.547" v="2603" actId="1076"/>
          <ac:picMkLst>
            <pc:docMk/>
            <pc:sldMk cId="2942606641" sldId="267"/>
            <ac:picMk id="3" creationId="{C5BA0299-D745-B2ED-0CE8-F331076FA90A}"/>
          </ac:picMkLst>
        </pc:picChg>
        <pc:picChg chg="add del mod">
          <ac:chgData name="daniela rivera" userId="cf07b18eb180890d" providerId="LiveId" clId="{6D1D0C0C-1F19-4ABD-9F9B-E802C845FFC7}" dt="2023-05-28T22:58:27.835" v="3130"/>
          <ac:picMkLst>
            <pc:docMk/>
            <pc:sldMk cId="2942606641" sldId="267"/>
            <ac:picMk id="5" creationId="{7B40098A-3A9C-5DB7-843D-DD979D0F7B57}"/>
          </ac:picMkLst>
        </pc:picChg>
      </pc:sldChg>
      <pc:sldChg chg="modSp new mod">
        <pc:chgData name="daniela rivera" userId="cf07b18eb180890d" providerId="LiveId" clId="{6D1D0C0C-1F19-4ABD-9F9B-E802C845FFC7}" dt="2023-05-26T05:21:08.362" v="770" actId="20577"/>
        <pc:sldMkLst>
          <pc:docMk/>
          <pc:sldMk cId="1336844022" sldId="268"/>
        </pc:sldMkLst>
        <pc:spChg chg="mod">
          <ac:chgData name="daniela rivera" userId="cf07b18eb180890d" providerId="LiveId" clId="{6D1D0C0C-1F19-4ABD-9F9B-E802C845FFC7}" dt="2023-05-26T05:13:42.338" v="339" actId="1036"/>
          <ac:spMkLst>
            <pc:docMk/>
            <pc:sldMk cId="1336844022" sldId="268"/>
            <ac:spMk id="2" creationId="{1EE091A0-1D08-4015-8A6B-7B999093B2B9}"/>
          </ac:spMkLst>
        </pc:spChg>
        <pc:spChg chg="mod">
          <ac:chgData name="daniela rivera" userId="cf07b18eb180890d" providerId="LiveId" clId="{6D1D0C0C-1F19-4ABD-9F9B-E802C845FFC7}" dt="2023-05-26T05:21:08.362" v="770" actId="20577"/>
          <ac:spMkLst>
            <pc:docMk/>
            <pc:sldMk cId="1336844022" sldId="268"/>
            <ac:spMk id="3" creationId="{4D79F5B2-E6A9-BD60-0C9E-839D7E5B898E}"/>
          </ac:spMkLst>
        </pc:spChg>
      </pc:sldChg>
      <pc:sldChg chg="del">
        <pc:chgData name="daniela rivera" userId="cf07b18eb180890d" providerId="LiveId" clId="{6D1D0C0C-1F19-4ABD-9F9B-E802C845FFC7}" dt="2023-05-26T04:46:26.862" v="0" actId="47"/>
        <pc:sldMkLst>
          <pc:docMk/>
          <pc:sldMk cId="2533040745" sldId="268"/>
        </pc:sldMkLst>
      </pc:sldChg>
      <pc:sldChg chg="del">
        <pc:chgData name="daniela rivera" userId="cf07b18eb180890d" providerId="LiveId" clId="{6D1D0C0C-1F19-4ABD-9F9B-E802C845FFC7}" dt="2023-05-26T04:46:26.862" v="0" actId="47"/>
        <pc:sldMkLst>
          <pc:docMk/>
          <pc:sldMk cId="2239854264" sldId="269"/>
        </pc:sldMkLst>
      </pc:sldChg>
      <pc:sldChg chg="addSp delSp modSp add mod">
        <pc:chgData name="daniela rivera" userId="cf07b18eb180890d" providerId="LiveId" clId="{6D1D0C0C-1F19-4ABD-9F9B-E802C845FFC7}" dt="2023-05-26T16:34:17.859" v="2045" actId="20577"/>
        <pc:sldMkLst>
          <pc:docMk/>
          <pc:sldMk cId="2419149884" sldId="269"/>
        </pc:sldMkLst>
        <pc:spChg chg="del">
          <ac:chgData name="daniela rivera" userId="cf07b18eb180890d" providerId="LiveId" clId="{6D1D0C0C-1F19-4ABD-9F9B-E802C845FFC7}" dt="2023-05-26T05:20:11.876" v="727" actId="478"/>
          <ac:spMkLst>
            <pc:docMk/>
            <pc:sldMk cId="2419149884" sldId="269"/>
            <ac:spMk id="2" creationId="{1EE091A0-1D08-4015-8A6B-7B999093B2B9}"/>
          </ac:spMkLst>
        </pc:spChg>
        <pc:spChg chg="mod">
          <ac:chgData name="daniela rivera" userId="cf07b18eb180890d" providerId="LiveId" clId="{6D1D0C0C-1F19-4ABD-9F9B-E802C845FFC7}" dt="2023-05-26T16:34:17.859" v="2045" actId="20577"/>
          <ac:spMkLst>
            <pc:docMk/>
            <pc:sldMk cId="2419149884" sldId="269"/>
            <ac:spMk id="3" creationId="{4D79F5B2-E6A9-BD60-0C9E-839D7E5B898E}"/>
          </ac:spMkLst>
        </pc:spChg>
        <pc:spChg chg="add del mod">
          <ac:chgData name="daniela rivera" userId="cf07b18eb180890d" providerId="LiveId" clId="{6D1D0C0C-1F19-4ABD-9F9B-E802C845FFC7}" dt="2023-05-26T05:20:13.769" v="728" actId="478"/>
          <ac:spMkLst>
            <pc:docMk/>
            <pc:sldMk cId="2419149884" sldId="269"/>
            <ac:spMk id="5" creationId="{2785BE93-1B76-FC69-78DB-59AF007531DA}"/>
          </ac:spMkLst>
        </pc:spChg>
      </pc:sldChg>
      <pc:sldChg chg="addSp delSp modSp new mod">
        <pc:chgData name="daniela rivera" userId="cf07b18eb180890d" providerId="LiveId" clId="{6D1D0C0C-1F19-4ABD-9F9B-E802C845FFC7}" dt="2023-05-26T05:44:55.877" v="866" actId="1076"/>
        <pc:sldMkLst>
          <pc:docMk/>
          <pc:sldMk cId="918333939" sldId="270"/>
        </pc:sldMkLst>
        <pc:picChg chg="add mod">
          <ac:chgData name="daniela rivera" userId="cf07b18eb180890d" providerId="LiveId" clId="{6D1D0C0C-1F19-4ABD-9F9B-E802C845FFC7}" dt="2023-05-26T05:44:55.877" v="866" actId="1076"/>
          <ac:picMkLst>
            <pc:docMk/>
            <pc:sldMk cId="918333939" sldId="270"/>
            <ac:picMk id="3" creationId="{528E4057-077B-7AED-1A32-A9F204DB0603}"/>
          </ac:picMkLst>
        </pc:picChg>
        <pc:picChg chg="add del">
          <ac:chgData name="daniela rivera" userId="cf07b18eb180890d" providerId="LiveId" clId="{6D1D0C0C-1F19-4ABD-9F9B-E802C845FFC7}" dt="2023-05-26T05:25:30.889" v="809" actId="21"/>
          <ac:picMkLst>
            <pc:docMk/>
            <pc:sldMk cId="918333939" sldId="270"/>
            <ac:picMk id="3074" creationId="{2A82994E-B808-3119-2AC3-96B230ED6C79}"/>
          </ac:picMkLst>
        </pc:picChg>
      </pc:sldChg>
      <pc:sldChg chg="del">
        <pc:chgData name="daniela rivera" userId="cf07b18eb180890d" providerId="LiveId" clId="{6D1D0C0C-1F19-4ABD-9F9B-E802C845FFC7}" dt="2023-05-26T04:46:26.862" v="0" actId="47"/>
        <pc:sldMkLst>
          <pc:docMk/>
          <pc:sldMk cId="4095250981" sldId="270"/>
        </pc:sldMkLst>
      </pc:sldChg>
      <pc:sldChg chg="del">
        <pc:chgData name="daniela rivera" userId="cf07b18eb180890d" providerId="LiveId" clId="{6D1D0C0C-1F19-4ABD-9F9B-E802C845FFC7}" dt="2023-05-26T04:46:26.862" v="0" actId="47"/>
        <pc:sldMkLst>
          <pc:docMk/>
          <pc:sldMk cId="2638345227" sldId="271"/>
        </pc:sldMkLst>
      </pc:sldChg>
      <pc:sldChg chg="addSp modSp new mod">
        <pc:chgData name="daniela rivera" userId="cf07b18eb180890d" providerId="LiveId" clId="{6D1D0C0C-1F19-4ABD-9F9B-E802C845FFC7}" dt="2023-05-26T05:44:47.810" v="865" actId="1076"/>
        <pc:sldMkLst>
          <pc:docMk/>
          <pc:sldMk cId="4084758354" sldId="271"/>
        </pc:sldMkLst>
        <pc:picChg chg="add mod">
          <ac:chgData name="daniela rivera" userId="cf07b18eb180890d" providerId="LiveId" clId="{6D1D0C0C-1F19-4ABD-9F9B-E802C845FFC7}" dt="2023-05-26T05:44:47.810" v="865" actId="1076"/>
          <ac:picMkLst>
            <pc:docMk/>
            <pc:sldMk cId="4084758354" sldId="271"/>
            <ac:picMk id="3" creationId="{291C7CA4-238A-8E7A-3D94-6FBE1D76E1DF}"/>
          </ac:picMkLst>
        </pc:picChg>
      </pc:sldChg>
      <pc:sldChg chg="add ord">
        <pc:chgData name="daniela rivera" userId="cf07b18eb180890d" providerId="LiveId" clId="{6D1D0C0C-1F19-4ABD-9F9B-E802C845FFC7}" dt="2023-05-26T05:46:22.255" v="871"/>
        <pc:sldMkLst>
          <pc:docMk/>
          <pc:sldMk cId="205832551" sldId="272"/>
        </pc:sldMkLst>
      </pc:sldChg>
      <pc:sldChg chg="add del">
        <pc:chgData name="daniela rivera" userId="cf07b18eb180890d" providerId="LiveId" clId="{6D1D0C0C-1F19-4ABD-9F9B-E802C845FFC7}" dt="2023-05-26T05:46:16.213" v="868"/>
        <pc:sldMkLst>
          <pc:docMk/>
          <pc:sldMk cId="455711064" sldId="272"/>
        </pc:sldMkLst>
      </pc:sldChg>
      <pc:sldChg chg="del">
        <pc:chgData name="daniela rivera" userId="cf07b18eb180890d" providerId="LiveId" clId="{6D1D0C0C-1F19-4ABD-9F9B-E802C845FFC7}" dt="2023-05-26T04:46:26.862" v="0" actId="47"/>
        <pc:sldMkLst>
          <pc:docMk/>
          <pc:sldMk cId="3655747500" sldId="272"/>
        </pc:sldMkLst>
      </pc:sldChg>
      <pc:sldChg chg="del">
        <pc:chgData name="daniela rivera" userId="cf07b18eb180890d" providerId="LiveId" clId="{6D1D0C0C-1F19-4ABD-9F9B-E802C845FFC7}" dt="2023-05-26T04:46:26.862" v="0" actId="47"/>
        <pc:sldMkLst>
          <pc:docMk/>
          <pc:sldMk cId="50003894" sldId="273"/>
        </pc:sldMkLst>
      </pc:sldChg>
      <pc:sldChg chg="addSp delSp modSp new mod">
        <pc:chgData name="daniela rivera" userId="cf07b18eb180890d" providerId="LiveId" clId="{6D1D0C0C-1F19-4ABD-9F9B-E802C845FFC7}" dt="2023-05-26T14:54:23.795" v="1453" actId="12100"/>
        <pc:sldMkLst>
          <pc:docMk/>
          <pc:sldMk cId="483138728" sldId="273"/>
        </pc:sldMkLst>
        <pc:spChg chg="del">
          <ac:chgData name="daniela rivera" userId="cf07b18eb180890d" providerId="LiveId" clId="{6D1D0C0C-1F19-4ABD-9F9B-E802C845FFC7}" dt="2023-05-26T14:27:06.962" v="963" actId="478"/>
          <ac:spMkLst>
            <pc:docMk/>
            <pc:sldMk cId="483138728" sldId="273"/>
            <ac:spMk id="2" creationId="{37209934-EAEB-DDD9-9590-16AE266E86BE}"/>
          </ac:spMkLst>
        </pc:spChg>
        <pc:spChg chg="add mod">
          <ac:chgData name="daniela rivera" userId="cf07b18eb180890d" providerId="LiveId" clId="{6D1D0C0C-1F19-4ABD-9F9B-E802C845FFC7}" dt="2023-05-26T14:34:48.384" v="1137" actId="403"/>
          <ac:spMkLst>
            <pc:docMk/>
            <pc:sldMk cId="483138728" sldId="273"/>
            <ac:spMk id="3" creationId="{290FB82A-E7BA-9312-B988-7B7F59097D45}"/>
          </ac:spMkLst>
        </pc:spChg>
        <pc:graphicFrameChg chg="add del modGraphic">
          <ac:chgData name="daniela rivera" userId="cf07b18eb180890d" providerId="LiveId" clId="{6D1D0C0C-1F19-4ABD-9F9B-E802C845FFC7}" dt="2023-05-26T14:27:57.599" v="975" actId="1032"/>
          <ac:graphicFrameMkLst>
            <pc:docMk/>
            <pc:sldMk cId="483138728" sldId="273"/>
            <ac:graphicFrameMk id="4" creationId="{D8E1CABC-9FEA-9F9B-BBA9-ED1165D79A02}"/>
          </ac:graphicFrameMkLst>
        </pc:graphicFrameChg>
        <pc:graphicFrameChg chg="add mod modGraphic">
          <ac:chgData name="daniela rivera" userId="cf07b18eb180890d" providerId="LiveId" clId="{6D1D0C0C-1F19-4ABD-9F9B-E802C845FFC7}" dt="2023-05-26T14:54:23.795" v="1453" actId="12100"/>
          <ac:graphicFrameMkLst>
            <pc:docMk/>
            <pc:sldMk cId="483138728" sldId="273"/>
            <ac:graphicFrameMk id="5" creationId="{8FEB0EEC-1332-0C01-B4A3-EB15F7C785E6}"/>
          </ac:graphicFrameMkLst>
        </pc:graphicFrameChg>
      </pc:sldChg>
      <pc:sldChg chg="modSp new del mod">
        <pc:chgData name="daniela rivera" userId="cf07b18eb180890d" providerId="LiveId" clId="{6D1D0C0C-1F19-4ABD-9F9B-E802C845FFC7}" dt="2023-05-26T14:41:52.506" v="1254" actId="47"/>
        <pc:sldMkLst>
          <pc:docMk/>
          <pc:sldMk cId="3026805641" sldId="274"/>
        </pc:sldMkLst>
        <pc:spChg chg="mod">
          <ac:chgData name="daniela rivera" userId="cf07b18eb180890d" providerId="LiveId" clId="{6D1D0C0C-1F19-4ABD-9F9B-E802C845FFC7}" dt="2023-05-26T14:36:59.980" v="1221" actId="20577"/>
          <ac:spMkLst>
            <pc:docMk/>
            <pc:sldMk cId="3026805641" sldId="274"/>
            <ac:spMk id="2" creationId="{96E21D0B-9E4F-165C-92A1-D5E15D25D0D4}"/>
          </ac:spMkLst>
        </pc:spChg>
      </pc:sldChg>
      <pc:sldChg chg="addSp delSp modSp new del mod">
        <pc:chgData name="daniela rivera" userId="cf07b18eb180890d" providerId="LiveId" clId="{6D1D0C0C-1F19-4ABD-9F9B-E802C845FFC7}" dt="2023-05-26T14:54:06.330" v="1452" actId="47"/>
        <pc:sldMkLst>
          <pc:docMk/>
          <pc:sldMk cId="3761776776" sldId="275"/>
        </pc:sldMkLst>
        <pc:spChg chg="del">
          <ac:chgData name="daniela rivera" userId="cf07b18eb180890d" providerId="LiveId" clId="{6D1D0C0C-1F19-4ABD-9F9B-E802C845FFC7}" dt="2023-05-26T14:37:26.217" v="1223" actId="478"/>
          <ac:spMkLst>
            <pc:docMk/>
            <pc:sldMk cId="3761776776" sldId="275"/>
            <ac:spMk id="2" creationId="{05CED6C7-DA2C-C981-1509-BDA0F510ACC9}"/>
          </ac:spMkLst>
        </pc:spChg>
        <pc:spChg chg="add del mod">
          <ac:chgData name="daniela rivera" userId="cf07b18eb180890d" providerId="LiveId" clId="{6D1D0C0C-1F19-4ABD-9F9B-E802C845FFC7}" dt="2023-05-26T14:40:14.167" v="1245" actId="11529"/>
          <ac:spMkLst>
            <pc:docMk/>
            <pc:sldMk cId="3761776776" sldId="275"/>
            <ac:spMk id="4" creationId="{570B9B2A-CF59-1E03-39F9-FADCBEA3A753}"/>
          </ac:spMkLst>
        </pc:spChg>
        <pc:graphicFrameChg chg="add del mod modGraphic">
          <ac:chgData name="daniela rivera" userId="cf07b18eb180890d" providerId="LiveId" clId="{6D1D0C0C-1F19-4ABD-9F9B-E802C845FFC7}" dt="2023-05-26T14:40:43.911" v="1247" actId="478"/>
          <ac:graphicFrameMkLst>
            <pc:docMk/>
            <pc:sldMk cId="3761776776" sldId="275"/>
            <ac:graphicFrameMk id="3" creationId="{0CB724A5-C332-0D4A-8F67-F7464413EDAF}"/>
          </ac:graphicFrameMkLst>
        </pc:graphicFrameChg>
        <pc:picChg chg="add mod">
          <ac:chgData name="daniela rivera" userId="cf07b18eb180890d" providerId="LiveId" clId="{6D1D0C0C-1F19-4ABD-9F9B-E802C845FFC7}" dt="2023-05-26T14:41:46.876" v="1253" actId="1076"/>
          <ac:picMkLst>
            <pc:docMk/>
            <pc:sldMk cId="3761776776" sldId="275"/>
            <ac:picMk id="6" creationId="{0C76D54D-CE1E-A099-4DD0-E12AF71151C8}"/>
          </ac:picMkLst>
        </pc:picChg>
      </pc:sldChg>
      <pc:sldChg chg="addSp delSp modSp new mod">
        <pc:chgData name="daniela rivera" userId="cf07b18eb180890d" providerId="LiveId" clId="{6D1D0C0C-1F19-4ABD-9F9B-E802C845FFC7}" dt="2023-05-26T14:53:57.234" v="1451" actId="113"/>
        <pc:sldMkLst>
          <pc:docMk/>
          <pc:sldMk cId="539382774" sldId="276"/>
        </pc:sldMkLst>
        <pc:spChg chg="add mod">
          <ac:chgData name="daniela rivera" userId="cf07b18eb180890d" providerId="LiveId" clId="{6D1D0C0C-1F19-4ABD-9F9B-E802C845FFC7}" dt="2023-05-26T14:52:59.083" v="1432" actId="1076"/>
          <ac:spMkLst>
            <pc:docMk/>
            <pc:sldMk cId="539382774" sldId="276"/>
            <ac:spMk id="4" creationId="{8EDDE97E-EB00-3D5F-D5B8-DCA890AB4252}"/>
          </ac:spMkLst>
        </pc:spChg>
        <pc:graphicFrameChg chg="add del mod modGraphic">
          <ac:chgData name="daniela rivera" userId="cf07b18eb180890d" providerId="LiveId" clId="{6D1D0C0C-1F19-4ABD-9F9B-E802C845FFC7}" dt="2023-05-26T14:49:21.217" v="1284" actId="478"/>
          <ac:graphicFrameMkLst>
            <pc:docMk/>
            <pc:sldMk cId="539382774" sldId="276"/>
            <ac:graphicFrameMk id="2" creationId="{27155540-7794-18B3-1BAE-8BC48E692BB8}"/>
          </ac:graphicFrameMkLst>
        </pc:graphicFrameChg>
        <pc:graphicFrameChg chg="add mod modGraphic">
          <ac:chgData name="daniela rivera" userId="cf07b18eb180890d" providerId="LiveId" clId="{6D1D0C0C-1F19-4ABD-9F9B-E802C845FFC7}" dt="2023-05-26T14:53:57.234" v="1451" actId="113"/>
          <ac:graphicFrameMkLst>
            <pc:docMk/>
            <pc:sldMk cId="539382774" sldId="276"/>
            <ac:graphicFrameMk id="3" creationId="{7B6851DB-914F-ED53-6B3C-32573CD08231}"/>
          </ac:graphicFrameMkLst>
        </pc:graphicFrameChg>
      </pc:sldChg>
      <pc:sldChg chg="add del">
        <pc:chgData name="daniela rivera" userId="cf07b18eb180890d" providerId="LiveId" clId="{6D1D0C0C-1F19-4ABD-9F9B-E802C845FFC7}" dt="2023-05-26T16:06:59.971" v="1784" actId="47"/>
        <pc:sldMkLst>
          <pc:docMk/>
          <pc:sldMk cId="3395766227" sldId="27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FE169D-BD3A-45B0-984B-AD32D6FE944C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B70218D-F281-4ECB-80CE-C023E086B2F9}">
      <dgm:prSet phldrT="[Texto]"/>
      <dgm:spPr/>
      <dgm:t>
        <a:bodyPr/>
        <a:lstStyle/>
        <a:p>
          <a:r>
            <a:rPr lang="en-US" b="1" dirty="0"/>
            <a:t>Clarity</a:t>
          </a:r>
        </a:p>
      </dgm:t>
    </dgm:pt>
    <dgm:pt modelId="{DC3AC4B2-219D-439B-8537-1914E0B88522}" type="parTrans" cxnId="{E08BA6AE-7894-4C3D-A2FE-12284C3AE26F}">
      <dgm:prSet/>
      <dgm:spPr/>
      <dgm:t>
        <a:bodyPr/>
        <a:lstStyle/>
        <a:p>
          <a:endParaRPr lang="en-US"/>
        </a:p>
      </dgm:t>
    </dgm:pt>
    <dgm:pt modelId="{D688E1EF-560A-450A-B555-3EA16B90D04E}" type="sibTrans" cxnId="{E08BA6AE-7894-4C3D-A2FE-12284C3AE26F}">
      <dgm:prSet/>
      <dgm:spPr/>
      <dgm:t>
        <a:bodyPr/>
        <a:lstStyle/>
        <a:p>
          <a:endParaRPr lang="en-US"/>
        </a:p>
      </dgm:t>
    </dgm:pt>
    <dgm:pt modelId="{1BE44F05-27FE-4A46-86A6-DCDEFB5DE9B1}">
      <dgm:prSet phldrT="[Texto]"/>
      <dgm:spPr/>
      <dgm:t>
        <a:bodyPr/>
        <a:lstStyle/>
        <a:p>
          <a:r>
            <a:rPr lang="en-US" dirty="0"/>
            <a:t>Reinforcement actions.</a:t>
          </a:r>
        </a:p>
      </dgm:t>
    </dgm:pt>
    <dgm:pt modelId="{D2E50C39-1197-4A1D-8950-BCDAC4130496}" type="parTrans" cxnId="{EEBCC1EE-F30A-4390-84AF-567E4FCC7BA2}">
      <dgm:prSet/>
      <dgm:spPr/>
      <dgm:t>
        <a:bodyPr/>
        <a:lstStyle/>
        <a:p>
          <a:endParaRPr lang="en-US"/>
        </a:p>
      </dgm:t>
    </dgm:pt>
    <dgm:pt modelId="{0E7B3BD6-69FA-4D05-8CE8-C887D24D3865}" type="sibTrans" cxnId="{EEBCC1EE-F30A-4390-84AF-567E4FCC7BA2}">
      <dgm:prSet/>
      <dgm:spPr/>
      <dgm:t>
        <a:bodyPr/>
        <a:lstStyle/>
        <a:p>
          <a:endParaRPr lang="en-US"/>
        </a:p>
      </dgm:t>
    </dgm:pt>
    <dgm:pt modelId="{A526E5A8-17DD-480F-A629-45AC54EC5DE9}">
      <dgm:prSet phldrT="[Texto]"/>
      <dgm:spPr/>
      <dgm:t>
        <a:bodyPr/>
        <a:lstStyle/>
        <a:p>
          <a:r>
            <a:rPr lang="en-US" b="1" dirty="0"/>
            <a:t>Priority</a:t>
          </a:r>
        </a:p>
      </dgm:t>
    </dgm:pt>
    <dgm:pt modelId="{C80D60D1-3E6C-4490-B6CF-A371A75841DB}" type="parTrans" cxnId="{1598AFA3-7BF9-4E40-9086-7BFAD8628571}">
      <dgm:prSet/>
      <dgm:spPr/>
      <dgm:t>
        <a:bodyPr/>
        <a:lstStyle/>
        <a:p>
          <a:endParaRPr lang="en-US"/>
        </a:p>
      </dgm:t>
    </dgm:pt>
    <dgm:pt modelId="{270DAC45-1D40-44F6-9577-EEC9EB015C6F}" type="sibTrans" cxnId="{1598AFA3-7BF9-4E40-9086-7BFAD8628571}">
      <dgm:prSet/>
      <dgm:spPr/>
      <dgm:t>
        <a:bodyPr/>
        <a:lstStyle/>
        <a:p>
          <a:endParaRPr lang="en-US"/>
        </a:p>
      </dgm:t>
    </dgm:pt>
    <dgm:pt modelId="{1C8D8E5D-8784-47A5-9F35-B3C8054D67C0}">
      <dgm:prSet phldrT="[Texto]"/>
      <dgm:spPr/>
      <dgm:t>
        <a:bodyPr/>
        <a:lstStyle/>
        <a:p>
          <a:r>
            <a:rPr lang="en-US" dirty="0"/>
            <a:t>Process following and goals achievement.</a:t>
          </a:r>
        </a:p>
      </dgm:t>
    </dgm:pt>
    <dgm:pt modelId="{BF12C0A3-5BFC-4FBE-86D8-50B9E54605CB}" type="parTrans" cxnId="{273285C0-DC52-4388-A034-D9E349A2E0D9}">
      <dgm:prSet/>
      <dgm:spPr/>
      <dgm:t>
        <a:bodyPr/>
        <a:lstStyle/>
        <a:p>
          <a:endParaRPr lang="en-US"/>
        </a:p>
      </dgm:t>
    </dgm:pt>
    <dgm:pt modelId="{436C39E2-4B9F-4685-932F-366671B01A26}" type="sibTrans" cxnId="{273285C0-DC52-4388-A034-D9E349A2E0D9}">
      <dgm:prSet/>
      <dgm:spPr/>
      <dgm:t>
        <a:bodyPr/>
        <a:lstStyle/>
        <a:p>
          <a:endParaRPr lang="en-US"/>
        </a:p>
      </dgm:t>
    </dgm:pt>
    <dgm:pt modelId="{FF818FEC-1777-4760-8102-18F0448C89CF}">
      <dgm:prSet phldrT="[Texto]"/>
      <dgm:spPr/>
      <dgm:t>
        <a:bodyPr/>
        <a:lstStyle/>
        <a:p>
          <a:r>
            <a:rPr lang="en-US" b="1" dirty="0"/>
            <a:t>Community</a:t>
          </a:r>
        </a:p>
      </dgm:t>
    </dgm:pt>
    <dgm:pt modelId="{B0B6A82F-149D-4DC0-BB73-F40A11EF64CA}" type="parTrans" cxnId="{C3D99235-3875-4503-AFE3-89D0A35AB3CC}">
      <dgm:prSet/>
      <dgm:spPr/>
      <dgm:t>
        <a:bodyPr/>
        <a:lstStyle/>
        <a:p>
          <a:endParaRPr lang="en-US"/>
        </a:p>
      </dgm:t>
    </dgm:pt>
    <dgm:pt modelId="{087BD922-0072-44C3-8EC1-D7696AD987BB}" type="sibTrans" cxnId="{C3D99235-3875-4503-AFE3-89D0A35AB3CC}">
      <dgm:prSet/>
      <dgm:spPr/>
      <dgm:t>
        <a:bodyPr/>
        <a:lstStyle/>
        <a:p>
          <a:endParaRPr lang="en-US"/>
        </a:p>
      </dgm:t>
    </dgm:pt>
    <dgm:pt modelId="{1CE8CA02-8F9A-406E-8575-5EFA522F3720}">
      <dgm:prSet phldrT="[Texto]"/>
      <dgm:spPr/>
      <dgm:t>
        <a:bodyPr/>
        <a:lstStyle/>
        <a:p>
          <a:r>
            <a:rPr lang="en-US" dirty="0"/>
            <a:t>Commitment and motivation.</a:t>
          </a:r>
        </a:p>
      </dgm:t>
    </dgm:pt>
    <dgm:pt modelId="{B1CE6286-859B-4E0A-BDEB-EC5091656BE6}" type="parTrans" cxnId="{D27BA9F5-D6CB-453F-8C20-ADCDDD9209B0}">
      <dgm:prSet/>
      <dgm:spPr/>
      <dgm:t>
        <a:bodyPr/>
        <a:lstStyle/>
        <a:p>
          <a:endParaRPr lang="en-US"/>
        </a:p>
      </dgm:t>
    </dgm:pt>
    <dgm:pt modelId="{3FFDEDF7-55FE-47D1-A0CA-EF88B0D14495}" type="sibTrans" cxnId="{D27BA9F5-D6CB-453F-8C20-ADCDDD9209B0}">
      <dgm:prSet/>
      <dgm:spPr/>
      <dgm:t>
        <a:bodyPr/>
        <a:lstStyle/>
        <a:p>
          <a:endParaRPr lang="en-US"/>
        </a:p>
      </dgm:t>
    </dgm:pt>
    <dgm:pt modelId="{6014DC77-0F2E-4E67-ACF2-CE4565348640}" type="pres">
      <dgm:prSet presAssocID="{3FFE169D-BD3A-45B0-984B-AD32D6FE944C}" presName="Name0" presStyleCnt="0">
        <dgm:presLayoutVars>
          <dgm:chMax/>
          <dgm:chPref/>
          <dgm:dir/>
        </dgm:presLayoutVars>
      </dgm:prSet>
      <dgm:spPr/>
    </dgm:pt>
    <dgm:pt modelId="{3D38D608-5DD0-44FD-9BBD-96B7521AB157}" type="pres">
      <dgm:prSet presAssocID="{2B70218D-F281-4ECB-80CE-C023E086B2F9}" presName="parenttextcomposite" presStyleCnt="0"/>
      <dgm:spPr/>
    </dgm:pt>
    <dgm:pt modelId="{53E2C69E-F4A5-4649-87D7-F780E3A589E5}" type="pres">
      <dgm:prSet presAssocID="{2B70218D-F281-4ECB-80CE-C023E086B2F9}" presName="parenttext" presStyleLbl="revTx" presStyleIdx="0" presStyleCnt="3" custLinFactNeighborY="-25113">
        <dgm:presLayoutVars>
          <dgm:chMax/>
          <dgm:chPref val="2"/>
          <dgm:bulletEnabled val="1"/>
        </dgm:presLayoutVars>
      </dgm:prSet>
      <dgm:spPr/>
    </dgm:pt>
    <dgm:pt modelId="{F4D74F03-6CC2-497B-9B52-46D8B9F513F2}" type="pres">
      <dgm:prSet presAssocID="{2B70218D-F281-4ECB-80CE-C023E086B2F9}" presName="composite" presStyleCnt="0"/>
      <dgm:spPr/>
    </dgm:pt>
    <dgm:pt modelId="{BB5BE7CA-2395-43D6-B8AD-09EAE8DB84DC}" type="pres">
      <dgm:prSet presAssocID="{2B70218D-F281-4ECB-80CE-C023E086B2F9}" presName="chevron1" presStyleLbl="alignNode1" presStyleIdx="0" presStyleCnt="21"/>
      <dgm:spPr/>
    </dgm:pt>
    <dgm:pt modelId="{60CE0475-9D27-4BB7-8C5B-0A9146F47700}" type="pres">
      <dgm:prSet presAssocID="{2B70218D-F281-4ECB-80CE-C023E086B2F9}" presName="chevron2" presStyleLbl="alignNode1" presStyleIdx="1" presStyleCnt="21"/>
      <dgm:spPr/>
    </dgm:pt>
    <dgm:pt modelId="{3A096EAD-F100-47C6-8746-6289D234DB43}" type="pres">
      <dgm:prSet presAssocID="{2B70218D-F281-4ECB-80CE-C023E086B2F9}" presName="chevron3" presStyleLbl="alignNode1" presStyleIdx="2" presStyleCnt="21"/>
      <dgm:spPr/>
    </dgm:pt>
    <dgm:pt modelId="{C3F70F8E-71A8-4411-831D-1F33D79D4936}" type="pres">
      <dgm:prSet presAssocID="{2B70218D-F281-4ECB-80CE-C023E086B2F9}" presName="chevron4" presStyleLbl="alignNode1" presStyleIdx="3" presStyleCnt="21"/>
      <dgm:spPr/>
    </dgm:pt>
    <dgm:pt modelId="{B830D458-8EEE-4162-BA4E-335B73C695D6}" type="pres">
      <dgm:prSet presAssocID="{2B70218D-F281-4ECB-80CE-C023E086B2F9}" presName="chevron5" presStyleLbl="alignNode1" presStyleIdx="4" presStyleCnt="21"/>
      <dgm:spPr/>
    </dgm:pt>
    <dgm:pt modelId="{30D9575B-D315-4ED1-AA13-BFD8687F3CA5}" type="pres">
      <dgm:prSet presAssocID="{2B70218D-F281-4ECB-80CE-C023E086B2F9}" presName="chevron6" presStyleLbl="alignNode1" presStyleIdx="5" presStyleCnt="21"/>
      <dgm:spPr/>
    </dgm:pt>
    <dgm:pt modelId="{1965EF54-D6E6-42BF-966B-7AC6BBB71EF8}" type="pres">
      <dgm:prSet presAssocID="{2B70218D-F281-4ECB-80CE-C023E086B2F9}" presName="chevron7" presStyleLbl="alignNode1" presStyleIdx="6" presStyleCnt="21"/>
      <dgm:spPr/>
    </dgm:pt>
    <dgm:pt modelId="{F9EFB6C6-6C59-4286-9414-D113DF7C6130}" type="pres">
      <dgm:prSet presAssocID="{2B70218D-F281-4ECB-80CE-C023E086B2F9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23892C8D-866C-4418-A1B2-2685FBDE44C9}" type="pres">
      <dgm:prSet presAssocID="{D688E1EF-560A-450A-B555-3EA16B90D04E}" presName="sibTrans" presStyleCnt="0"/>
      <dgm:spPr/>
    </dgm:pt>
    <dgm:pt modelId="{9EAC4338-DA28-4529-8B90-3B44A89AE580}" type="pres">
      <dgm:prSet presAssocID="{A526E5A8-17DD-480F-A629-45AC54EC5DE9}" presName="parenttextcomposite" presStyleCnt="0"/>
      <dgm:spPr/>
    </dgm:pt>
    <dgm:pt modelId="{98F0F38B-3133-426A-A880-BE901F0F957A}" type="pres">
      <dgm:prSet presAssocID="{A526E5A8-17DD-480F-A629-45AC54EC5DE9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1E15A234-F346-4F08-9524-602281F04E7D}" type="pres">
      <dgm:prSet presAssocID="{A526E5A8-17DD-480F-A629-45AC54EC5DE9}" presName="composite" presStyleCnt="0"/>
      <dgm:spPr/>
    </dgm:pt>
    <dgm:pt modelId="{8AD38AC7-5B0D-4DF9-976B-5C0326F97D27}" type="pres">
      <dgm:prSet presAssocID="{A526E5A8-17DD-480F-A629-45AC54EC5DE9}" presName="chevron1" presStyleLbl="alignNode1" presStyleIdx="7" presStyleCnt="21"/>
      <dgm:spPr/>
    </dgm:pt>
    <dgm:pt modelId="{0F3E4C5C-ED37-47DC-8051-CECBE382B802}" type="pres">
      <dgm:prSet presAssocID="{A526E5A8-17DD-480F-A629-45AC54EC5DE9}" presName="chevron2" presStyleLbl="alignNode1" presStyleIdx="8" presStyleCnt="21"/>
      <dgm:spPr/>
    </dgm:pt>
    <dgm:pt modelId="{79C32E11-A494-498D-85CA-AE272C05AB51}" type="pres">
      <dgm:prSet presAssocID="{A526E5A8-17DD-480F-A629-45AC54EC5DE9}" presName="chevron3" presStyleLbl="alignNode1" presStyleIdx="9" presStyleCnt="21"/>
      <dgm:spPr/>
    </dgm:pt>
    <dgm:pt modelId="{896DA600-D00D-458A-9C21-AFD6F5ABF7A7}" type="pres">
      <dgm:prSet presAssocID="{A526E5A8-17DD-480F-A629-45AC54EC5DE9}" presName="chevron4" presStyleLbl="alignNode1" presStyleIdx="10" presStyleCnt="21"/>
      <dgm:spPr/>
    </dgm:pt>
    <dgm:pt modelId="{8DAD555C-FAA1-4AA1-8599-CF8D73C5D4E8}" type="pres">
      <dgm:prSet presAssocID="{A526E5A8-17DD-480F-A629-45AC54EC5DE9}" presName="chevron5" presStyleLbl="alignNode1" presStyleIdx="11" presStyleCnt="21"/>
      <dgm:spPr/>
    </dgm:pt>
    <dgm:pt modelId="{47592DD6-7732-491C-8BB9-2F68EEB86DBF}" type="pres">
      <dgm:prSet presAssocID="{A526E5A8-17DD-480F-A629-45AC54EC5DE9}" presName="chevron6" presStyleLbl="alignNode1" presStyleIdx="12" presStyleCnt="21"/>
      <dgm:spPr/>
    </dgm:pt>
    <dgm:pt modelId="{AF21E0BE-F756-44F4-B41C-260713A13586}" type="pres">
      <dgm:prSet presAssocID="{A526E5A8-17DD-480F-A629-45AC54EC5DE9}" presName="chevron7" presStyleLbl="alignNode1" presStyleIdx="13" presStyleCnt="21"/>
      <dgm:spPr/>
    </dgm:pt>
    <dgm:pt modelId="{3ADF8D2D-6CF5-4CC0-AFCB-1E07BC04B28B}" type="pres">
      <dgm:prSet presAssocID="{A526E5A8-17DD-480F-A629-45AC54EC5DE9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1130AE0C-0CCD-4968-9F32-A3773FDE3F21}" type="pres">
      <dgm:prSet presAssocID="{270DAC45-1D40-44F6-9577-EEC9EB015C6F}" presName="sibTrans" presStyleCnt="0"/>
      <dgm:spPr/>
    </dgm:pt>
    <dgm:pt modelId="{DE75C172-9AD4-4D6A-B0FE-58BE6A8FF87C}" type="pres">
      <dgm:prSet presAssocID="{FF818FEC-1777-4760-8102-18F0448C89CF}" presName="parenttextcomposite" presStyleCnt="0"/>
      <dgm:spPr/>
    </dgm:pt>
    <dgm:pt modelId="{9F05B238-3349-47F8-B960-B7F0D46B659F}" type="pres">
      <dgm:prSet presAssocID="{FF818FEC-1777-4760-8102-18F0448C89CF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7EBC2A86-B82B-41B4-A785-A6F49B7F232B}" type="pres">
      <dgm:prSet presAssocID="{FF818FEC-1777-4760-8102-18F0448C89CF}" presName="composite" presStyleCnt="0"/>
      <dgm:spPr/>
    </dgm:pt>
    <dgm:pt modelId="{34356249-EA37-4B21-8A2D-67DCF372B569}" type="pres">
      <dgm:prSet presAssocID="{FF818FEC-1777-4760-8102-18F0448C89CF}" presName="chevron1" presStyleLbl="alignNode1" presStyleIdx="14" presStyleCnt="21"/>
      <dgm:spPr/>
    </dgm:pt>
    <dgm:pt modelId="{82D8EB2C-9793-4F4E-A173-C4908B55632A}" type="pres">
      <dgm:prSet presAssocID="{FF818FEC-1777-4760-8102-18F0448C89CF}" presName="chevron2" presStyleLbl="alignNode1" presStyleIdx="15" presStyleCnt="21"/>
      <dgm:spPr/>
    </dgm:pt>
    <dgm:pt modelId="{878F5CC4-C62C-4B6C-AB1E-3F8EAE0A5E39}" type="pres">
      <dgm:prSet presAssocID="{FF818FEC-1777-4760-8102-18F0448C89CF}" presName="chevron3" presStyleLbl="alignNode1" presStyleIdx="16" presStyleCnt="21"/>
      <dgm:spPr/>
    </dgm:pt>
    <dgm:pt modelId="{988CA274-6E5A-4558-BADF-E654EF8C664D}" type="pres">
      <dgm:prSet presAssocID="{FF818FEC-1777-4760-8102-18F0448C89CF}" presName="chevron4" presStyleLbl="alignNode1" presStyleIdx="17" presStyleCnt="21"/>
      <dgm:spPr/>
    </dgm:pt>
    <dgm:pt modelId="{A0CCE9EE-BA41-44DE-A616-1441764DF438}" type="pres">
      <dgm:prSet presAssocID="{FF818FEC-1777-4760-8102-18F0448C89CF}" presName="chevron5" presStyleLbl="alignNode1" presStyleIdx="18" presStyleCnt="21"/>
      <dgm:spPr/>
    </dgm:pt>
    <dgm:pt modelId="{FFF35912-3B19-4F21-A63F-DF3C4EFC295C}" type="pres">
      <dgm:prSet presAssocID="{FF818FEC-1777-4760-8102-18F0448C89CF}" presName="chevron6" presStyleLbl="alignNode1" presStyleIdx="19" presStyleCnt="21"/>
      <dgm:spPr/>
    </dgm:pt>
    <dgm:pt modelId="{FD118E01-0E89-4C09-94CC-8CA7F843ACAF}" type="pres">
      <dgm:prSet presAssocID="{FF818FEC-1777-4760-8102-18F0448C89CF}" presName="chevron7" presStyleLbl="alignNode1" presStyleIdx="20" presStyleCnt="21"/>
      <dgm:spPr/>
    </dgm:pt>
    <dgm:pt modelId="{853CD87D-CB04-4FDD-9F32-A0EA917E790B}" type="pres">
      <dgm:prSet presAssocID="{FF818FEC-1777-4760-8102-18F0448C89CF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03DA3C02-C9FC-4F68-BA12-E3763111978F}" type="presOf" srcId="{1C8D8E5D-8784-47A5-9F35-B3C8054D67C0}" destId="{3ADF8D2D-6CF5-4CC0-AFCB-1E07BC04B28B}" srcOrd="0" destOrd="0" presId="urn:microsoft.com/office/officeart/2008/layout/VerticalAccentList"/>
    <dgm:cxn modelId="{C3D99235-3875-4503-AFE3-89D0A35AB3CC}" srcId="{3FFE169D-BD3A-45B0-984B-AD32D6FE944C}" destId="{FF818FEC-1777-4760-8102-18F0448C89CF}" srcOrd="2" destOrd="0" parTransId="{B0B6A82F-149D-4DC0-BB73-F40A11EF64CA}" sibTransId="{087BD922-0072-44C3-8EC1-D7696AD987BB}"/>
    <dgm:cxn modelId="{AD5E3036-A271-4065-886D-E0596FC3C463}" type="presOf" srcId="{3FFE169D-BD3A-45B0-984B-AD32D6FE944C}" destId="{6014DC77-0F2E-4E67-ACF2-CE4565348640}" srcOrd="0" destOrd="0" presId="urn:microsoft.com/office/officeart/2008/layout/VerticalAccentList"/>
    <dgm:cxn modelId="{26C0453B-1A8F-43C8-A730-B4508D51A7C0}" type="presOf" srcId="{2B70218D-F281-4ECB-80CE-C023E086B2F9}" destId="{53E2C69E-F4A5-4649-87D7-F780E3A589E5}" srcOrd="0" destOrd="0" presId="urn:microsoft.com/office/officeart/2008/layout/VerticalAccentList"/>
    <dgm:cxn modelId="{9AE9B847-A30C-4D44-A791-F075CB9EBA2D}" type="presOf" srcId="{1BE44F05-27FE-4A46-86A6-DCDEFB5DE9B1}" destId="{F9EFB6C6-6C59-4286-9414-D113DF7C6130}" srcOrd="0" destOrd="0" presId="urn:microsoft.com/office/officeart/2008/layout/VerticalAccentList"/>
    <dgm:cxn modelId="{1598AFA3-7BF9-4E40-9086-7BFAD8628571}" srcId="{3FFE169D-BD3A-45B0-984B-AD32D6FE944C}" destId="{A526E5A8-17DD-480F-A629-45AC54EC5DE9}" srcOrd="1" destOrd="0" parTransId="{C80D60D1-3E6C-4490-B6CF-A371A75841DB}" sibTransId="{270DAC45-1D40-44F6-9577-EEC9EB015C6F}"/>
    <dgm:cxn modelId="{F885D3A4-B3A8-4CD3-9BAF-116507AC6917}" type="presOf" srcId="{FF818FEC-1777-4760-8102-18F0448C89CF}" destId="{9F05B238-3349-47F8-B960-B7F0D46B659F}" srcOrd="0" destOrd="0" presId="urn:microsoft.com/office/officeart/2008/layout/VerticalAccentList"/>
    <dgm:cxn modelId="{2988C3A7-2E0A-4ED2-9789-48F2C2EB339F}" type="presOf" srcId="{1CE8CA02-8F9A-406E-8575-5EFA522F3720}" destId="{853CD87D-CB04-4FDD-9F32-A0EA917E790B}" srcOrd="0" destOrd="0" presId="urn:microsoft.com/office/officeart/2008/layout/VerticalAccentList"/>
    <dgm:cxn modelId="{E08BA6AE-7894-4C3D-A2FE-12284C3AE26F}" srcId="{3FFE169D-BD3A-45B0-984B-AD32D6FE944C}" destId="{2B70218D-F281-4ECB-80CE-C023E086B2F9}" srcOrd="0" destOrd="0" parTransId="{DC3AC4B2-219D-439B-8537-1914E0B88522}" sibTransId="{D688E1EF-560A-450A-B555-3EA16B90D04E}"/>
    <dgm:cxn modelId="{273285C0-DC52-4388-A034-D9E349A2E0D9}" srcId="{A526E5A8-17DD-480F-A629-45AC54EC5DE9}" destId="{1C8D8E5D-8784-47A5-9F35-B3C8054D67C0}" srcOrd="0" destOrd="0" parTransId="{BF12C0A3-5BFC-4FBE-86D8-50B9E54605CB}" sibTransId="{436C39E2-4B9F-4685-932F-366671B01A26}"/>
    <dgm:cxn modelId="{03ECFAE9-D4D6-465A-99A5-C86BE34BE7AB}" type="presOf" srcId="{A526E5A8-17DD-480F-A629-45AC54EC5DE9}" destId="{98F0F38B-3133-426A-A880-BE901F0F957A}" srcOrd="0" destOrd="0" presId="urn:microsoft.com/office/officeart/2008/layout/VerticalAccentList"/>
    <dgm:cxn modelId="{EEBCC1EE-F30A-4390-84AF-567E4FCC7BA2}" srcId="{2B70218D-F281-4ECB-80CE-C023E086B2F9}" destId="{1BE44F05-27FE-4A46-86A6-DCDEFB5DE9B1}" srcOrd="0" destOrd="0" parTransId="{D2E50C39-1197-4A1D-8950-BCDAC4130496}" sibTransId="{0E7B3BD6-69FA-4D05-8CE8-C887D24D3865}"/>
    <dgm:cxn modelId="{D27BA9F5-D6CB-453F-8C20-ADCDDD9209B0}" srcId="{FF818FEC-1777-4760-8102-18F0448C89CF}" destId="{1CE8CA02-8F9A-406E-8575-5EFA522F3720}" srcOrd="0" destOrd="0" parTransId="{B1CE6286-859B-4E0A-BDEB-EC5091656BE6}" sibTransId="{3FFDEDF7-55FE-47D1-A0CA-EF88B0D14495}"/>
    <dgm:cxn modelId="{FC1F5CD9-7EB4-4E20-A91C-FA26692D948D}" type="presParOf" srcId="{6014DC77-0F2E-4E67-ACF2-CE4565348640}" destId="{3D38D608-5DD0-44FD-9BBD-96B7521AB157}" srcOrd="0" destOrd="0" presId="urn:microsoft.com/office/officeart/2008/layout/VerticalAccentList"/>
    <dgm:cxn modelId="{BAE280E3-4042-462D-BB48-2A1AB042F044}" type="presParOf" srcId="{3D38D608-5DD0-44FD-9BBD-96B7521AB157}" destId="{53E2C69E-F4A5-4649-87D7-F780E3A589E5}" srcOrd="0" destOrd="0" presId="urn:microsoft.com/office/officeart/2008/layout/VerticalAccentList"/>
    <dgm:cxn modelId="{B9692603-6880-4508-857F-3A470779155E}" type="presParOf" srcId="{6014DC77-0F2E-4E67-ACF2-CE4565348640}" destId="{F4D74F03-6CC2-497B-9B52-46D8B9F513F2}" srcOrd="1" destOrd="0" presId="urn:microsoft.com/office/officeart/2008/layout/VerticalAccentList"/>
    <dgm:cxn modelId="{B11E155B-FA32-4932-AA16-A9249D096044}" type="presParOf" srcId="{F4D74F03-6CC2-497B-9B52-46D8B9F513F2}" destId="{BB5BE7CA-2395-43D6-B8AD-09EAE8DB84DC}" srcOrd="0" destOrd="0" presId="urn:microsoft.com/office/officeart/2008/layout/VerticalAccentList"/>
    <dgm:cxn modelId="{5D194DB3-060C-47CB-8202-760C414DE727}" type="presParOf" srcId="{F4D74F03-6CC2-497B-9B52-46D8B9F513F2}" destId="{60CE0475-9D27-4BB7-8C5B-0A9146F47700}" srcOrd="1" destOrd="0" presId="urn:microsoft.com/office/officeart/2008/layout/VerticalAccentList"/>
    <dgm:cxn modelId="{0DD2DEE2-16B8-477F-8AB9-AB290FABEE46}" type="presParOf" srcId="{F4D74F03-6CC2-497B-9B52-46D8B9F513F2}" destId="{3A096EAD-F100-47C6-8746-6289D234DB43}" srcOrd="2" destOrd="0" presId="urn:microsoft.com/office/officeart/2008/layout/VerticalAccentList"/>
    <dgm:cxn modelId="{EDD9B5C7-5593-4E28-B756-E1DC877BB4C7}" type="presParOf" srcId="{F4D74F03-6CC2-497B-9B52-46D8B9F513F2}" destId="{C3F70F8E-71A8-4411-831D-1F33D79D4936}" srcOrd="3" destOrd="0" presId="urn:microsoft.com/office/officeart/2008/layout/VerticalAccentList"/>
    <dgm:cxn modelId="{71BBE03C-9386-4546-B2FD-655FE02D06A4}" type="presParOf" srcId="{F4D74F03-6CC2-497B-9B52-46D8B9F513F2}" destId="{B830D458-8EEE-4162-BA4E-335B73C695D6}" srcOrd="4" destOrd="0" presId="urn:microsoft.com/office/officeart/2008/layout/VerticalAccentList"/>
    <dgm:cxn modelId="{815EAAFB-84AE-447A-81BE-D839757BD944}" type="presParOf" srcId="{F4D74F03-6CC2-497B-9B52-46D8B9F513F2}" destId="{30D9575B-D315-4ED1-AA13-BFD8687F3CA5}" srcOrd="5" destOrd="0" presId="urn:microsoft.com/office/officeart/2008/layout/VerticalAccentList"/>
    <dgm:cxn modelId="{CC18730D-D95E-4D01-B828-5A13E4560CFD}" type="presParOf" srcId="{F4D74F03-6CC2-497B-9B52-46D8B9F513F2}" destId="{1965EF54-D6E6-42BF-966B-7AC6BBB71EF8}" srcOrd="6" destOrd="0" presId="urn:microsoft.com/office/officeart/2008/layout/VerticalAccentList"/>
    <dgm:cxn modelId="{DFC12CAF-0AC7-4163-91C6-A7F5C674B130}" type="presParOf" srcId="{F4D74F03-6CC2-497B-9B52-46D8B9F513F2}" destId="{F9EFB6C6-6C59-4286-9414-D113DF7C6130}" srcOrd="7" destOrd="0" presId="urn:microsoft.com/office/officeart/2008/layout/VerticalAccentList"/>
    <dgm:cxn modelId="{2AEDD47D-B17B-4132-9C36-BEAD47DBF86B}" type="presParOf" srcId="{6014DC77-0F2E-4E67-ACF2-CE4565348640}" destId="{23892C8D-866C-4418-A1B2-2685FBDE44C9}" srcOrd="2" destOrd="0" presId="urn:microsoft.com/office/officeart/2008/layout/VerticalAccentList"/>
    <dgm:cxn modelId="{A91E1F70-FC8E-4F5F-AD3A-3B38AE39D285}" type="presParOf" srcId="{6014DC77-0F2E-4E67-ACF2-CE4565348640}" destId="{9EAC4338-DA28-4529-8B90-3B44A89AE580}" srcOrd="3" destOrd="0" presId="urn:microsoft.com/office/officeart/2008/layout/VerticalAccentList"/>
    <dgm:cxn modelId="{FD8B54B8-D690-44FA-8217-FB7ED967D7F7}" type="presParOf" srcId="{9EAC4338-DA28-4529-8B90-3B44A89AE580}" destId="{98F0F38B-3133-426A-A880-BE901F0F957A}" srcOrd="0" destOrd="0" presId="urn:microsoft.com/office/officeart/2008/layout/VerticalAccentList"/>
    <dgm:cxn modelId="{5302855D-955C-4774-8F2E-121DAB8B04BE}" type="presParOf" srcId="{6014DC77-0F2E-4E67-ACF2-CE4565348640}" destId="{1E15A234-F346-4F08-9524-602281F04E7D}" srcOrd="4" destOrd="0" presId="urn:microsoft.com/office/officeart/2008/layout/VerticalAccentList"/>
    <dgm:cxn modelId="{B41720AE-8542-4109-BF72-E3A3D0326DE1}" type="presParOf" srcId="{1E15A234-F346-4F08-9524-602281F04E7D}" destId="{8AD38AC7-5B0D-4DF9-976B-5C0326F97D27}" srcOrd="0" destOrd="0" presId="urn:microsoft.com/office/officeart/2008/layout/VerticalAccentList"/>
    <dgm:cxn modelId="{4BC1932A-55AA-4E45-99FD-21CE60280BD0}" type="presParOf" srcId="{1E15A234-F346-4F08-9524-602281F04E7D}" destId="{0F3E4C5C-ED37-47DC-8051-CECBE382B802}" srcOrd="1" destOrd="0" presId="urn:microsoft.com/office/officeart/2008/layout/VerticalAccentList"/>
    <dgm:cxn modelId="{3068D202-C61F-4BC2-9AC0-A701764288FE}" type="presParOf" srcId="{1E15A234-F346-4F08-9524-602281F04E7D}" destId="{79C32E11-A494-498D-85CA-AE272C05AB51}" srcOrd="2" destOrd="0" presId="urn:microsoft.com/office/officeart/2008/layout/VerticalAccentList"/>
    <dgm:cxn modelId="{7E8E0AEE-78EE-48B8-B67B-A03BA2DE78D5}" type="presParOf" srcId="{1E15A234-F346-4F08-9524-602281F04E7D}" destId="{896DA600-D00D-458A-9C21-AFD6F5ABF7A7}" srcOrd="3" destOrd="0" presId="urn:microsoft.com/office/officeart/2008/layout/VerticalAccentList"/>
    <dgm:cxn modelId="{EDBC5A26-4674-40DC-9F8A-4A2C8B34ED65}" type="presParOf" srcId="{1E15A234-F346-4F08-9524-602281F04E7D}" destId="{8DAD555C-FAA1-4AA1-8599-CF8D73C5D4E8}" srcOrd="4" destOrd="0" presId="urn:microsoft.com/office/officeart/2008/layout/VerticalAccentList"/>
    <dgm:cxn modelId="{68E04AA8-76C8-460B-9ADB-BEE01F3E8543}" type="presParOf" srcId="{1E15A234-F346-4F08-9524-602281F04E7D}" destId="{47592DD6-7732-491C-8BB9-2F68EEB86DBF}" srcOrd="5" destOrd="0" presId="urn:microsoft.com/office/officeart/2008/layout/VerticalAccentList"/>
    <dgm:cxn modelId="{2967BF70-24C4-4245-A81E-4B2ABE8D2A37}" type="presParOf" srcId="{1E15A234-F346-4F08-9524-602281F04E7D}" destId="{AF21E0BE-F756-44F4-B41C-260713A13586}" srcOrd="6" destOrd="0" presId="urn:microsoft.com/office/officeart/2008/layout/VerticalAccentList"/>
    <dgm:cxn modelId="{202BEB81-1FB1-48D5-A44F-5C13E3CA1E71}" type="presParOf" srcId="{1E15A234-F346-4F08-9524-602281F04E7D}" destId="{3ADF8D2D-6CF5-4CC0-AFCB-1E07BC04B28B}" srcOrd="7" destOrd="0" presId="urn:microsoft.com/office/officeart/2008/layout/VerticalAccentList"/>
    <dgm:cxn modelId="{58A58BE0-8986-44D8-AAC5-CCF8B270AB4E}" type="presParOf" srcId="{6014DC77-0F2E-4E67-ACF2-CE4565348640}" destId="{1130AE0C-0CCD-4968-9F32-A3773FDE3F21}" srcOrd="5" destOrd="0" presId="urn:microsoft.com/office/officeart/2008/layout/VerticalAccentList"/>
    <dgm:cxn modelId="{50306D4A-5849-4210-A3D1-842046B9B6C8}" type="presParOf" srcId="{6014DC77-0F2E-4E67-ACF2-CE4565348640}" destId="{DE75C172-9AD4-4D6A-B0FE-58BE6A8FF87C}" srcOrd="6" destOrd="0" presId="urn:microsoft.com/office/officeart/2008/layout/VerticalAccentList"/>
    <dgm:cxn modelId="{24568C70-8B44-4604-A659-88B47A1144A5}" type="presParOf" srcId="{DE75C172-9AD4-4D6A-B0FE-58BE6A8FF87C}" destId="{9F05B238-3349-47F8-B960-B7F0D46B659F}" srcOrd="0" destOrd="0" presId="urn:microsoft.com/office/officeart/2008/layout/VerticalAccentList"/>
    <dgm:cxn modelId="{BA7C9BE4-8B8C-44CD-861D-FE25BE09DF17}" type="presParOf" srcId="{6014DC77-0F2E-4E67-ACF2-CE4565348640}" destId="{7EBC2A86-B82B-41B4-A785-A6F49B7F232B}" srcOrd="7" destOrd="0" presId="urn:microsoft.com/office/officeart/2008/layout/VerticalAccentList"/>
    <dgm:cxn modelId="{C8CD2358-61A9-4389-A7FC-9DE1BEEA9202}" type="presParOf" srcId="{7EBC2A86-B82B-41B4-A785-A6F49B7F232B}" destId="{34356249-EA37-4B21-8A2D-67DCF372B569}" srcOrd="0" destOrd="0" presId="urn:microsoft.com/office/officeart/2008/layout/VerticalAccentList"/>
    <dgm:cxn modelId="{B1EEDA28-6D9A-464E-9464-058EFCBF6CDC}" type="presParOf" srcId="{7EBC2A86-B82B-41B4-A785-A6F49B7F232B}" destId="{82D8EB2C-9793-4F4E-A173-C4908B55632A}" srcOrd="1" destOrd="0" presId="urn:microsoft.com/office/officeart/2008/layout/VerticalAccentList"/>
    <dgm:cxn modelId="{284DF444-2761-4A39-BD28-FDAFA61D3B5F}" type="presParOf" srcId="{7EBC2A86-B82B-41B4-A785-A6F49B7F232B}" destId="{878F5CC4-C62C-4B6C-AB1E-3F8EAE0A5E39}" srcOrd="2" destOrd="0" presId="urn:microsoft.com/office/officeart/2008/layout/VerticalAccentList"/>
    <dgm:cxn modelId="{930E09BA-5BAA-400C-85A5-31742FE7F7CF}" type="presParOf" srcId="{7EBC2A86-B82B-41B4-A785-A6F49B7F232B}" destId="{988CA274-6E5A-4558-BADF-E654EF8C664D}" srcOrd="3" destOrd="0" presId="urn:microsoft.com/office/officeart/2008/layout/VerticalAccentList"/>
    <dgm:cxn modelId="{1B8688DD-20BA-4A52-9C9C-81F05B2AD3FE}" type="presParOf" srcId="{7EBC2A86-B82B-41B4-A785-A6F49B7F232B}" destId="{A0CCE9EE-BA41-44DE-A616-1441764DF438}" srcOrd="4" destOrd="0" presId="urn:microsoft.com/office/officeart/2008/layout/VerticalAccentList"/>
    <dgm:cxn modelId="{37F6311C-076F-4F55-9BD0-C7290826D8DE}" type="presParOf" srcId="{7EBC2A86-B82B-41B4-A785-A6F49B7F232B}" destId="{FFF35912-3B19-4F21-A63F-DF3C4EFC295C}" srcOrd="5" destOrd="0" presId="urn:microsoft.com/office/officeart/2008/layout/VerticalAccentList"/>
    <dgm:cxn modelId="{8679B840-A942-43B5-A412-DAEADC2ECDCC}" type="presParOf" srcId="{7EBC2A86-B82B-41B4-A785-A6F49B7F232B}" destId="{FD118E01-0E89-4C09-94CC-8CA7F843ACAF}" srcOrd="6" destOrd="0" presId="urn:microsoft.com/office/officeart/2008/layout/VerticalAccentList"/>
    <dgm:cxn modelId="{E894DF08-4746-4DE9-8240-F39C4214A490}" type="presParOf" srcId="{7EBC2A86-B82B-41B4-A785-A6F49B7F232B}" destId="{853CD87D-CB04-4FDD-9F32-A0EA917E790B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B360E9-1F96-4866-97D8-052733C9C438}" type="doc">
      <dgm:prSet loTypeId="urn:microsoft.com/office/officeart/2005/8/layout/cycle2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251B334-CDB2-4EC1-9FF6-B48288E28C4D}">
      <dgm:prSet phldrT="[Texto]" custT="1"/>
      <dgm:spPr/>
      <dgm:t>
        <a:bodyPr/>
        <a:lstStyle/>
        <a:p>
          <a:r>
            <a:rPr lang="en-US" sz="2400" b="1" dirty="0"/>
            <a:t>Teachers</a:t>
          </a:r>
          <a:endParaRPr lang="en-US" sz="1700" b="1" dirty="0"/>
        </a:p>
      </dgm:t>
    </dgm:pt>
    <dgm:pt modelId="{95A5FF3C-C4F1-43BD-BD56-467D40262C03}" type="parTrans" cxnId="{7AA62DD7-6F51-4575-9F5E-5013FE10B97A}">
      <dgm:prSet/>
      <dgm:spPr/>
      <dgm:t>
        <a:bodyPr/>
        <a:lstStyle/>
        <a:p>
          <a:endParaRPr lang="en-US"/>
        </a:p>
      </dgm:t>
    </dgm:pt>
    <dgm:pt modelId="{045D9CDB-D211-4C07-8B0A-FBBEF6A30B3D}" type="sibTrans" cxnId="{7AA62DD7-6F51-4575-9F5E-5013FE10B97A}">
      <dgm:prSet/>
      <dgm:spPr/>
      <dgm:t>
        <a:bodyPr/>
        <a:lstStyle/>
        <a:p>
          <a:endParaRPr lang="en-US"/>
        </a:p>
      </dgm:t>
    </dgm:pt>
    <dgm:pt modelId="{FF2074CD-DDCE-4BB6-B717-1A10B02567EA}">
      <dgm:prSet phldrT="[Texto]" custT="1"/>
      <dgm:spPr/>
      <dgm:t>
        <a:bodyPr/>
        <a:lstStyle/>
        <a:p>
          <a:r>
            <a:rPr lang="en-US" sz="1600" b="1" dirty="0"/>
            <a:t>Environment</a:t>
          </a:r>
          <a:endParaRPr lang="en-US" sz="1700" b="1" dirty="0"/>
        </a:p>
      </dgm:t>
    </dgm:pt>
    <dgm:pt modelId="{851F9D0D-B285-4C82-A413-EC86DCBB4590}" type="parTrans" cxnId="{B8E6D803-9B50-45D9-9476-5EFAB7C3B8B4}">
      <dgm:prSet/>
      <dgm:spPr/>
      <dgm:t>
        <a:bodyPr/>
        <a:lstStyle/>
        <a:p>
          <a:endParaRPr lang="en-US"/>
        </a:p>
      </dgm:t>
    </dgm:pt>
    <dgm:pt modelId="{D41E0731-9BBC-4EE1-BEBC-544A5E4108C6}" type="sibTrans" cxnId="{B8E6D803-9B50-45D9-9476-5EFAB7C3B8B4}">
      <dgm:prSet/>
      <dgm:spPr/>
      <dgm:t>
        <a:bodyPr/>
        <a:lstStyle/>
        <a:p>
          <a:endParaRPr lang="en-US"/>
        </a:p>
      </dgm:t>
    </dgm:pt>
    <dgm:pt modelId="{FA0FF486-0A37-42D8-80B4-0E42576804FA}">
      <dgm:prSet phldrT="[Texto]" custT="1"/>
      <dgm:spPr/>
      <dgm:t>
        <a:bodyPr/>
        <a:lstStyle/>
        <a:p>
          <a:r>
            <a:rPr lang="en-US" sz="2000" b="1" dirty="0"/>
            <a:t>Following</a:t>
          </a:r>
          <a:endParaRPr lang="en-US" sz="2200" b="1" dirty="0"/>
        </a:p>
      </dgm:t>
    </dgm:pt>
    <dgm:pt modelId="{830E5997-CAF1-4FD8-8944-81712C557CC6}" type="parTrans" cxnId="{68FEB7E7-4C06-40A7-9EA3-FD9366AA0AD8}">
      <dgm:prSet/>
      <dgm:spPr/>
      <dgm:t>
        <a:bodyPr/>
        <a:lstStyle/>
        <a:p>
          <a:endParaRPr lang="en-US"/>
        </a:p>
      </dgm:t>
    </dgm:pt>
    <dgm:pt modelId="{C346512E-CDF8-427A-8578-3A0D651F77B1}" type="sibTrans" cxnId="{68FEB7E7-4C06-40A7-9EA3-FD9366AA0AD8}">
      <dgm:prSet/>
      <dgm:spPr/>
      <dgm:t>
        <a:bodyPr/>
        <a:lstStyle/>
        <a:p>
          <a:endParaRPr lang="en-US"/>
        </a:p>
      </dgm:t>
    </dgm:pt>
    <dgm:pt modelId="{29543893-4643-4726-B1F1-89E601DD4D0F}">
      <dgm:prSet phldrT="[Texto]"/>
      <dgm:spPr/>
      <dgm:t>
        <a:bodyPr/>
        <a:lstStyle/>
        <a:p>
          <a:r>
            <a:rPr lang="en-US" b="1" dirty="0"/>
            <a:t>Resources</a:t>
          </a:r>
        </a:p>
      </dgm:t>
    </dgm:pt>
    <dgm:pt modelId="{8B749143-8065-43B1-AEC9-B4C723F39745}" type="parTrans" cxnId="{2CD97126-1E64-4907-B90B-F13C8E55FE6D}">
      <dgm:prSet/>
      <dgm:spPr/>
      <dgm:t>
        <a:bodyPr/>
        <a:lstStyle/>
        <a:p>
          <a:endParaRPr lang="en-US"/>
        </a:p>
      </dgm:t>
    </dgm:pt>
    <dgm:pt modelId="{0660E8E8-C320-48CE-B2F1-EB2E506866F4}" type="sibTrans" cxnId="{2CD97126-1E64-4907-B90B-F13C8E55FE6D}">
      <dgm:prSet/>
      <dgm:spPr/>
      <dgm:t>
        <a:bodyPr/>
        <a:lstStyle/>
        <a:p>
          <a:endParaRPr lang="en-US"/>
        </a:p>
      </dgm:t>
    </dgm:pt>
    <dgm:pt modelId="{DCBF0E23-36A7-44D5-A7F3-7D77C6557E05}">
      <dgm:prSet phldrT="[Texto]" custT="1"/>
      <dgm:spPr/>
      <dgm:t>
        <a:bodyPr/>
        <a:lstStyle/>
        <a:p>
          <a:r>
            <a:rPr lang="en-US" sz="2400" b="1" dirty="0"/>
            <a:t>Guide</a:t>
          </a:r>
          <a:endParaRPr lang="en-US" sz="2100" b="1" dirty="0"/>
        </a:p>
      </dgm:t>
    </dgm:pt>
    <dgm:pt modelId="{C0CE1191-3314-4CB9-AA06-EC2FE885745D}" type="parTrans" cxnId="{84214C91-FCED-4F4A-9283-36BACDFB6F0F}">
      <dgm:prSet/>
      <dgm:spPr/>
      <dgm:t>
        <a:bodyPr/>
        <a:lstStyle/>
        <a:p>
          <a:endParaRPr lang="en-US"/>
        </a:p>
      </dgm:t>
    </dgm:pt>
    <dgm:pt modelId="{0E74FF85-E571-46FF-B96A-7EC7C264581A}" type="sibTrans" cxnId="{84214C91-FCED-4F4A-9283-36BACDFB6F0F}">
      <dgm:prSet/>
      <dgm:spPr/>
      <dgm:t>
        <a:bodyPr/>
        <a:lstStyle/>
        <a:p>
          <a:endParaRPr lang="en-US"/>
        </a:p>
      </dgm:t>
    </dgm:pt>
    <dgm:pt modelId="{02574D5B-5B49-432A-8068-29BE00521122}">
      <dgm:prSet custT="1"/>
      <dgm:spPr/>
      <dgm:t>
        <a:bodyPr/>
        <a:lstStyle/>
        <a:p>
          <a:r>
            <a:rPr lang="en-US" sz="2400" b="1" dirty="0"/>
            <a:t>Route</a:t>
          </a:r>
          <a:endParaRPr lang="en-US" sz="2200" b="1" dirty="0"/>
        </a:p>
      </dgm:t>
    </dgm:pt>
    <dgm:pt modelId="{78D8E9FF-22B2-41BD-8E38-55540603D0B6}" type="parTrans" cxnId="{0D99870F-9DFD-4E83-BA95-B4B407D00F75}">
      <dgm:prSet/>
      <dgm:spPr/>
      <dgm:t>
        <a:bodyPr/>
        <a:lstStyle/>
        <a:p>
          <a:endParaRPr lang="en-US"/>
        </a:p>
      </dgm:t>
    </dgm:pt>
    <dgm:pt modelId="{A2EC4476-2812-40D7-BAD8-1BDA2BB3F325}" type="sibTrans" cxnId="{0D99870F-9DFD-4E83-BA95-B4B407D00F75}">
      <dgm:prSet/>
      <dgm:spPr/>
      <dgm:t>
        <a:bodyPr/>
        <a:lstStyle/>
        <a:p>
          <a:endParaRPr lang="en-US"/>
        </a:p>
      </dgm:t>
    </dgm:pt>
    <dgm:pt modelId="{DE28E749-5282-4518-86B4-2E584C226379}" type="pres">
      <dgm:prSet presAssocID="{1DB360E9-1F96-4866-97D8-052733C9C438}" presName="cycle" presStyleCnt="0">
        <dgm:presLayoutVars>
          <dgm:dir/>
          <dgm:resizeHandles val="exact"/>
        </dgm:presLayoutVars>
      </dgm:prSet>
      <dgm:spPr/>
    </dgm:pt>
    <dgm:pt modelId="{CBCF0DF1-4D2C-4DF4-916F-222D5BE0A71D}" type="pres">
      <dgm:prSet presAssocID="{E251B334-CDB2-4EC1-9FF6-B48288E28C4D}" presName="node" presStyleLbl="node1" presStyleIdx="0" presStyleCnt="6">
        <dgm:presLayoutVars>
          <dgm:bulletEnabled val="1"/>
        </dgm:presLayoutVars>
      </dgm:prSet>
      <dgm:spPr/>
    </dgm:pt>
    <dgm:pt modelId="{6F984478-C277-4980-9CF5-1C76EF83E1EC}" type="pres">
      <dgm:prSet presAssocID="{045D9CDB-D211-4C07-8B0A-FBBEF6A30B3D}" presName="sibTrans" presStyleLbl="sibTrans2D1" presStyleIdx="0" presStyleCnt="6"/>
      <dgm:spPr/>
    </dgm:pt>
    <dgm:pt modelId="{E6995C81-6FF8-4922-956F-75A1DAC3F439}" type="pres">
      <dgm:prSet presAssocID="{045D9CDB-D211-4C07-8B0A-FBBEF6A30B3D}" presName="connectorText" presStyleLbl="sibTrans2D1" presStyleIdx="0" presStyleCnt="6"/>
      <dgm:spPr/>
    </dgm:pt>
    <dgm:pt modelId="{A4A4A5F3-CB96-4A98-96E5-3425CDE2E28D}" type="pres">
      <dgm:prSet presAssocID="{FF2074CD-DDCE-4BB6-B717-1A10B02567EA}" presName="node" presStyleLbl="node1" presStyleIdx="1" presStyleCnt="6">
        <dgm:presLayoutVars>
          <dgm:bulletEnabled val="1"/>
        </dgm:presLayoutVars>
      </dgm:prSet>
      <dgm:spPr/>
    </dgm:pt>
    <dgm:pt modelId="{45C76B4E-1CC3-47CD-9C4A-E56D673D7430}" type="pres">
      <dgm:prSet presAssocID="{D41E0731-9BBC-4EE1-BEBC-544A5E4108C6}" presName="sibTrans" presStyleLbl="sibTrans2D1" presStyleIdx="1" presStyleCnt="6"/>
      <dgm:spPr/>
    </dgm:pt>
    <dgm:pt modelId="{F36F59AB-C59A-448F-92E3-6F8562A60184}" type="pres">
      <dgm:prSet presAssocID="{D41E0731-9BBC-4EE1-BEBC-544A5E4108C6}" presName="connectorText" presStyleLbl="sibTrans2D1" presStyleIdx="1" presStyleCnt="6"/>
      <dgm:spPr/>
    </dgm:pt>
    <dgm:pt modelId="{E4BF3340-0724-4B73-AB4E-B18765E32867}" type="pres">
      <dgm:prSet presAssocID="{02574D5B-5B49-432A-8068-29BE00521122}" presName="node" presStyleLbl="node1" presStyleIdx="2" presStyleCnt="6">
        <dgm:presLayoutVars>
          <dgm:bulletEnabled val="1"/>
        </dgm:presLayoutVars>
      </dgm:prSet>
      <dgm:spPr/>
    </dgm:pt>
    <dgm:pt modelId="{02FD8A2D-D1E6-4343-9B00-F893749B674C}" type="pres">
      <dgm:prSet presAssocID="{A2EC4476-2812-40D7-BAD8-1BDA2BB3F325}" presName="sibTrans" presStyleLbl="sibTrans2D1" presStyleIdx="2" presStyleCnt="6"/>
      <dgm:spPr/>
    </dgm:pt>
    <dgm:pt modelId="{E6EFA423-BA49-4719-8EB9-880AC70998AF}" type="pres">
      <dgm:prSet presAssocID="{A2EC4476-2812-40D7-BAD8-1BDA2BB3F325}" presName="connectorText" presStyleLbl="sibTrans2D1" presStyleIdx="2" presStyleCnt="6"/>
      <dgm:spPr/>
    </dgm:pt>
    <dgm:pt modelId="{40D682FB-4F79-4593-B12D-B8D85BDEF439}" type="pres">
      <dgm:prSet presAssocID="{FA0FF486-0A37-42D8-80B4-0E42576804FA}" presName="node" presStyleLbl="node1" presStyleIdx="3" presStyleCnt="6">
        <dgm:presLayoutVars>
          <dgm:bulletEnabled val="1"/>
        </dgm:presLayoutVars>
      </dgm:prSet>
      <dgm:spPr/>
    </dgm:pt>
    <dgm:pt modelId="{54CA6CE1-0567-45F2-BBB7-6411A6567978}" type="pres">
      <dgm:prSet presAssocID="{C346512E-CDF8-427A-8578-3A0D651F77B1}" presName="sibTrans" presStyleLbl="sibTrans2D1" presStyleIdx="3" presStyleCnt="6"/>
      <dgm:spPr/>
    </dgm:pt>
    <dgm:pt modelId="{FBB6B4AE-05A7-4B25-BD0E-0A8BD0A201EA}" type="pres">
      <dgm:prSet presAssocID="{C346512E-CDF8-427A-8578-3A0D651F77B1}" presName="connectorText" presStyleLbl="sibTrans2D1" presStyleIdx="3" presStyleCnt="6"/>
      <dgm:spPr/>
    </dgm:pt>
    <dgm:pt modelId="{C7A34A36-9C4C-4898-80C3-CFF361AA77EF}" type="pres">
      <dgm:prSet presAssocID="{29543893-4643-4726-B1F1-89E601DD4D0F}" presName="node" presStyleLbl="node1" presStyleIdx="4" presStyleCnt="6">
        <dgm:presLayoutVars>
          <dgm:bulletEnabled val="1"/>
        </dgm:presLayoutVars>
      </dgm:prSet>
      <dgm:spPr/>
    </dgm:pt>
    <dgm:pt modelId="{4016C084-CAD0-4D7B-A8AB-F04AA2876576}" type="pres">
      <dgm:prSet presAssocID="{0660E8E8-C320-48CE-B2F1-EB2E506866F4}" presName="sibTrans" presStyleLbl="sibTrans2D1" presStyleIdx="4" presStyleCnt="6"/>
      <dgm:spPr/>
    </dgm:pt>
    <dgm:pt modelId="{9EF71C02-198F-401B-8491-C1D5F47B0348}" type="pres">
      <dgm:prSet presAssocID="{0660E8E8-C320-48CE-B2F1-EB2E506866F4}" presName="connectorText" presStyleLbl="sibTrans2D1" presStyleIdx="4" presStyleCnt="6"/>
      <dgm:spPr/>
    </dgm:pt>
    <dgm:pt modelId="{D1801D76-392E-4B1A-B049-0878E1E4390B}" type="pres">
      <dgm:prSet presAssocID="{DCBF0E23-36A7-44D5-A7F3-7D77C6557E05}" presName="node" presStyleLbl="node1" presStyleIdx="5" presStyleCnt="6">
        <dgm:presLayoutVars>
          <dgm:bulletEnabled val="1"/>
        </dgm:presLayoutVars>
      </dgm:prSet>
      <dgm:spPr/>
    </dgm:pt>
    <dgm:pt modelId="{7F4B802D-60BF-4C25-B56D-BD17E1AAF412}" type="pres">
      <dgm:prSet presAssocID="{0E74FF85-E571-46FF-B96A-7EC7C264581A}" presName="sibTrans" presStyleLbl="sibTrans2D1" presStyleIdx="5" presStyleCnt="6"/>
      <dgm:spPr/>
    </dgm:pt>
    <dgm:pt modelId="{DB4557AB-E932-4280-9D2D-80B2EFFBCD90}" type="pres">
      <dgm:prSet presAssocID="{0E74FF85-E571-46FF-B96A-7EC7C264581A}" presName="connectorText" presStyleLbl="sibTrans2D1" presStyleIdx="5" presStyleCnt="6"/>
      <dgm:spPr/>
    </dgm:pt>
  </dgm:ptLst>
  <dgm:cxnLst>
    <dgm:cxn modelId="{B8E6D803-9B50-45D9-9476-5EFAB7C3B8B4}" srcId="{1DB360E9-1F96-4866-97D8-052733C9C438}" destId="{FF2074CD-DDCE-4BB6-B717-1A10B02567EA}" srcOrd="1" destOrd="0" parTransId="{851F9D0D-B285-4C82-A413-EC86DCBB4590}" sibTransId="{D41E0731-9BBC-4EE1-BEBC-544A5E4108C6}"/>
    <dgm:cxn modelId="{0D99870F-9DFD-4E83-BA95-B4B407D00F75}" srcId="{1DB360E9-1F96-4866-97D8-052733C9C438}" destId="{02574D5B-5B49-432A-8068-29BE00521122}" srcOrd="2" destOrd="0" parTransId="{78D8E9FF-22B2-41BD-8E38-55540603D0B6}" sibTransId="{A2EC4476-2812-40D7-BAD8-1BDA2BB3F325}"/>
    <dgm:cxn modelId="{66F16417-29C1-43F7-96D3-6C07046DC56C}" type="presOf" srcId="{1DB360E9-1F96-4866-97D8-052733C9C438}" destId="{DE28E749-5282-4518-86B4-2E584C226379}" srcOrd="0" destOrd="0" presId="urn:microsoft.com/office/officeart/2005/8/layout/cycle2"/>
    <dgm:cxn modelId="{A0215224-43C3-487F-BE88-D7802E5FDDF5}" type="presOf" srcId="{0E74FF85-E571-46FF-B96A-7EC7C264581A}" destId="{DB4557AB-E932-4280-9D2D-80B2EFFBCD90}" srcOrd="1" destOrd="0" presId="urn:microsoft.com/office/officeart/2005/8/layout/cycle2"/>
    <dgm:cxn modelId="{2CD97126-1E64-4907-B90B-F13C8E55FE6D}" srcId="{1DB360E9-1F96-4866-97D8-052733C9C438}" destId="{29543893-4643-4726-B1F1-89E601DD4D0F}" srcOrd="4" destOrd="0" parTransId="{8B749143-8065-43B1-AEC9-B4C723F39745}" sibTransId="{0660E8E8-C320-48CE-B2F1-EB2E506866F4}"/>
    <dgm:cxn modelId="{7DEFDC30-9C95-4369-8B23-6EF78D21C65D}" type="presOf" srcId="{C346512E-CDF8-427A-8578-3A0D651F77B1}" destId="{54CA6CE1-0567-45F2-BBB7-6411A6567978}" srcOrd="0" destOrd="0" presId="urn:microsoft.com/office/officeart/2005/8/layout/cycle2"/>
    <dgm:cxn modelId="{B271EE63-6BB3-4423-823B-18A754537EE9}" type="presOf" srcId="{02574D5B-5B49-432A-8068-29BE00521122}" destId="{E4BF3340-0724-4B73-AB4E-B18765E32867}" srcOrd="0" destOrd="0" presId="urn:microsoft.com/office/officeart/2005/8/layout/cycle2"/>
    <dgm:cxn modelId="{E4895045-016E-4ECE-A3FB-686C06CE988F}" type="presOf" srcId="{C346512E-CDF8-427A-8578-3A0D651F77B1}" destId="{FBB6B4AE-05A7-4B25-BD0E-0A8BD0A201EA}" srcOrd="1" destOrd="0" presId="urn:microsoft.com/office/officeart/2005/8/layout/cycle2"/>
    <dgm:cxn modelId="{E07FD96E-7B8E-4C20-92FE-CD876E0F875E}" type="presOf" srcId="{A2EC4476-2812-40D7-BAD8-1BDA2BB3F325}" destId="{E6EFA423-BA49-4719-8EB9-880AC70998AF}" srcOrd="1" destOrd="0" presId="urn:microsoft.com/office/officeart/2005/8/layout/cycle2"/>
    <dgm:cxn modelId="{A3F9B26F-D6EA-4C87-B814-6BD9E12043E3}" type="presOf" srcId="{DCBF0E23-36A7-44D5-A7F3-7D77C6557E05}" destId="{D1801D76-392E-4B1A-B049-0878E1E4390B}" srcOrd="0" destOrd="0" presId="urn:microsoft.com/office/officeart/2005/8/layout/cycle2"/>
    <dgm:cxn modelId="{20CFE053-22EC-4931-9E90-D029D7E14773}" type="presOf" srcId="{D41E0731-9BBC-4EE1-BEBC-544A5E4108C6}" destId="{45C76B4E-1CC3-47CD-9C4A-E56D673D7430}" srcOrd="0" destOrd="0" presId="urn:microsoft.com/office/officeart/2005/8/layout/cycle2"/>
    <dgm:cxn modelId="{42FB1F58-07AB-45F5-BDFC-A7968A026237}" type="presOf" srcId="{A2EC4476-2812-40D7-BAD8-1BDA2BB3F325}" destId="{02FD8A2D-D1E6-4343-9B00-F893749B674C}" srcOrd="0" destOrd="0" presId="urn:microsoft.com/office/officeart/2005/8/layout/cycle2"/>
    <dgm:cxn modelId="{A4D66680-1971-4D33-B0CC-AD9822CFE0D3}" type="presOf" srcId="{0660E8E8-C320-48CE-B2F1-EB2E506866F4}" destId="{4016C084-CAD0-4D7B-A8AB-F04AA2876576}" srcOrd="0" destOrd="0" presId="urn:microsoft.com/office/officeart/2005/8/layout/cycle2"/>
    <dgm:cxn modelId="{B6CB0481-A41C-4316-92D8-5C6CB5A98544}" type="presOf" srcId="{FA0FF486-0A37-42D8-80B4-0E42576804FA}" destId="{40D682FB-4F79-4593-B12D-B8D85BDEF439}" srcOrd="0" destOrd="0" presId="urn:microsoft.com/office/officeart/2005/8/layout/cycle2"/>
    <dgm:cxn modelId="{EC84518F-B92A-41B6-AFE4-6B79686FF42C}" type="presOf" srcId="{045D9CDB-D211-4C07-8B0A-FBBEF6A30B3D}" destId="{E6995C81-6FF8-4922-956F-75A1DAC3F439}" srcOrd="1" destOrd="0" presId="urn:microsoft.com/office/officeart/2005/8/layout/cycle2"/>
    <dgm:cxn modelId="{84214C91-FCED-4F4A-9283-36BACDFB6F0F}" srcId="{1DB360E9-1F96-4866-97D8-052733C9C438}" destId="{DCBF0E23-36A7-44D5-A7F3-7D77C6557E05}" srcOrd="5" destOrd="0" parTransId="{C0CE1191-3314-4CB9-AA06-EC2FE885745D}" sibTransId="{0E74FF85-E571-46FF-B96A-7EC7C264581A}"/>
    <dgm:cxn modelId="{27046696-AFBD-4333-99C2-4848F684387C}" type="presOf" srcId="{0E74FF85-E571-46FF-B96A-7EC7C264581A}" destId="{7F4B802D-60BF-4C25-B56D-BD17E1AAF412}" srcOrd="0" destOrd="0" presId="urn:microsoft.com/office/officeart/2005/8/layout/cycle2"/>
    <dgm:cxn modelId="{2EDF74A0-A6FE-4C07-9ADD-7419B96476CC}" type="presOf" srcId="{E251B334-CDB2-4EC1-9FF6-B48288E28C4D}" destId="{CBCF0DF1-4D2C-4DF4-916F-222D5BE0A71D}" srcOrd="0" destOrd="0" presId="urn:microsoft.com/office/officeart/2005/8/layout/cycle2"/>
    <dgm:cxn modelId="{1BF5A0C7-C2ED-4A01-97FA-6CA8517C81B4}" type="presOf" srcId="{0660E8E8-C320-48CE-B2F1-EB2E506866F4}" destId="{9EF71C02-198F-401B-8491-C1D5F47B0348}" srcOrd="1" destOrd="0" presId="urn:microsoft.com/office/officeart/2005/8/layout/cycle2"/>
    <dgm:cxn modelId="{7AA62DD7-6F51-4575-9F5E-5013FE10B97A}" srcId="{1DB360E9-1F96-4866-97D8-052733C9C438}" destId="{E251B334-CDB2-4EC1-9FF6-B48288E28C4D}" srcOrd="0" destOrd="0" parTransId="{95A5FF3C-C4F1-43BD-BD56-467D40262C03}" sibTransId="{045D9CDB-D211-4C07-8B0A-FBBEF6A30B3D}"/>
    <dgm:cxn modelId="{96DF7BDC-BD2C-4413-9B68-B5CCCF580324}" type="presOf" srcId="{D41E0731-9BBC-4EE1-BEBC-544A5E4108C6}" destId="{F36F59AB-C59A-448F-92E3-6F8562A60184}" srcOrd="1" destOrd="0" presId="urn:microsoft.com/office/officeart/2005/8/layout/cycle2"/>
    <dgm:cxn modelId="{08B3D4E0-CD60-4DF6-BA88-BA98457BB83E}" type="presOf" srcId="{FF2074CD-DDCE-4BB6-B717-1A10B02567EA}" destId="{A4A4A5F3-CB96-4A98-96E5-3425CDE2E28D}" srcOrd="0" destOrd="0" presId="urn:microsoft.com/office/officeart/2005/8/layout/cycle2"/>
    <dgm:cxn modelId="{68FEB7E7-4C06-40A7-9EA3-FD9366AA0AD8}" srcId="{1DB360E9-1F96-4866-97D8-052733C9C438}" destId="{FA0FF486-0A37-42D8-80B4-0E42576804FA}" srcOrd="3" destOrd="0" parTransId="{830E5997-CAF1-4FD8-8944-81712C557CC6}" sibTransId="{C346512E-CDF8-427A-8578-3A0D651F77B1}"/>
    <dgm:cxn modelId="{EA50EBFB-5961-48B9-9AAB-245846AC560D}" type="presOf" srcId="{29543893-4643-4726-B1F1-89E601DD4D0F}" destId="{C7A34A36-9C4C-4898-80C3-CFF361AA77EF}" srcOrd="0" destOrd="0" presId="urn:microsoft.com/office/officeart/2005/8/layout/cycle2"/>
    <dgm:cxn modelId="{CF4043FF-EC3E-49BB-BC78-04417DF795A1}" type="presOf" srcId="{045D9CDB-D211-4C07-8B0A-FBBEF6A30B3D}" destId="{6F984478-C277-4980-9CF5-1C76EF83E1EC}" srcOrd="0" destOrd="0" presId="urn:microsoft.com/office/officeart/2005/8/layout/cycle2"/>
    <dgm:cxn modelId="{01AB4451-ED73-4336-8704-7DF5CC7C8E47}" type="presParOf" srcId="{DE28E749-5282-4518-86B4-2E584C226379}" destId="{CBCF0DF1-4D2C-4DF4-916F-222D5BE0A71D}" srcOrd="0" destOrd="0" presId="urn:microsoft.com/office/officeart/2005/8/layout/cycle2"/>
    <dgm:cxn modelId="{0459093F-564F-406F-946F-A450E125031F}" type="presParOf" srcId="{DE28E749-5282-4518-86B4-2E584C226379}" destId="{6F984478-C277-4980-9CF5-1C76EF83E1EC}" srcOrd="1" destOrd="0" presId="urn:microsoft.com/office/officeart/2005/8/layout/cycle2"/>
    <dgm:cxn modelId="{248C78B8-2C8F-49CF-96A4-B50484129FCE}" type="presParOf" srcId="{6F984478-C277-4980-9CF5-1C76EF83E1EC}" destId="{E6995C81-6FF8-4922-956F-75A1DAC3F439}" srcOrd="0" destOrd="0" presId="urn:microsoft.com/office/officeart/2005/8/layout/cycle2"/>
    <dgm:cxn modelId="{524F8489-20D0-496A-AAEF-DE0A252E4FDF}" type="presParOf" srcId="{DE28E749-5282-4518-86B4-2E584C226379}" destId="{A4A4A5F3-CB96-4A98-96E5-3425CDE2E28D}" srcOrd="2" destOrd="0" presId="urn:microsoft.com/office/officeart/2005/8/layout/cycle2"/>
    <dgm:cxn modelId="{5AB1B55C-411E-437F-9057-1EF1E8A5D249}" type="presParOf" srcId="{DE28E749-5282-4518-86B4-2E584C226379}" destId="{45C76B4E-1CC3-47CD-9C4A-E56D673D7430}" srcOrd="3" destOrd="0" presId="urn:microsoft.com/office/officeart/2005/8/layout/cycle2"/>
    <dgm:cxn modelId="{C6347748-F850-43AE-9F97-0484B207106E}" type="presParOf" srcId="{45C76B4E-1CC3-47CD-9C4A-E56D673D7430}" destId="{F36F59AB-C59A-448F-92E3-6F8562A60184}" srcOrd="0" destOrd="0" presId="urn:microsoft.com/office/officeart/2005/8/layout/cycle2"/>
    <dgm:cxn modelId="{FBB794D0-510D-42F1-BDB9-24DCD3B87F7F}" type="presParOf" srcId="{DE28E749-5282-4518-86B4-2E584C226379}" destId="{E4BF3340-0724-4B73-AB4E-B18765E32867}" srcOrd="4" destOrd="0" presId="urn:microsoft.com/office/officeart/2005/8/layout/cycle2"/>
    <dgm:cxn modelId="{0B03482F-88D4-4175-BF47-ED6367B2A361}" type="presParOf" srcId="{DE28E749-5282-4518-86B4-2E584C226379}" destId="{02FD8A2D-D1E6-4343-9B00-F893749B674C}" srcOrd="5" destOrd="0" presId="urn:microsoft.com/office/officeart/2005/8/layout/cycle2"/>
    <dgm:cxn modelId="{19A19A84-9F6C-4713-BADE-E5603E79A425}" type="presParOf" srcId="{02FD8A2D-D1E6-4343-9B00-F893749B674C}" destId="{E6EFA423-BA49-4719-8EB9-880AC70998AF}" srcOrd="0" destOrd="0" presId="urn:microsoft.com/office/officeart/2005/8/layout/cycle2"/>
    <dgm:cxn modelId="{4BB6D126-3DA8-40D1-A3F3-92C7AF8D9ABA}" type="presParOf" srcId="{DE28E749-5282-4518-86B4-2E584C226379}" destId="{40D682FB-4F79-4593-B12D-B8D85BDEF439}" srcOrd="6" destOrd="0" presId="urn:microsoft.com/office/officeart/2005/8/layout/cycle2"/>
    <dgm:cxn modelId="{A52DB42C-20DA-4A55-B027-5CA55910AEE6}" type="presParOf" srcId="{DE28E749-5282-4518-86B4-2E584C226379}" destId="{54CA6CE1-0567-45F2-BBB7-6411A6567978}" srcOrd="7" destOrd="0" presId="urn:microsoft.com/office/officeart/2005/8/layout/cycle2"/>
    <dgm:cxn modelId="{4B72A07E-7AC8-4C95-9488-8F0A8A811928}" type="presParOf" srcId="{54CA6CE1-0567-45F2-BBB7-6411A6567978}" destId="{FBB6B4AE-05A7-4B25-BD0E-0A8BD0A201EA}" srcOrd="0" destOrd="0" presId="urn:microsoft.com/office/officeart/2005/8/layout/cycle2"/>
    <dgm:cxn modelId="{988FBCD8-E94A-40EB-9284-1881BAE214AB}" type="presParOf" srcId="{DE28E749-5282-4518-86B4-2E584C226379}" destId="{C7A34A36-9C4C-4898-80C3-CFF361AA77EF}" srcOrd="8" destOrd="0" presId="urn:microsoft.com/office/officeart/2005/8/layout/cycle2"/>
    <dgm:cxn modelId="{254F660C-069B-48E9-831B-EC34ADA2595E}" type="presParOf" srcId="{DE28E749-5282-4518-86B4-2E584C226379}" destId="{4016C084-CAD0-4D7B-A8AB-F04AA2876576}" srcOrd="9" destOrd="0" presId="urn:microsoft.com/office/officeart/2005/8/layout/cycle2"/>
    <dgm:cxn modelId="{ECB6EBFF-C373-40D8-8842-5641B05B3CDE}" type="presParOf" srcId="{4016C084-CAD0-4D7B-A8AB-F04AA2876576}" destId="{9EF71C02-198F-401B-8491-C1D5F47B0348}" srcOrd="0" destOrd="0" presId="urn:microsoft.com/office/officeart/2005/8/layout/cycle2"/>
    <dgm:cxn modelId="{579AB610-FE72-4FA8-B074-C20B96CF203D}" type="presParOf" srcId="{DE28E749-5282-4518-86B4-2E584C226379}" destId="{D1801D76-392E-4B1A-B049-0878E1E4390B}" srcOrd="10" destOrd="0" presId="urn:microsoft.com/office/officeart/2005/8/layout/cycle2"/>
    <dgm:cxn modelId="{F9DC972F-C778-4E42-A82D-D45F36D4422A}" type="presParOf" srcId="{DE28E749-5282-4518-86B4-2E584C226379}" destId="{7F4B802D-60BF-4C25-B56D-BD17E1AAF412}" srcOrd="11" destOrd="0" presId="urn:microsoft.com/office/officeart/2005/8/layout/cycle2"/>
    <dgm:cxn modelId="{E61EBD20-7021-48C6-996C-1F3B481694FD}" type="presParOf" srcId="{7F4B802D-60BF-4C25-B56D-BD17E1AAF412}" destId="{DB4557AB-E932-4280-9D2D-80B2EFFBCD9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B8F960-A14B-487C-B2CA-2ABEBE54BFB4}" type="doc">
      <dgm:prSet loTypeId="urn:microsoft.com/office/officeart/2005/8/layout/radial6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2ABDE16-9F4D-4922-BBC2-142050F0733D}">
      <dgm:prSet phldrT="[Texto]"/>
      <dgm:spPr/>
      <dgm:t>
        <a:bodyPr/>
        <a:lstStyle/>
        <a:p>
          <a:r>
            <a:rPr lang="en-US" dirty="0"/>
            <a:t>AXES</a:t>
          </a:r>
        </a:p>
      </dgm:t>
    </dgm:pt>
    <dgm:pt modelId="{CB158342-7498-4450-B7CE-210FFFE7ED53}" type="parTrans" cxnId="{FE224166-0B13-471F-B2EB-1E3F3AAFFF71}">
      <dgm:prSet/>
      <dgm:spPr/>
      <dgm:t>
        <a:bodyPr/>
        <a:lstStyle/>
        <a:p>
          <a:endParaRPr lang="en-US"/>
        </a:p>
      </dgm:t>
    </dgm:pt>
    <dgm:pt modelId="{81F4DF7E-1B4F-4976-9306-DBBA1775C093}" type="sibTrans" cxnId="{FE224166-0B13-471F-B2EB-1E3F3AAFFF71}">
      <dgm:prSet/>
      <dgm:spPr/>
      <dgm:t>
        <a:bodyPr/>
        <a:lstStyle/>
        <a:p>
          <a:endParaRPr lang="en-US"/>
        </a:p>
      </dgm:t>
    </dgm:pt>
    <dgm:pt modelId="{C9489543-DD99-4052-A83E-B3738E501C5D}">
      <dgm:prSet phldrT="[Texto]"/>
      <dgm:spPr/>
      <dgm:t>
        <a:bodyPr/>
        <a:lstStyle/>
        <a:p>
          <a:r>
            <a:rPr lang="en-US" dirty="0"/>
            <a:t>Teachers for teaching English.</a:t>
          </a:r>
        </a:p>
      </dgm:t>
    </dgm:pt>
    <dgm:pt modelId="{F5375AB4-097E-44A0-A09C-1D85215B5E62}" type="parTrans" cxnId="{318C7F23-823D-4F53-9E62-21164339491C}">
      <dgm:prSet/>
      <dgm:spPr/>
      <dgm:t>
        <a:bodyPr/>
        <a:lstStyle/>
        <a:p>
          <a:endParaRPr lang="en-US"/>
        </a:p>
      </dgm:t>
    </dgm:pt>
    <dgm:pt modelId="{E5D53420-0586-41D2-A8F7-7F02FC674BE3}" type="sibTrans" cxnId="{318C7F23-823D-4F53-9E62-21164339491C}">
      <dgm:prSet/>
      <dgm:spPr/>
      <dgm:t>
        <a:bodyPr/>
        <a:lstStyle/>
        <a:p>
          <a:endParaRPr lang="en-US"/>
        </a:p>
      </dgm:t>
    </dgm:pt>
    <dgm:pt modelId="{55E93BD7-086A-4C9A-A915-D0A6F3C0A4D9}">
      <dgm:prSet phldrT="[Texto]"/>
      <dgm:spPr/>
      <dgm:t>
        <a:bodyPr/>
        <a:lstStyle/>
        <a:p>
          <a:r>
            <a:rPr lang="en-US" dirty="0"/>
            <a:t>Curricular management.</a:t>
          </a:r>
        </a:p>
      </dgm:t>
    </dgm:pt>
    <dgm:pt modelId="{80A1BE0C-818A-4948-83C7-EED5DF7D16D1}" type="parTrans" cxnId="{58F3A85A-8FDC-4E15-98FE-B9016C4F5061}">
      <dgm:prSet/>
      <dgm:spPr/>
      <dgm:t>
        <a:bodyPr/>
        <a:lstStyle/>
        <a:p>
          <a:endParaRPr lang="en-US"/>
        </a:p>
      </dgm:t>
    </dgm:pt>
    <dgm:pt modelId="{3C01AB1C-038E-4DE1-9C9F-0C7DD2322606}" type="sibTrans" cxnId="{58F3A85A-8FDC-4E15-98FE-B9016C4F5061}">
      <dgm:prSet/>
      <dgm:spPr/>
      <dgm:t>
        <a:bodyPr/>
        <a:lstStyle/>
        <a:p>
          <a:endParaRPr lang="en-US"/>
        </a:p>
      </dgm:t>
    </dgm:pt>
    <dgm:pt modelId="{4AE74B6A-3C2E-4E05-BBCA-C86D6BFB2BCC}">
      <dgm:prSet phldrT="[Texto]"/>
      <dgm:spPr/>
      <dgm:t>
        <a:bodyPr/>
        <a:lstStyle/>
        <a:p>
          <a:r>
            <a:rPr lang="en-US" dirty="0"/>
            <a:t>Progress improvement.</a:t>
          </a:r>
        </a:p>
      </dgm:t>
    </dgm:pt>
    <dgm:pt modelId="{B459773D-DE92-442C-9806-F432F98943BB}" type="parTrans" cxnId="{A81059F0-6BB6-42E4-AE60-763D2BCBDCFF}">
      <dgm:prSet/>
      <dgm:spPr/>
      <dgm:t>
        <a:bodyPr/>
        <a:lstStyle/>
        <a:p>
          <a:endParaRPr lang="en-US"/>
        </a:p>
      </dgm:t>
    </dgm:pt>
    <dgm:pt modelId="{D8FFBBA1-12A9-46E3-9076-E9652B1629E3}" type="sibTrans" cxnId="{A81059F0-6BB6-42E4-AE60-763D2BCBDCFF}">
      <dgm:prSet/>
      <dgm:spPr/>
      <dgm:t>
        <a:bodyPr/>
        <a:lstStyle/>
        <a:p>
          <a:endParaRPr lang="en-US"/>
        </a:p>
      </dgm:t>
    </dgm:pt>
    <dgm:pt modelId="{D0B34E79-ADB7-48E3-BEE6-F354F526F958}">
      <dgm:prSet phldrT="[Texto]"/>
      <dgm:spPr/>
      <dgm:t>
        <a:bodyPr/>
        <a:lstStyle/>
        <a:p>
          <a:r>
            <a:rPr lang="en-US" dirty="0"/>
            <a:t>Management in alliances and life project. </a:t>
          </a:r>
        </a:p>
      </dgm:t>
    </dgm:pt>
    <dgm:pt modelId="{05860BBA-FE54-4834-BE38-11703A2A8F2B}" type="parTrans" cxnId="{52F9046A-C55E-42F0-846B-3F717EE9F6E5}">
      <dgm:prSet/>
      <dgm:spPr/>
      <dgm:t>
        <a:bodyPr/>
        <a:lstStyle/>
        <a:p>
          <a:endParaRPr lang="en-US"/>
        </a:p>
      </dgm:t>
    </dgm:pt>
    <dgm:pt modelId="{E4264F39-FD64-4158-8DD2-D783F59C6A8F}" type="sibTrans" cxnId="{52F9046A-C55E-42F0-846B-3F717EE9F6E5}">
      <dgm:prSet/>
      <dgm:spPr/>
      <dgm:t>
        <a:bodyPr/>
        <a:lstStyle/>
        <a:p>
          <a:endParaRPr lang="en-US"/>
        </a:p>
      </dgm:t>
    </dgm:pt>
    <dgm:pt modelId="{7E40DFD4-019C-421A-807F-04D6753831CB}">
      <dgm:prSet/>
      <dgm:spPr/>
      <dgm:t>
        <a:bodyPr/>
        <a:lstStyle/>
        <a:p>
          <a:r>
            <a:rPr lang="en-US" dirty="0"/>
            <a:t>Intercultural and bilingual environment.</a:t>
          </a:r>
        </a:p>
      </dgm:t>
    </dgm:pt>
    <dgm:pt modelId="{19FCD8DB-C5CC-4A81-9B48-7B644A27A963}" type="parTrans" cxnId="{BF2E60F8-0A7A-453F-8E8D-1B7FAC5A0D1B}">
      <dgm:prSet/>
      <dgm:spPr/>
      <dgm:t>
        <a:bodyPr/>
        <a:lstStyle/>
        <a:p>
          <a:endParaRPr lang="en-US"/>
        </a:p>
      </dgm:t>
    </dgm:pt>
    <dgm:pt modelId="{F8ED26B9-12D6-4F34-A47C-7C9B7A1D2CC5}" type="sibTrans" cxnId="{BF2E60F8-0A7A-453F-8E8D-1B7FAC5A0D1B}">
      <dgm:prSet/>
      <dgm:spPr/>
      <dgm:t>
        <a:bodyPr/>
        <a:lstStyle/>
        <a:p>
          <a:endParaRPr lang="en-US"/>
        </a:p>
      </dgm:t>
    </dgm:pt>
    <dgm:pt modelId="{524C6E7E-3893-4936-A13A-50CA563DBE1A}">
      <dgm:prSet/>
      <dgm:spPr/>
      <dgm:t>
        <a:bodyPr/>
        <a:lstStyle/>
        <a:p>
          <a:r>
            <a:rPr lang="en-US" dirty="0"/>
            <a:t>Experiences and resources for learning and teaching English inside and outside class.</a:t>
          </a:r>
        </a:p>
      </dgm:t>
    </dgm:pt>
    <dgm:pt modelId="{3FFED837-2E67-48DE-996F-687670CB5175}" type="parTrans" cxnId="{00F0A381-C74E-470F-B396-40D8C08B298F}">
      <dgm:prSet/>
      <dgm:spPr/>
      <dgm:t>
        <a:bodyPr/>
        <a:lstStyle/>
        <a:p>
          <a:endParaRPr lang="en-US"/>
        </a:p>
      </dgm:t>
    </dgm:pt>
    <dgm:pt modelId="{CC76F636-8B40-43AB-9DC8-59A416F66ED9}" type="sibTrans" cxnId="{00F0A381-C74E-470F-B396-40D8C08B298F}">
      <dgm:prSet/>
      <dgm:spPr/>
      <dgm:t>
        <a:bodyPr/>
        <a:lstStyle/>
        <a:p>
          <a:endParaRPr lang="en-US"/>
        </a:p>
      </dgm:t>
    </dgm:pt>
    <dgm:pt modelId="{A6CC6D32-C07E-4577-9401-F17AF910E9A4}" type="pres">
      <dgm:prSet presAssocID="{DDB8F960-A14B-487C-B2CA-2ABEBE54BFB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C9A3711-B00F-49C1-9D26-139077D121DF}" type="pres">
      <dgm:prSet presAssocID="{62ABDE16-9F4D-4922-BBC2-142050F0733D}" presName="centerShape" presStyleLbl="node0" presStyleIdx="0" presStyleCnt="1"/>
      <dgm:spPr/>
    </dgm:pt>
    <dgm:pt modelId="{2DC7318C-8E44-41A3-A29A-BEF9F3163D24}" type="pres">
      <dgm:prSet presAssocID="{C9489543-DD99-4052-A83E-B3738E501C5D}" presName="node" presStyleLbl="node1" presStyleIdx="0" presStyleCnt="6">
        <dgm:presLayoutVars>
          <dgm:bulletEnabled val="1"/>
        </dgm:presLayoutVars>
      </dgm:prSet>
      <dgm:spPr/>
    </dgm:pt>
    <dgm:pt modelId="{1D986E42-44E2-4261-AED9-BDCAD2CA7D28}" type="pres">
      <dgm:prSet presAssocID="{C9489543-DD99-4052-A83E-B3738E501C5D}" presName="dummy" presStyleCnt="0"/>
      <dgm:spPr/>
    </dgm:pt>
    <dgm:pt modelId="{0CE1C962-8FE5-414E-94AE-AAC276FF5A56}" type="pres">
      <dgm:prSet presAssocID="{E5D53420-0586-41D2-A8F7-7F02FC674BE3}" presName="sibTrans" presStyleLbl="sibTrans2D1" presStyleIdx="0" presStyleCnt="6"/>
      <dgm:spPr/>
    </dgm:pt>
    <dgm:pt modelId="{95708CF4-AF54-49A3-B315-DFABB20554A9}" type="pres">
      <dgm:prSet presAssocID="{7E40DFD4-019C-421A-807F-04D6753831CB}" presName="node" presStyleLbl="node1" presStyleIdx="1" presStyleCnt="6">
        <dgm:presLayoutVars>
          <dgm:bulletEnabled val="1"/>
        </dgm:presLayoutVars>
      </dgm:prSet>
      <dgm:spPr/>
    </dgm:pt>
    <dgm:pt modelId="{12928437-CA7B-4FCE-97B1-63D7ACCD1D4D}" type="pres">
      <dgm:prSet presAssocID="{7E40DFD4-019C-421A-807F-04D6753831CB}" presName="dummy" presStyleCnt="0"/>
      <dgm:spPr/>
    </dgm:pt>
    <dgm:pt modelId="{60BC1CC8-F2CE-43A2-A1D3-6A509259F683}" type="pres">
      <dgm:prSet presAssocID="{F8ED26B9-12D6-4F34-A47C-7C9B7A1D2CC5}" presName="sibTrans" presStyleLbl="sibTrans2D1" presStyleIdx="1" presStyleCnt="6"/>
      <dgm:spPr/>
    </dgm:pt>
    <dgm:pt modelId="{E74124FA-5147-415C-8B29-01FE77B81192}" type="pres">
      <dgm:prSet presAssocID="{55E93BD7-086A-4C9A-A915-D0A6F3C0A4D9}" presName="node" presStyleLbl="node1" presStyleIdx="2" presStyleCnt="6">
        <dgm:presLayoutVars>
          <dgm:bulletEnabled val="1"/>
        </dgm:presLayoutVars>
      </dgm:prSet>
      <dgm:spPr/>
    </dgm:pt>
    <dgm:pt modelId="{2D437FC6-E854-452D-9B1E-B4FECF0ABB2C}" type="pres">
      <dgm:prSet presAssocID="{55E93BD7-086A-4C9A-A915-D0A6F3C0A4D9}" presName="dummy" presStyleCnt="0"/>
      <dgm:spPr/>
    </dgm:pt>
    <dgm:pt modelId="{30F3AC91-1E23-4B61-BBB4-80BFF09C07FB}" type="pres">
      <dgm:prSet presAssocID="{3C01AB1C-038E-4DE1-9C9F-0C7DD2322606}" presName="sibTrans" presStyleLbl="sibTrans2D1" presStyleIdx="2" presStyleCnt="6"/>
      <dgm:spPr/>
    </dgm:pt>
    <dgm:pt modelId="{15890100-6586-48D9-AF95-682203BA0324}" type="pres">
      <dgm:prSet presAssocID="{4AE74B6A-3C2E-4E05-BBCA-C86D6BFB2BCC}" presName="node" presStyleLbl="node1" presStyleIdx="3" presStyleCnt="6">
        <dgm:presLayoutVars>
          <dgm:bulletEnabled val="1"/>
        </dgm:presLayoutVars>
      </dgm:prSet>
      <dgm:spPr/>
    </dgm:pt>
    <dgm:pt modelId="{8D9C5BBE-C6C4-4380-8050-B0E7361D7C69}" type="pres">
      <dgm:prSet presAssocID="{4AE74B6A-3C2E-4E05-BBCA-C86D6BFB2BCC}" presName="dummy" presStyleCnt="0"/>
      <dgm:spPr/>
    </dgm:pt>
    <dgm:pt modelId="{4990B61B-81CE-45B1-9932-3050528E9005}" type="pres">
      <dgm:prSet presAssocID="{D8FFBBA1-12A9-46E3-9076-E9652B1629E3}" presName="sibTrans" presStyleLbl="sibTrans2D1" presStyleIdx="3" presStyleCnt="6"/>
      <dgm:spPr/>
    </dgm:pt>
    <dgm:pt modelId="{AAC3E10F-5178-4E5C-A056-3AC20CBA18AF}" type="pres">
      <dgm:prSet presAssocID="{524C6E7E-3893-4936-A13A-50CA563DBE1A}" presName="node" presStyleLbl="node1" presStyleIdx="4" presStyleCnt="6">
        <dgm:presLayoutVars>
          <dgm:bulletEnabled val="1"/>
        </dgm:presLayoutVars>
      </dgm:prSet>
      <dgm:spPr/>
    </dgm:pt>
    <dgm:pt modelId="{A07C3DA2-ECED-49F1-AB69-EE64A06E6AEA}" type="pres">
      <dgm:prSet presAssocID="{524C6E7E-3893-4936-A13A-50CA563DBE1A}" presName="dummy" presStyleCnt="0"/>
      <dgm:spPr/>
    </dgm:pt>
    <dgm:pt modelId="{6E9ED5CA-5DA9-4829-9890-596A57359239}" type="pres">
      <dgm:prSet presAssocID="{CC76F636-8B40-43AB-9DC8-59A416F66ED9}" presName="sibTrans" presStyleLbl="sibTrans2D1" presStyleIdx="4" presStyleCnt="6"/>
      <dgm:spPr/>
    </dgm:pt>
    <dgm:pt modelId="{099CC438-8785-4864-8F26-F49E087A8EDA}" type="pres">
      <dgm:prSet presAssocID="{D0B34E79-ADB7-48E3-BEE6-F354F526F958}" presName="node" presStyleLbl="node1" presStyleIdx="5" presStyleCnt="6">
        <dgm:presLayoutVars>
          <dgm:bulletEnabled val="1"/>
        </dgm:presLayoutVars>
      </dgm:prSet>
      <dgm:spPr/>
    </dgm:pt>
    <dgm:pt modelId="{047D4776-CE41-465E-8346-B436F3590E24}" type="pres">
      <dgm:prSet presAssocID="{D0B34E79-ADB7-48E3-BEE6-F354F526F958}" presName="dummy" presStyleCnt="0"/>
      <dgm:spPr/>
    </dgm:pt>
    <dgm:pt modelId="{011E6ACA-5A27-41F4-ADE1-1746D767DE75}" type="pres">
      <dgm:prSet presAssocID="{E4264F39-FD64-4158-8DD2-D783F59C6A8F}" presName="sibTrans" presStyleLbl="sibTrans2D1" presStyleIdx="5" presStyleCnt="6"/>
      <dgm:spPr/>
    </dgm:pt>
  </dgm:ptLst>
  <dgm:cxnLst>
    <dgm:cxn modelId="{318C7F23-823D-4F53-9E62-21164339491C}" srcId="{62ABDE16-9F4D-4922-BBC2-142050F0733D}" destId="{C9489543-DD99-4052-A83E-B3738E501C5D}" srcOrd="0" destOrd="0" parTransId="{F5375AB4-097E-44A0-A09C-1D85215B5E62}" sibTransId="{E5D53420-0586-41D2-A8F7-7F02FC674BE3}"/>
    <dgm:cxn modelId="{D7ACF525-04FC-42EA-ACDB-947DA97351A9}" type="presOf" srcId="{F8ED26B9-12D6-4F34-A47C-7C9B7A1D2CC5}" destId="{60BC1CC8-F2CE-43A2-A1D3-6A509259F683}" srcOrd="0" destOrd="0" presId="urn:microsoft.com/office/officeart/2005/8/layout/radial6"/>
    <dgm:cxn modelId="{4FD52F2C-3004-48E6-9B04-CEB7ED536039}" type="presOf" srcId="{7E40DFD4-019C-421A-807F-04D6753831CB}" destId="{95708CF4-AF54-49A3-B315-DFABB20554A9}" srcOrd="0" destOrd="0" presId="urn:microsoft.com/office/officeart/2005/8/layout/radial6"/>
    <dgm:cxn modelId="{E0217C2E-FFAE-4A0A-B7CD-94FA414170B3}" type="presOf" srcId="{E5D53420-0586-41D2-A8F7-7F02FC674BE3}" destId="{0CE1C962-8FE5-414E-94AE-AAC276FF5A56}" srcOrd="0" destOrd="0" presId="urn:microsoft.com/office/officeart/2005/8/layout/radial6"/>
    <dgm:cxn modelId="{E0839361-926F-4730-A44D-BBA773FD8BC1}" type="presOf" srcId="{55E93BD7-086A-4C9A-A915-D0A6F3C0A4D9}" destId="{E74124FA-5147-415C-8B29-01FE77B81192}" srcOrd="0" destOrd="0" presId="urn:microsoft.com/office/officeart/2005/8/layout/radial6"/>
    <dgm:cxn modelId="{FE224166-0B13-471F-B2EB-1E3F3AAFFF71}" srcId="{DDB8F960-A14B-487C-B2CA-2ABEBE54BFB4}" destId="{62ABDE16-9F4D-4922-BBC2-142050F0733D}" srcOrd="0" destOrd="0" parTransId="{CB158342-7498-4450-B7CE-210FFFE7ED53}" sibTransId="{81F4DF7E-1B4F-4976-9306-DBBA1775C093}"/>
    <dgm:cxn modelId="{52F9046A-C55E-42F0-846B-3F717EE9F6E5}" srcId="{62ABDE16-9F4D-4922-BBC2-142050F0733D}" destId="{D0B34E79-ADB7-48E3-BEE6-F354F526F958}" srcOrd="5" destOrd="0" parTransId="{05860BBA-FE54-4834-BE38-11703A2A8F2B}" sibTransId="{E4264F39-FD64-4158-8DD2-D783F59C6A8F}"/>
    <dgm:cxn modelId="{A1B49D6E-C457-4148-9667-7F33D7AC8044}" type="presOf" srcId="{C9489543-DD99-4052-A83E-B3738E501C5D}" destId="{2DC7318C-8E44-41A3-A29A-BEF9F3163D24}" srcOrd="0" destOrd="0" presId="urn:microsoft.com/office/officeart/2005/8/layout/radial6"/>
    <dgm:cxn modelId="{461A1771-0F2F-4D5B-A4EF-A11F105FEEE4}" type="presOf" srcId="{62ABDE16-9F4D-4922-BBC2-142050F0733D}" destId="{EC9A3711-B00F-49C1-9D26-139077D121DF}" srcOrd="0" destOrd="0" presId="urn:microsoft.com/office/officeart/2005/8/layout/radial6"/>
    <dgm:cxn modelId="{4BF51657-FED0-40F8-86E5-7551EF8467B2}" type="presOf" srcId="{DDB8F960-A14B-487C-B2CA-2ABEBE54BFB4}" destId="{A6CC6D32-C07E-4577-9401-F17AF910E9A4}" srcOrd="0" destOrd="0" presId="urn:microsoft.com/office/officeart/2005/8/layout/radial6"/>
    <dgm:cxn modelId="{44C28077-10EE-4198-BABF-31BCFEDB64ED}" type="presOf" srcId="{4AE74B6A-3C2E-4E05-BBCA-C86D6BFB2BCC}" destId="{15890100-6586-48D9-AF95-682203BA0324}" srcOrd="0" destOrd="0" presId="urn:microsoft.com/office/officeart/2005/8/layout/radial6"/>
    <dgm:cxn modelId="{58F3A85A-8FDC-4E15-98FE-B9016C4F5061}" srcId="{62ABDE16-9F4D-4922-BBC2-142050F0733D}" destId="{55E93BD7-086A-4C9A-A915-D0A6F3C0A4D9}" srcOrd="2" destOrd="0" parTransId="{80A1BE0C-818A-4948-83C7-EED5DF7D16D1}" sibTransId="{3C01AB1C-038E-4DE1-9C9F-0C7DD2322606}"/>
    <dgm:cxn modelId="{7F42887B-2DEF-4F4E-A34C-0FD8EAA9C247}" type="presOf" srcId="{E4264F39-FD64-4158-8DD2-D783F59C6A8F}" destId="{011E6ACA-5A27-41F4-ADE1-1746D767DE75}" srcOrd="0" destOrd="0" presId="urn:microsoft.com/office/officeart/2005/8/layout/radial6"/>
    <dgm:cxn modelId="{00F0A381-C74E-470F-B396-40D8C08B298F}" srcId="{62ABDE16-9F4D-4922-BBC2-142050F0733D}" destId="{524C6E7E-3893-4936-A13A-50CA563DBE1A}" srcOrd="4" destOrd="0" parTransId="{3FFED837-2E67-48DE-996F-687670CB5175}" sibTransId="{CC76F636-8B40-43AB-9DC8-59A416F66ED9}"/>
    <dgm:cxn modelId="{E3396C87-561D-4238-A37E-2095D0848BC0}" type="presOf" srcId="{524C6E7E-3893-4936-A13A-50CA563DBE1A}" destId="{AAC3E10F-5178-4E5C-A056-3AC20CBA18AF}" srcOrd="0" destOrd="0" presId="urn:microsoft.com/office/officeart/2005/8/layout/radial6"/>
    <dgm:cxn modelId="{7563CF8E-9B93-4456-8B9A-B1C39BCDFE96}" type="presOf" srcId="{D0B34E79-ADB7-48E3-BEE6-F354F526F958}" destId="{099CC438-8785-4864-8F26-F49E087A8EDA}" srcOrd="0" destOrd="0" presId="urn:microsoft.com/office/officeart/2005/8/layout/radial6"/>
    <dgm:cxn modelId="{B43E5FB5-2758-47CD-B909-51A0F35286B9}" type="presOf" srcId="{CC76F636-8B40-43AB-9DC8-59A416F66ED9}" destId="{6E9ED5CA-5DA9-4829-9890-596A57359239}" srcOrd="0" destOrd="0" presId="urn:microsoft.com/office/officeart/2005/8/layout/radial6"/>
    <dgm:cxn modelId="{1B133FD4-BD1C-4E62-91D4-94468F5808C8}" type="presOf" srcId="{3C01AB1C-038E-4DE1-9C9F-0C7DD2322606}" destId="{30F3AC91-1E23-4B61-BBB4-80BFF09C07FB}" srcOrd="0" destOrd="0" presId="urn:microsoft.com/office/officeart/2005/8/layout/radial6"/>
    <dgm:cxn modelId="{FC45C9E3-6493-4653-99D6-7A01C32CC564}" type="presOf" srcId="{D8FFBBA1-12A9-46E3-9076-E9652B1629E3}" destId="{4990B61B-81CE-45B1-9932-3050528E9005}" srcOrd="0" destOrd="0" presId="urn:microsoft.com/office/officeart/2005/8/layout/radial6"/>
    <dgm:cxn modelId="{A81059F0-6BB6-42E4-AE60-763D2BCBDCFF}" srcId="{62ABDE16-9F4D-4922-BBC2-142050F0733D}" destId="{4AE74B6A-3C2E-4E05-BBCA-C86D6BFB2BCC}" srcOrd="3" destOrd="0" parTransId="{B459773D-DE92-442C-9806-F432F98943BB}" sibTransId="{D8FFBBA1-12A9-46E3-9076-E9652B1629E3}"/>
    <dgm:cxn modelId="{BF2E60F8-0A7A-453F-8E8D-1B7FAC5A0D1B}" srcId="{62ABDE16-9F4D-4922-BBC2-142050F0733D}" destId="{7E40DFD4-019C-421A-807F-04D6753831CB}" srcOrd="1" destOrd="0" parTransId="{19FCD8DB-C5CC-4A81-9B48-7B644A27A963}" sibTransId="{F8ED26B9-12D6-4F34-A47C-7C9B7A1D2CC5}"/>
    <dgm:cxn modelId="{8E9A1290-8E76-4F4D-85E7-4F39550F5608}" type="presParOf" srcId="{A6CC6D32-C07E-4577-9401-F17AF910E9A4}" destId="{EC9A3711-B00F-49C1-9D26-139077D121DF}" srcOrd="0" destOrd="0" presId="urn:microsoft.com/office/officeart/2005/8/layout/radial6"/>
    <dgm:cxn modelId="{B67ACD98-AF60-42C5-A606-F5C2FE231CC2}" type="presParOf" srcId="{A6CC6D32-C07E-4577-9401-F17AF910E9A4}" destId="{2DC7318C-8E44-41A3-A29A-BEF9F3163D24}" srcOrd="1" destOrd="0" presId="urn:microsoft.com/office/officeart/2005/8/layout/radial6"/>
    <dgm:cxn modelId="{3814749C-1122-41BB-9D05-DA9D8A822843}" type="presParOf" srcId="{A6CC6D32-C07E-4577-9401-F17AF910E9A4}" destId="{1D986E42-44E2-4261-AED9-BDCAD2CA7D28}" srcOrd="2" destOrd="0" presId="urn:microsoft.com/office/officeart/2005/8/layout/radial6"/>
    <dgm:cxn modelId="{3B5D0AE9-AC9E-48C1-BED2-7FCF01662C8B}" type="presParOf" srcId="{A6CC6D32-C07E-4577-9401-F17AF910E9A4}" destId="{0CE1C962-8FE5-414E-94AE-AAC276FF5A56}" srcOrd="3" destOrd="0" presId="urn:microsoft.com/office/officeart/2005/8/layout/radial6"/>
    <dgm:cxn modelId="{7F66CB6C-AD26-41B6-8895-5471C022BE7B}" type="presParOf" srcId="{A6CC6D32-C07E-4577-9401-F17AF910E9A4}" destId="{95708CF4-AF54-49A3-B315-DFABB20554A9}" srcOrd="4" destOrd="0" presId="urn:microsoft.com/office/officeart/2005/8/layout/radial6"/>
    <dgm:cxn modelId="{CABCB3E2-6D2E-47AE-8408-CB678CAE4FB6}" type="presParOf" srcId="{A6CC6D32-C07E-4577-9401-F17AF910E9A4}" destId="{12928437-CA7B-4FCE-97B1-63D7ACCD1D4D}" srcOrd="5" destOrd="0" presId="urn:microsoft.com/office/officeart/2005/8/layout/radial6"/>
    <dgm:cxn modelId="{6617F331-3AF0-49B3-B610-495623F326D3}" type="presParOf" srcId="{A6CC6D32-C07E-4577-9401-F17AF910E9A4}" destId="{60BC1CC8-F2CE-43A2-A1D3-6A509259F683}" srcOrd="6" destOrd="0" presId="urn:microsoft.com/office/officeart/2005/8/layout/radial6"/>
    <dgm:cxn modelId="{9CC2C58D-AA17-4A2F-B11B-723E21CB31A5}" type="presParOf" srcId="{A6CC6D32-C07E-4577-9401-F17AF910E9A4}" destId="{E74124FA-5147-415C-8B29-01FE77B81192}" srcOrd="7" destOrd="0" presId="urn:microsoft.com/office/officeart/2005/8/layout/radial6"/>
    <dgm:cxn modelId="{747CB2E7-A02C-45F1-820E-D13B76B4BBBD}" type="presParOf" srcId="{A6CC6D32-C07E-4577-9401-F17AF910E9A4}" destId="{2D437FC6-E854-452D-9B1E-B4FECF0ABB2C}" srcOrd="8" destOrd="0" presId="urn:microsoft.com/office/officeart/2005/8/layout/radial6"/>
    <dgm:cxn modelId="{3A3FCA92-3399-47B0-B97F-1A850773BD8C}" type="presParOf" srcId="{A6CC6D32-C07E-4577-9401-F17AF910E9A4}" destId="{30F3AC91-1E23-4B61-BBB4-80BFF09C07FB}" srcOrd="9" destOrd="0" presId="urn:microsoft.com/office/officeart/2005/8/layout/radial6"/>
    <dgm:cxn modelId="{E2DAED68-1D7B-4457-9643-64C08A02B9C2}" type="presParOf" srcId="{A6CC6D32-C07E-4577-9401-F17AF910E9A4}" destId="{15890100-6586-48D9-AF95-682203BA0324}" srcOrd="10" destOrd="0" presId="urn:microsoft.com/office/officeart/2005/8/layout/radial6"/>
    <dgm:cxn modelId="{18174798-9434-4CE5-9718-5350FEE54EF3}" type="presParOf" srcId="{A6CC6D32-C07E-4577-9401-F17AF910E9A4}" destId="{8D9C5BBE-C6C4-4380-8050-B0E7361D7C69}" srcOrd="11" destOrd="0" presId="urn:microsoft.com/office/officeart/2005/8/layout/radial6"/>
    <dgm:cxn modelId="{378246EE-D610-47E5-92B7-DA625E443C08}" type="presParOf" srcId="{A6CC6D32-C07E-4577-9401-F17AF910E9A4}" destId="{4990B61B-81CE-45B1-9932-3050528E9005}" srcOrd="12" destOrd="0" presId="urn:microsoft.com/office/officeart/2005/8/layout/radial6"/>
    <dgm:cxn modelId="{5A47AAAC-93B7-43F0-B6F5-BBC9BC1664D0}" type="presParOf" srcId="{A6CC6D32-C07E-4577-9401-F17AF910E9A4}" destId="{AAC3E10F-5178-4E5C-A056-3AC20CBA18AF}" srcOrd="13" destOrd="0" presId="urn:microsoft.com/office/officeart/2005/8/layout/radial6"/>
    <dgm:cxn modelId="{355DD93F-EEF8-4CF7-8B0D-D776DDAEFBFC}" type="presParOf" srcId="{A6CC6D32-C07E-4577-9401-F17AF910E9A4}" destId="{A07C3DA2-ECED-49F1-AB69-EE64A06E6AEA}" srcOrd="14" destOrd="0" presId="urn:microsoft.com/office/officeart/2005/8/layout/radial6"/>
    <dgm:cxn modelId="{5A567DC8-9663-4090-87A3-A11A71A68E8D}" type="presParOf" srcId="{A6CC6D32-C07E-4577-9401-F17AF910E9A4}" destId="{6E9ED5CA-5DA9-4829-9890-596A57359239}" srcOrd="15" destOrd="0" presId="urn:microsoft.com/office/officeart/2005/8/layout/radial6"/>
    <dgm:cxn modelId="{38888699-BC25-4198-BABC-CF3E5641E9A4}" type="presParOf" srcId="{A6CC6D32-C07E-4577-9401-F17AF910E9A4}" destId="{099CC438-8785-4864-8F26-F49E087A8EDA}" srcOrd="16" destOrd="0" presId="urn:microsoft.com/office/officeart/2005/8/layout/radial6"/>
    <dgm:cxn modelId="{176CF224-4EA3-4CEF-A681-310CE7DCD94F}" type="presParOf" srcId="{A6CC6D32-C07E-4577-9401-F17AF910E9A4}" destId="{047D4776-CE41-465E-8346-B436F3590E24}" srcOrd="17" destOrd="0" presId="urn:microsoft.com/office/officeart/2005/8/layout/radial6"/>
    <dgm:cxn modelId="{5AB708A2-294A-4229-8D42-35062A1885B1}" type="presParOf" srcId="{A6CC6D32-C07E-4577-9401-F17AF910E9A4}" destId="{011E6ACA-5A27-41F4-ADE1-1746D767DE75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2C69E-F4A5-4649-87D7-F780E3A589E5}">
      <dsp:nvSpPr>
        <dsp:cNvPr id="0" name=""/>
        <dsp:cNvSpPr/>
      </dsp:nvSpPr>
      <dsp:spPr>
        <a:xfrm>
          <a:off x="973019" y="0"/>
          <a:ext cx="5736431" cy="521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Clarity</a:t>
          </a:r>
        </a:p>
      </dsp:txBody>
      <dsp:txXfrm>
        <a:off x="973019" y="0"/>
        <a:ext cx="5736431" cy="521493"/>
      </dsp:txXfrm>
    </dsp:sp>
    <dsp:sp modelId="{BB5BE7CA-2395-43D6-B8AD-09EAE8DB84DC}">
      <dsp:nvSpPr>
        <dsp:cNvPr id="0" name=""/>
        <dsp:cNvSpPr/>
      </dsp:nvSpPr>
      <dsp:spPr>
        <a:xfrm>
          <a:off x="973019" y="523604"/>
          <a:ext cx="1342324" cy="1062302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CE0475-9D27-4BB7-8C5B-0A9146F47700}">
      <dsp:nvSpPr>
        <dsp:cNvPr id="0" name=""/>
        <dsp:cNvSpPr/>
      </dsp:nvSpPr>
      <dsp:spPr>
        <a:xfrm>
          <a:off x="1779306" y="523604"/>
          <a:ext cx="1342324" cy="1062302"/>
        </a:xfrm>
        <a:prstGeom prst="chevron">
          <a:avLst>
            <a:gd name="adj" fmla="val 70610"/>
          </a:avLst>
        </a:prstGeom>
        <a:solidFill>
          <a:schemeClr val="accent4">
            <a:hueOff val="490045"/>
            <a:satOff val="-2039"/>
            <a:lumOff val="480"/>
            <a:alphaOff val="0"/>
          </a:schemeClr>
        </a:solidFill>
        <a:ln w="12700" cap="flat" cmpd="sng" algn="ctr">
          <a:solidFill>
            <a:schemeClr val="accent4">
              <a:hueOff val="490045"/>
              <a:satOff val="-2039"/>
              <a:lumOff val="4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96EAD-F100-47C6-8746-6289D234DB43}">
      <dsp:nvSpPr>
        <dsp:cNvPr id="0" name=""/>
        <dsp:cNvSpPr/>
      </dsp:nvSpPr>
      <dsp:spPr>
        <a:xfrm>
          <a:off x="2586231" y="523604"/>
          <a:ext cx="1342324" cy="1062302"/>
        </a:xfrm>
        <a:prstGeom prst="chevron">
          <a:avLst>
            <a:gd name="adj" fmla="val 70610"/>
          </a:avLst>
        </a:prstGeom>
        <a:solidFill>
          <a:schemeClr val="accent4">
            <a:hueOff val="980089"/>
            <a:satOff val="-4078"/>
            <a:lumOff val="961"/>
            <a:alphaOff val="0"/>
          </a:schemeClr>
        </a:solidFill>
        <a:ln w="12700" cap="flat" cmpd="sng" algn="ctr">
          <a:solidFill>
            <a:schemeClr val="accent4">
              <a:hueOff val="980089"/>
              <a:satOff val="-4078"/>
              <a:lumOff val="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F70F8E-71A8-4411-831D-1F33D79D4936}">
      <dsp:nvSpPr>
        <dsp:cNvPr id="0" name=""/>
        <dsp:cNvSpPr/>
      </dsp:nvSpPr>
      <dsp:spPr>
        <a:xfrm>
          <a:off x="3392518" y="523604"/>
          <a:ext cx="1342324" cy="1062302"/>
        </a:xfrm>
        <a:prstGeom prst="chevron">
          <a:avLst>
            <a:gd name="adj" fmla="val 70610"/>
          </a:avLst>
        </a:prstGeom>
        <a:solidFill>
          <a:schemeClr val="accent4">
            <a:hueOff val="1470134"/>
            <a:satOff val="-6117"/>
            <a:lumOff val="1441"/>
            <a:alphaOff val="0"/>
          </a:schemeClr>
        </a:solidFill>
        <a:ln w="12700" cap="flat" cmpd="sng" algn="ctr">
          <a:solidFill>
            <a:schemeClr val="accent4">
              <a:hueOff val="1470134"/>
              <a:satOff val="-6117"/>
              <a:lumOff val="1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0D458-8EEE-4162-BA4E-335B73C695D6}">
      <dsp:nvSpPr>
        <dsp:cNvPr id="0" name=""/>
        <dsp:cNvSpPr/>
      </dsp:nvSpPr>
      <dsp:spPr>
        <a:xfrm>
          <a:off x="4199443" y="523604"/>
          <a:ext cx="1342324" cy="1062302"/>
        </a:xfrm>
        <a:prstGeom prst="chevron">
          <a:avLst>
            <a:gd name="adj" fmla="val 70610"/>
          </a:avLst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 w="12700" cap="flat" cmpd="sng" algn="ctr">
          <a:solidFill>
            <a:schemeClr val="accent4">
              <a:hueOff val="1960178"/>
              <a:satOff val="-8155"/>
              <a:lumOff val="1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D9575B-D315-4ED1-AA13-BFD8687F3CA5}">
      <dsp:nvSpPr>
        <dsp:cNvPr id="0" name=""/>
        <dsp:cNvSpPr/>
      </dsp:nvSpPr>
      <dsp:spPr>
        <a:xfrm>
          <a:off x="5005730" y="523604"/>
          <a:ext cx="1342324" cy="1062302"/>
        </a:xfrm>
        <a:prstGeom prst="chevron">
          <a:avLst>
            <a:gd name="adj" fmla="val 7061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5EF54-D6E6-42BF-966B-7AC6BBB71EF8}">
      <dsp:nvSpPr>
        <dsp:cNvPr id="0" name=""/>
        <dsp:cNvSpPr/>
      </dsp:nvSpPr>
      <dsp:spPr>
        <a:xfrm>
          <a:off x="5812655" y="523604"/>
          <a:ext cx="1342324" cy="1062302"/>
        </a:xfrm>
        <a:prstGeom prst="chevron">
          <a:avLst>
            <a:gd name="adj" fmla="val 70610"/>
          </a:avLst>
        </a:prstGeom>
        <a:solidFill>
          <a:schemeClr val="accent4">
            <a:hueOff val="2940267"/>
            <a:satOff val="-12233"/>
            <a:lumOff val="2882"/>
            <a:alphaOff val="0"/>
          </a:schemeClr>
        </a:solidFill>
        <a:ln w="12700" cap="flat" cmpd="sng" algn="ctr">
          <a:solidFill>
            <a:schemeClr val="accent4">
              <a:hueOff val="2940267"/>
              <a:satOff val="-12233"/>
              <a:lumOff val="2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EFB6C6-6C59-4286-9414-D113DF7C6130}">
      <dsp:nvSpPr>
        <dsp:cNvPr id="0" name=""/>
        <dsp:cNvSpPr/>
      </dsp:nvSpPr>
      <dsp:spPr>
        <a:xfrm>
          <a:off x="973019" y="629834"/>
          <a:ext cx="5811004" cy="8498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Reinforcement actions.</a:t>
          </a:r>
        </a:p>
      </dsp:txBody>
      <dsp:txXfrm>
        <a:off x="973019" y="629834"/>
        <a:ext cx="5811004" cy="849841"/>
      </dsp:txXfrm>
    </dsp:sp>
    <dsp:sp modelId="{98F0F38B-3133-426A-A880-BE901F0F957A}">
      <dsp:nvSpPr>
        <dsp:cNvPr id="0" name=""/>
        <dsp:cNvSpPr/>
      </dsp:nvSpPr>
      <dsp:spPr>
        <a:xfrm>
          <a:off x="973019" y="1662906"/>
          <a:ext cx="5736431" cy="521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Priority</a:t>
          </a:r>
        </a:p>
      </dsp:txBody>
      <dsp:txXfrm>
        <a:off x="973019" y="1662906"/>
        <a:ext cx="5736431" cy="521493"/>
      </dsp:txXfrm>
    </dsp:sp>
    <dsp:sp modelId="{8AD38AC7-5B0D-4DF9-976B-5C0326F97D27}">
      <dsp:nvSpPr>
        <dsp:cNvPr id="0" name=""/>
        <dsp:cNvSpPr/>
      </dsp:nvSpPr>
      <dsp:spPr>
        <a:xfrm>
          <a:off x="973019" y="2184400"/>
          <a:ext cx="1342324" cy="1062302"/>
        </a:xfrm>
        <a:prstGeom prst="chevron">
          <a:avLst>
            <a:gd name="adj" fmla="val 70610"/>
          </a:avLst>
        </a:prstGeom>
        <a:solidFill>
          <a:schemeClr val="accent4">
            <a:hueOff val="3430312"/>
            <a:satOff val="-14272"/>
            <a:lumOff val="3363"/>
            <a:alphaOff val="0"/>
          </a:schemeClr>
        </a:solidFill>
        <a:ln w="12700" cap="flat" cmpd="sng" algn="ctr">
          <a:solidFill>
            <a:schemeClr val="accent4">
              <a:hueOff val="3430312"/>
              <a:satOff val="-14272"/>
              <a:lumOff val="33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3E4C5C-ED37-47DC-8051-CECBE382B802}">
      <dsp:nvSpPr>
        <dsp:cNvPr id="0" name=""/>
        <dsp:cNvSpPr/>
      </dsp:nvSpPr>
      <dsp:spPr>
        <a:xfrm>
          <a:off x="1779306" y="2184400"/>
          <a:ext cx="1342324" cy="1062302"/>
        </a:xfrm>
        <a:prstGeom prst="chevron">
          <a:avLst>
            <a:gd name="adj" fmla="val 70610"/>
          </a:avLst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accent4">
              <a:hueOff val="3920356"/>
              <a:satOff val="-16311"/>
              <a:lumOff val="3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32E11-A494-498D-85CA-AE272C05AB51}">
      <dsp:nvSpPr>
        <dsp:cNvPr id="0" name=""/>
        <dsp:cNvSpPr/>
      </dsp:nvSpPr>
      <dsp:spPr>
        <a:xfrm>
          <a:off x="2586231" y="2184400"/>
          <a:ext cx="1342324" cy="1062302"/>
        </a:xfrm>
        <a:prstGeom prst="chevron">
          <a:avLst>
            <a:gd name="adj" fmla="val 70610"/>
          </a:avLst>
        </a:prstGeom>
        <a:solidFill>
          <a:schemeClr val="accent4">
            <a:hueOff val="4410401"/>
            <a:satOff val="-18350"/>
            <a:lumOff val="4324"/>
            <a:alphaOff val="0"/>
          </a:schemeClr>
        </a:solidFill>
        <a:ln w="12700" cap="flat" cmpd="sng" algn="ctr">
          <a:solidFill>
            <a:schemeClr val="accent4">
              <a:hueOff val="4410401"/>
              <a:satOff val="-18350"/>
              <a:lumOff val="4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6DA600-D00D-458A-9C21-AFD6F5ABF7A7}">
      <dsp:nvSpPr>
        <dsp:cNvPr id="0" name=""/>
        <dsp:cNvSpPr/>
      </dsp:nvSpPr>
      <dsp:spPr>
        <a:xfrm>
          <a:off x="3392518" y="2184400"/>
          <a:ext cx="1342324" cy="1062302"/>
        </a:xfrm>
        <a:prstGeom prst="chevron">
          <a:avLst>
            <a:gd name="adj" fmla="val 7061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AD555C-FAA1-4AA1-8599-CF8D73C5D4E8}">
      <dsp:nvSpPr>
        <dsp:cNvPr id="0" name=""/>
        <dsp:cNvSpPr/>
      </dsp:nvSpPr>
      <dsp:spPr>
        <a:xfrm>
          <a:off x="4199443" y="2184400"/>
          <a:ext cx="1342324" cy="1062302"/>
        </a:xfrm>
        <a:prstGeom prst="chevron">
          <a:avLst>
            <a:gd name="adj" fmla="val 70610"/>
          </a:avLst>
        </a:prstGeom>
        <a:solidFill>
          <a:schemeClr val="accent4">
            <a:hueOff val="5390490"/>
            <a:satOff val="-22427"/>
            <a:lumOff val="5284"/>
            <a:alphaOff val="0"/>
          </a:schemeClr>
        </a:solidFill>
        <a:ln w="12700" cap="flat" cmpd="sng" algn="ctr">
          <a:solidFill>
            <a:schemeClr val="accent4">
              <a:hueOff val="5390490"/>
              <a:satOff val="-22427"/>
              <a:lumOff val="52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92DD6-7732-491C-8BB9-2F68EEB86DBF}">
      <dsp:nvSpPr>
        <dsp:cNvPr id="0" name=""/>
        <dsp:cNvSpPr/>
      </dsp:nvSpPr>
      <dsp:spPr>
        <a:xfrm>
          <a:off x="5005730" y="2184400"/>
          <a:ext cx="1342324" cy="1062302"/>
        </a:xfrm>
        <a:prstGeom prst="chevron">
          <a:avLst>
            <a:gd name="adj" fmla="val 70610"/>
          </a:avLst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accent4">
              <a:hueOff val="5880535"/>
              <a:satOff val="-24466"/>
              <a:lumOff val="5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1E0BE-F756-44F4-B41C-260713A13586}">
      <dsp:nvSpPr>
        <dsp:cNvPr id="0" name=""/>
        <dsp:cNvSpPr/>
      </dsp:nvSpPr>
      <dsp:spPr>
        <a:xfrm>
          <a:off x="5812655" y="2184400"/>
          <a:ext cx="1342324" cy="1062302"/>
        </a:xfrm>
        <a:prstGeom prst="chevron">
          <a:avLst>
            <a:gd name="adj" fmla="val 70610"/>
          </a:avLst>
        </a:prstGeom>
        <a:solidFill>
          <a:schemeClr val="accent4">
            <a:hueOff val="6370578"/>
            <a:satOff val="-26505"/>
            <a:lumOff val="6245"/>
            <a:alphaOff val="0"/>
          </a:schemeClr>
        </a:solidFill>
        <a:ln w="12700" cap="flat" cmpd="sng" algn="ctr">
          <a:solidFill>
            <a:schemeClr val="accent4">
              <a:hueOff val="6370578"/>
              <a:satOff val="-26505"/>
              <a:lumOff val="62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F8D2D-6CF5-4CC0-AFCB-1E07BC04B28B}">
      <dsp:nvSpPr>
        <dsp:cNvPr id="0" name=""/>
        <dsp:cNvSpPr/>
      </dsp:nvSpPr>
      <dsp:spPr>
        <a:xfrm>
          <a:off x="973019" y="2290630"/>
          <a:ext cx="5811004" cy="8498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Process following and goals achievement.</a:t>
          </a:r>
        </a:p>
      </dsp:txBody>
      <dsp:txXfrm>
        <a:off x="973019" y="2290630"/>
        <a:ext cx="5811004" cy="849841"/>
      </dsp:txXfrm>
    </dsp:sp>
    <dsp:sp modelId="{9F05B238-3349-47F8-B960-B7F0D46B659F}">
      <dsp:nvSpPr>
        <dsp:cNvPr id="0" name=""/>
        <dsp:cNvSpPr/>
      </dsp:nvSpPr>
      <dsp:spPr>
        <a:xfrm>
          <a:off x="973019" y="3323702"/>
          <a:ext cx="5736431" cy="521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Community</a:t>
          </a:r>
        </a:p>
      </dsp:txBody>
      <dsp:txXfrm>
        <a:off x="973019" y="3323702"/>
        <a:ext cx="5736431" cy="521493"/>
      </dsp:txXfrm>
    </dsp:sp>
    <dsp:sp modelId="{34356249-EA37-4B21-8A2D-67DCF372B569}">
      <dsp:nvSpPr>
        <dsp:cNvPr id="0" name=""/>
        <dsp:cNvSpPr/>
      </dsp:nvSpPr>
      <dsp:spPr>
        <a:xfrm>
          <a:off x="973019" y="3845196"/>
          <a:ext cx="1342324" cy="1062302"/>
        </a:xfrm>
        <a:prstGeom prst="chevron">
          <a:avLst>
            <a:gd name="adj" fmla="val 70610"/>
          </a:avLst>
        </a:prstGeom>
        <a:solidFill>
          <a:schemeClr val="accent4">
            <a:hueOff val="6860623"/>
            <a:satOff val="-28544"/>
            <a:lumOff val="6726"/>
            <a:alphaOff val="0"/>
          </a:schemeClr>
        </a:solidFill>
        <a:ln w="12700" cap="flat" cmpd="sng" algn="ctr">
          <a:solidFill>
            <a:schemeClr val="accent4">
              <a:hueOff val="6860623"/>
              <a:satOff val="-28544"/>
              <a:lumOff val="6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8EB2C-9793-4F4E-A173-C4908B55632A}">
      <dsp:nvSpPr>
        <dsp:cNvPr id="0" name=""/>
        <dsp:cNvSpPr/>
      </dsp:nvSpPr>
      <dsp:spPr>
        <a:xfrm>
          <a:off x="1779306" y="3845196"/>
          <a:ext cx="1342324" cy="1062302"/>
        </a:xfrm>
        <a:prstGeom prst="chevron">
          <a:avLst>
            <a:gd name="adj" fmla="val 7061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8F5CC4-C62C-4B6C-AB1E-3F8EAE0A5E39}">
      <dsp:nvSpPr>
        <dsp:cNvPr id="0" name=""/>
        <dsp:cNvSpPr/>
      </dsp:nvSpPr>
      <dsp:spPr>
        <a:xfrm>
          <a:off x="2586231" y="3845196"/>
          <a:ext cx="1342324" cy="1062302"/>
        </a:xfrm>
        <a:prstGeom prst="chevron">
          <a:avLst>
            <a:gd name="adj" fmla="val 70610"/>
          </a:avLst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 w="12700" cap="flat" cmpd="sng" algn="ctr">
          <a:solidFill>
            <a:schemeClr val="accent4">
              <a:hueOff val="7840713"/>
              <a:satOff val="-32622"/>
              <a:lumOff val="7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CA274-6E5A-4558-BADF-E654EF8C664D}">
      <dsp:nvSpPr>
        <dsp:cNvPr id="0" name=""/>
        <dsp:cNvSpPr/>
      </dsp:nvSpPr>
      <dsp:spPr>
        <a:xfrm>
          <a:off x="3392518" y="3845196"/>
          <a:ext cx="1342324" cy="1062302"/>
        </a:xfrm>
        <a:prstGeom prst="chevron">
          <a:avLst>
            <a:gd name="adj" fmla="val 70610"/>
          </a:avLst>
        </a:prstGeom>
        <a:solidFill>
          <a:schemeClr val="accent4">
            <a:hueOff val="8330757"/>
            <a:satOff val="-34660"/>
            <a:lumOff val="8167"/>
            <a:alphaOff val="0"/>
          </a:schemeClr>
        </a:solidFill>
        <a:ln w="12700" cap="flat" cmpd="sng" algn="ctr">
          <a:solidFill>
            <a:schemeClr val="accent4">
              <a:hueOff val="8330757"/>
              <a:satOff val="-34660"/>
              <a:lumOff val="81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CE9EE-BA41-44DE-A616-1441764DF438}">
      <dsp:nvSpPr>
        <dsp:cNvPr id="0" name=""/>
        <dsp:cNvSpPr/>
      </dsp:nvSpPr>
      <dsp:spPr>
        <a:xfrm>
          <a:off x="4199443" y="3845196"/>
          <a:ext cx="1342324" cy="1062302"/>
        </a:xfrm>
        <a:prstGeom prst="chevron">
          <a:avLst>
            <a:gd name="adj" fmla="val 70610"/>
          </a:avLst>
        </a:prstGeom>
        <a:solidFill>
          <a:schemeClr val="accent4">
            <a:hueOff val="8820801"/>
            <a:satOff val="-36699"/>
            <a:lumOff val="8647"/>
            <a:alphaOff val="0"/>
          </a:schemeClr>
        </a:solidFill>
        <a:ln w="12700" cap="flat" cmpd="sng" algn="ctr">
          <a:solidFill>
            <a:schemeClr val="accent4">
              <a:hueOff val="8820801"/>
              <a:satOff val="-36699"/>
              <a:lumOff val="86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35912-3B19-4F21-A63F-DF3C4EFC295C}">
      <dsp:nvSpPr>
        <dsp:cNvPr id="0" name=""/>
        <dsp:cNvSpPr/>
      </dsp:nvSpPr>
      <dsp:spPr>
        <a:xfrm>
          <a:off x="5005730" y="3845196"/>
          <a:ext cx="1342324" cy="1062302"/>
        </a:xfrm>
        <a:prstGeom prst="chevron">
          <a:avLst>
            <a:gd name="adj" fmla="val 70610"/>
          </a:avLst>
        </a:prstGeom>
        <a:solidFill>
          <a:schemeClr val="accent4">
            <a:hueOff val="9310846"/>
            <a:satOff val="-38738"/>
            <a:lumOff val="9128"/>
            <a:alphaOff val="0"/>
          </a:schemeClr>
        </a:solidFill>
        <a:ln w="12700" cap="flat" cmpd="sng" algn="ctr">
          <a:solidFill>
            <a:schemeClr val="accent4">
              <a:hueOff val="9310846"/>
              <a:satOff val="-38738"/>
              <a:lumOff val="91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118E01-0E89-4C09-94CC-8CA7F843ACAF}">
      <dsp:nvSpPr>
        <dsp:cNvPr id="0" name=""/>
        <dsp:cNvSpPr/>
      </dsp:nvSpPr>
      <dsp:spPr>
        <a:xfrm>
          <a:off x="5812655" y="3845196"/>
          <a:ext cx="1342324" cy="1062302"/>
        </a:xfrm>
        <a:prstGeom prst="chevron">
          <a:avLst>
            <a:gd name="adj" fmla="val 7061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CD87D-CB04-4FDD-9F32-A0EA917E790B}">
      <dsp:nvSpPr>
        <dsp:cNvPr id="0" name=""/>
        <dsp:cNvSpPr/>
      </dsp:nvSpPr>
      <dsp:spPr>
        <a:xfrm>
          <a:off x="973019" y="3951426"/>
          <a:ext cx="5811004" cy="8498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Commitment and motivation.</a:t>
          </a:r>
        </a:p>
      </dsp:txBody>
      <dsp:txXfrm>
        <a:off x="973019" y="3951426"/>
        <a:ext cx="5811004" cy="8498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F0DF1-4D2C-4DF4-916F-222D5BE0A71D}">
      <dsp:nvSpPr>
        <dsp:cNvPr id="0" name=""/>
        <dsp:cNvSpPr/>
      </dsp:nvSpPr>
      <dsp:spPr>
        <a:xfrm>
          <a:off x="4920001" y="2896"/>
          <a:ext cx="1711917" cy="171191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Teachers</a:t>
          </a:r>
          <a:endParaRPr lang="en-US" sz="1700" b="1" kern="1200" dirty="0"/>
        </a:p>
      </dsp:txBody>
      <dsp:txXfrm>
        <a:off x="5170705" y="253600"/>
        <a:ext cx="1210509" cy="1210509"/>
      </dsp:txXfrm>
    </dsp:sp>
    <dsp:sp modelId="{6F984478-C277-4980-9CF5-1C76EF83E1EC}">
      <dsp:nvSpPr>
        <dsp:cNvPr id="0" name=""/>
        <dsp:cNvSpPr/>
      </dsp:nvSpPr>
      <dsp:spPr>
        <a:xfrm rot="1800000">
          <a:off x="6650286" y="1206068"/>
          <a:ext cx="454860" cy="5777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6659427" y="1287508"/>
        <a:ext cx="318402" cy="346664"/>
      </dsp:txXfrm>
    </dsp:sp>
    <dsp:sp modelId="{A4A4A5F3-CB96-4A98-96E5-3425CDE2E28D}">
      <dsp:nvSpPr>
        <dsp:cNvPr id="0" name=""/>
        <dsp:cNvSpPr/>
      </dsp:nvSpPr>
      <dsp:spPr>
        <a:xfrm>
          <a:off x="7145811" y="1287968"/>
          <a:ext cx="1711917" cy="1711917"/>
        </a:xfrm>
        <a:prstGeom prst="ellipse">
          <a:avLst/>
        </a:prstGeom>
        <a:gradFill rotWithShape="0">
          <a:gsLst>
            <a:gs pos="0">
              <a:schemeClr val="accent4">
                <a:hueOff val="1960178"/>
                <a:satOff val="-8155"/>
                <a:lumOff val="1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960178"/>
                <a:satOff val="-8155"/>
                <a:lumOff val="1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960178"/>
                <a:satOff val="-8155"/>
                <a:lumOff val="1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Environment</a:t>
          </a:r>
          <a:endParaRPr lang="en-US" sz="1700" b="1" kern="1200" dirty="0"/>
        </a:p>
      </dsp:txBody>
      <dsp:txXfrm>
        <a:off x="7396515" y="1538672"/>
        <a:ext cx="1210509" cy="1210509"/>
      </dsp:txXfrm>
    </dsp:sp>
    <dsp:sp modelId="{45C76B4E-1CC3-47CD-9C4A-E56D673D7430}">
      <dsp:nvSpPr>
        <dsp:cNvPr id="0" name=""/>
        <dsp:cNvSpPr/>
      </dsp:nvSpPr>
      <dsp:spPr>
        <a:xfrm rot="5400000">
          <a:off x="7774340" y="3127240"/>
          <a:ext cx="454860" cy="5777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960178"/>
                <a:satOff val="-8155"/>
                <a:lumOff val="1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960178"/>
                <a:satOff val="-8155"/>
                <a:lumOff val="1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960178"/>
                <a:satOff val="-8155"/>
                <a:lumOff val="1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7842569" y="3174565"/>
        <a:ext cx="318402" cy="346664"/>
      </dsp:txXfrm>
    </dsp:sp>
    <dsp:sp modelId="{E4BF3340-0724-4B73-AB4E-B18765E32867}">
      <dsp:nvSpPr>
        <dsp:cNvPr id="0" name=""/>
        <dsp:cNvSpPr/>
      </dsp:nvSpPr>
      <dsp:spPr>
        <a:xfrm>
          <a:off x="7145811" y="3858113"/>
          <a:ext cx="1711917" cy="1711917"/>
        </a:xfrm>
        <a:prstGeom prst="ellipse">
          <a:avLst/>
        </a:prstGeom>
        <a:gradFill rotWithShape="0">
          <a:gsLst>
            <a:gs pos="0">
              <a:schemeClr val="accent4">
                <a:hueOff val="3920356"/>
                <a:satOff val="-16311"/>
                <a:lumOff val="3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920356"/>
                <a:satOff val="-16311"/>
                <a:lumOff val="3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920356"/>
                <a:satOff val="-16311"/>
                <a:lumOff val="3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Route</a:t>
          </a:r>
          <a:endParaRPr lang="en-US" sz="2200" b="1" kern="1200" dirty="0"/>
        </a:p>
      </dsp:txBody>
      <dsp:txXfrm>
        <a:off x="7396515" y="4108817"/>
        <a:ext cx="1210509" cy="1210509"/>
      </dsp:txXfrm>
    </dsp:sp>
    <dsp:sp modelId="{02FD8A2D-D1E6-4343-9B00-F893749B674C}">
      <dsp:nvSpPr>
        <dsp:cNvPr id="0" name=""/>
        <dsp:cNvSpPr/>
      </dsp:nvSpPr>
      <dsp:spPr>
        <a:xfrm rot="9000000">
          <a:off x="6672583" y="5061285"/>
          <a:ext cx="454860" cy="5777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3920356"/>
                <a:satOff val="-16311"/>
                <a:lumOff val="3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920356"/>
                <a:satOff val="-16311"/>
                <a:lumOff val="3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920356"/>
                <a:satOff val="-16311"/>
                <a:lumOff val="3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6799900" y="5142725"/>
        <a:ext cx="318402" cy="346664"/>
      </dsp:txXfrm>
    </dsp:sp>
    <dsp:sp modelId="{40D682FB-4F79-4593-B12D-B8D85BDEF439}">
      <dsp:nvSpPr>
        <dsp:cNvPr id="0" name=""/>
        <dsp:cNvSpPr/>
      </dsp:nvSpPr>
      <dsp:spPr>
        <a:xfrm>
          <a:off x="4920001" y="5143185"/>
          <a:ext cx="1711917" cy="1711917"/>
        </a:xfrm>
        <a:prstGeom prst="ellipse">
          <a:avLst/>
        </a:prstGeom>
        <a:gradFill rotWithShape="0">
          <a:gsLst>
            <a:gs pos="0">
              <a:schemeClr val="accent4">
                <a:hueOff val="5880535"/>
                <a:satOff val="-24466"/>
                <a:lumOff val="5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880535"/>
                <a:satOff val="-24466"/>
                <a:lumOff val="5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880535"/>
                <a:satOff val="-24466"/>
                <a:lumOff val="5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Following</a:t>
          </a:r>
          <a:endParaRPr lang="en-US" sz="2200" b="1" kern="1200" dirty="0"/>
        </a:p>
      </dsp:txBody>
      <dsp:txXfrm>
        <a:off x="5170705" y="5393889"/>
        <a:ext cx="1210509" cy="1210509"/>
      </dsp:txXfrm>
    </dsp:sp>
    <dsp:sp modelId="{54CA6CE1-0567-45F2-BBB7-6411A6567978}">
      <dsp:nvSpPr>
        <dsp:cNvPr id="0" name=""/>
        <dsp:cNvSpPr/>
      </dsp:nvSpPr>
      <dsp:spPr>
        <a:xfrm rot="12600000">
          <a:off x="4446773" y="5074159"/>
          <a:ext cx="454860" cy="5777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5880535"/>
                <a:satOff val="-24466"/>
                <a:lumOff val="5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880535"/>
                <a:satOff val="-24466"/>
                <a:lumOff val="5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880535"/>
                <a:satOff val="-24466"/>
                <a:lumOff val="5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4574090" y="5223828"/>
        <a:ext cx="318402" cy="346664"/>
      </dsp:txXfrm>
    </dsp:sp>
    <dsp:sp modelId="{C7A34A36-9C4C-4898-80C3-CFF361AA77EF}">
      <dsp:nvSpPr>
        <dsp:cNvPr id="0" name=""/>
        <dsp:cNvSpPr/>
      </dsp:nvSpPr>
      <dsp:spPr>
        <a:xfrm>
          <a:off x="2694190" y="3858113"/>
          <a:ext cx="1711917" cy="1711917"/>
        </a:xfrm>
        <a:prstGeom prst="ellipse">
          <a:avLst/>
        </a:prstGeom>
        <a:gradFill rotWithShape="0">
          <a:gsLst>
            <a:gs pos="0">
              <a:schemeClr val="accent4">
                <a:hueOff val="7840713"/>
                <a:satOff val="-32622"/>
                <a:lumOff val="768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840713"/>
                <a:satOff val="-32622"/>
                <a:lumOff val="768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840713"/>
                <a:satOff val="-32622"/>
                <a:lumOff val="768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Resources</a:t>
          </a:r>
        </a:p>
      </dsp:txBody>
      <dsp:txXfrm>
        <a:off x="2944894" y="4108817"/>
        <a:ext cx="1210509" cy="1210509"/>
      </dsp:txXfrm>
    </dsp:sp>
    <dsp:sp modelId="{4016C084-CAD0-4D7B-A8AB-F04AA2876576}">
      <dsp:nvSpPr>
        <dsp:cNvPr id="0" name=""/>
        <dsp:cNvSpPr/>
      </dsp:nvSpPr>
      <dsp:spPr>
        <a:xfrm rot="16200000">
          <a:off x="3322719" y="3152987"/>
          <a:ext cx="454860" cy="5777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7840713"/>
                <a:satOff val="-32622"/>
                <a:lumOff val="768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840713"/>
                <a:satOff val="-32622"/>
                <a:lumOff val="768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840713"/>
                <a:satOff val="-32622"/>
                <a:lumOff val="768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3390948" y="3336770"/>
        <a:ext cx="318402" cy="346664"/>
      </dsp:txXfrm>
    </dsp:sp>
    <dsp:sp modelId="{D1801D76-392E-4B1A-B049-0878E1E4390B}">
      <dsp:nvSpPr>
        <dsp:cNvPr id="0" name=""/>
        <dsp:cNvSpPr/>
      </dsp:nvSpPr>
      <dsp:spPr>
        <a:xfrm>
          <a:off x="2694190" y="1287968"/>
          <a:ext cx="1711917" cy="1711917"/>
        </a:xfrm>
        <a:prstGeom prst="ellipse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Guide</a:t>
          </a:r>
          <a:endParaRPr lang="en-US" sz="2100" b="1" kern="1200" dirty="0"/>
        </a:p>
      </dsp:txBody>
      <dsp:txXfrm>
        <a:off x="2944894" y="1538672"/>
        <a:ext cx="1210509" cy="1210509"/>
      </dsp:txXfrm>
    </dsp:sp>
    <dsp:sp modelId="{7F4B802D-60BF-4C25-B56D-BD17E1AAF412}">
      <dsp:nvSpPr>
        <dsp:cNvPr id="0" name=""/>
        <dsp:cNvSpPr/>
      </dsp:nvSpPr>
      <dsp:spPr>
        <a:xfrm rot="19800000">
          <a:off x="4424475" y="1218942"/>
          <a:ext cx="454860" cy="5777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433616" y="1368611"/>
        <a:ext cx="318402" cy="3466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E6ACA-5A27-41F4-ADE1-1746D767DE75}">
      <dsp:nvSpPr>
        <dsp:cNvPr id="0" name=""/>
        <dsp:cNvSpPr/>
      </dsp:nvSpPr>
      <dsp:spPr>
        <a:xfrm>
          <a:off x="3155276" y="608926"/>
          <a:ext cx="4154247" cy="4154247"/>
        </a:xfrm>
        <a:prstGeom prst="blockArc">
          <a:avLst>
            <a:gd name="adj1" fmla="val 12600000"/>
            <a:gd name="adj2" fmla="val 16200000"/>
            <a:gd name="adj3" fmla="val 4532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E9ED5CA-5DA9-4829-9890-596A57359239}">
      <dsp:nvSpPr>
        <dsp:cNvPr id="0" name=""/>
        <dsp:cNvSpPr/>
      </dsp:nvSpPr>
      <dsp:spPr>
        <a:xfrm>
          <a:off x="3155276" y="608926"/>
          <a:ext cx="4154247" cy="4154247"/>
        </a:xfrm>
        <a:prstGeom prst="blockArc">
          <a:avLst>
            <a:gd name="adj1" fmla="val 9000000"/>
            <a:gd name="adj2" fmla="val 12600000"/>
            <a:gd name="adj3" fmla="val 4532"/>
          </a:avLst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164290"/>
                <a:satOff val="-67142"/>
                <a:lumOff val="69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990B61B-81CE-45B1-9932-3050528E9005}">
      <dsp:nvSpPr>
        <dsp:cNvPr id="0" name=""/>
        <dsp:cNvSpPr/>
      </dsp:nvSpPr>
      <dsp:spPr>
        <a:xfrm>
          <a:off x="3155276" y="608926"/>
          <a:ext cx="4154247" cy="4154247"/>
        </a:xfrm>
        <a:prstGeom prst="blockArc">
          <a:avLst>
            <a:gd name="adj1" fmla="val 5400000"/>
            <a:gd name="adj2" fmla="val 9000000"/>
            <a:gd name="adj3" fmla="val 4532"/>
          </a:avLst>
        </a:prstGeom>
        <a:gradFill rotWithShape="0">
          <a:gsLst>
            <a:gs pos="0">
              <a:schemeClr val="accent2">
                <a:hueOff val="-873218"/>
                <a:satOff val="-50357"/>
                <a:lumOff val="5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873218"/>
                <a:satOff val="-50357"/>
                <a:lumOff val="5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873218"/>
                <a:satOff val="-50357"/>
                <a:lumOff val="5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0F3AC91-1E23-4B61-BBB4-80BFF09C07FB}">
      <dsp:nvSpPr>
        <dsp:cNvPr id="0" name=""/>
        <dsp:cNvSpPr/>
      </dsp:nvSpPr>
      <dsp:spPr>
        <a:xfrm>
          <a:off x="3155276" y="608926"/>
          <a:ext cx="4154247" cy="4154247"/>
        </a:xfrm>
        <a:prstGeom prst="blockArc">
          <a:avLst>
            <a:gd name="adj1" fmla="val 1800000"/>
            <a:gd name="adj2" fmla="val 5400000"/>
            <a:gd name="adj3" fmla="val 4532"/>
          </a:avLst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582145"/>
                <a:satOff val="-33571"/>
                <a:lumOff val="34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0BC1CC8-F2CE-43A2-A1D3-6A509259F683}">
      <dsp:nvSpPr>
        <dsp:cNvPr id="0" name=""/>
        <dsp:cNvSpPr/>
      </dsp:nvSpPr>
      <dsp:spPr>
        <a:xfrm>
          <a:off x="3155276" y="608926"/>
          <a:ext cx="4154247" cy="4154247"/>
        </a:xfrm>
        <a:prstGeom prst="blockArc">
          <a:avLst>
            <a:gd name="adj1" fmla="val 19800000"/>
            <a:gd name="adj2" fmla="val 1800000"/>
            <a:gd name="adj3" fmla="val 4532"/>
          </a:avLst>
        </a:prstGeom>
        <a:gradFill rotWithShape="0">
          <a:gsLst>
            <a:gs pos="0">
              <a:schemeClr val="accent2">
                <a:hueOff val="-291073"/>
                <a:satOff val="-16786"/>
                <a:lumOff val="172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291073"/>
                <a:satOff val="-16786"/>
                <a:lumOff val="172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291073"/>
                <a:satOff val="-16786"/>
                <a:lumOff val="172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CE1C962-8FE5-414E-94AE-AAC276FF5A56}">
      <dsp:nvSpPr>
        <dsp:cNvPr id="0" name=""/>
        <dsp:cNvSpPr/>
      </dsp:nvSpPr>
      <dsp:spPr>
        <a:xfrm>
          <a:off x="3155276" y="608926"/>
          <a:ext cx="4154247" cy="4154247"/>
        </a:xfrm>
        <a:prstGeom prst="blockArc">
          <a:avLst>
            <a:gd name="adj1" fmla="val 16200000"/>
            <a:gd name="adj2" fmla="val 19800000"/>
            <a:gd name="adj3" fmla="val 45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C9A3711-B00F-49C1-9D26-139077D121DF}">
      <dsp:nvSpPr>
        <dsp:cNvPr id="0" name=""/>
        <dsp:cNvSpPr/>
      </dsp:nvSpPr>
      <dsp:spPr>
        <a:xfrm>
          <a:off x="4298590" y="1752240"/>
          <a:ext cx="1867619" cy="18676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AXES</a:t>
          </a:r>
        </a:p>
      </dsp:txBody>
      <dsp:txXfrm>
        <a:off x="4572096" y="2025746"/>
        <a:ext cx="1320607" cy="1320607"/>
      </dsp:txXfrm>
    </dsp:sp>
    <dsp:sp modelId="{2DC7318C-8E44-41A3-A29A-BEF9F3163D24}">
      <dsp:nvSpPr>
        <dsp:cNvPr id="0" name=""/>
        <dsp:cNvSpPr/>
      </dsp:nvSpPr>
      <dsp:spPr>
        <a:xfrm>
          <a:off x="4578733" y="2323"/>
          <a:ext cx="1307333" cy="130733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Teachers for teaching English.</a:t>
          </a:r>
        </a:p>
      </dsp:txBody>
      <dsp:txXfrm>
        <a:off x="4770187" y="193777"/>
        <a:ext cx="924425" cy="924425"/>
      </dsp:txXfrm>
    </dsp:sp>
    <dsp:sp modelId="{95708CF4-AF54-49A3-B315-DFABB20554A9}">
      <dsp:nvSpPr>
        <dsp:cNvPr id="0" name=""/>
        <dsp:cNvSpPr/>
      </dsp:nvSpPr>
      <dsp:spPr>
        <a:xfrm>
          <a:off x="6336816" y="1017353"/>
          <a:ext cx="1307333" cy="1307333"/>
        </a:xfrm>
        <a:prstGeom prst="ellipse">
          <a:avLst/>
        </a:prstGeom>
        <a:gradFill rotWithShape="0">
          <a:gsLst>
            <a:gs pos="0">
              <a:schemeClr val="accent2">
                <a:hueOff val="-291073"/>
                <a:satOff val="-16786"/>
                <a:lumOff val="172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291073"/>
                <a:satOff val="-16786"/>
                <a:lumOff val="172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291073"/>
                <a:satOff val="-16786"/>
                <a:lumOff val="172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Intercultural and bilingual environment.</a:t>
          </a:r>
        </a:p>
      </dsp:txBody>
      <dsp:txXfrm>
        <a:off x="6528270" y="1208807"/>
        <a:ext cx="924425" cy="924425"/>
      </dsp:txXfrm>
    </dsp:sp>
    <dsp:sp modelId="{E74124FA-5147-415C-8B29-01FE77B81192}">
      <dsp:nvSpPr>
        <dsp:cNvPr id="0" name=""/>
        <dsp:cNvSpPr/>
      </dsp:nvSpPr>
      <dsp:spPr>
        <a:xfrm>
          <a:off x="6336816" y="3047413"/>
          <a:ext cx="1307333" cy="1307333"/>
        </a:xfrm>
        <a:prstGeom prst="ellipse">
          <a:avLst/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582145"/>
                <a:satOff val="-33571"/>
                <a:lumOff val="34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Curricular management.</a:t>
          </a:r>
        </a:p>
      </dsp:txBody>
      <dsp:txXfrm>
        <a:off x="6528270" y="3238867"/>
        <a:ext cx="924425" cy="924425"/>
      </dsp:txXfrm>
    </dsp:sp>
    <dsp:sp modelId="{15890100-6586-48D9-AF95-682203BA0324}">
      <dsp:nvSpPr>
        <dsp:cNvPr id="0" name=""/>
        <dsp:cNvSpPr/>
      </dsp:nvSpPr>
      <dsp:spPr>
        <a:xfrm>
          <a:off x="4578733" y="4062443"/>
          <a:ext cx="1307333" cy="1307333"/>
        </a:xfrm>
        <a:prstGeom prst="ellipse">
          <a:avLst/>
        </a:prstGeom>
        <a:gradFill rotWithShape="0">
          <a:gsLst>
            <a:gs pos="0">
              <a:schemeClr val="accent2">
                <a:hueOff val="-873218"/>
                <a:satOff val="-50357"/>
                <a:lumOff val="5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873218"/>
                <a:satOff val="-50357"/>
                <a:lumOff val="5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873218"/>
                <a:satOff val="-50357"/>
                <a:lumOff val="5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Progress improvement.</a:t>
          </a:r>
        </a:p>
      </dsp:txBody>
      <dsp:txXfrm>
        <a:off x="4770187" y="4253897"/>
        <a:ext cx="924425" cy="924425"/>
      </dsp:txXfrm>
    </dsp:sp>
    <dsp:sp modelId="{AAC3E10F-5178-4E5C-A056-3AC20CBA18AF}">
      <dsp:nvSpPr>
        <dsp:cNvPr id="0" name=""/>
        <dsp:cNvSpPr/>
      </dsp:nvSpPr>
      <dsp:spPr>
        <a:xfrm>
          <a:off x="2820649" y="3047413"/>
          <a:ext cx="1307333" cy="1307333"/>
        </a:xfrm>
        <a:prstGeom prst="ellipse">
          <a:avLst/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164290"/>
                <a:satOff val="-67142"/>
                <a:lumOff val="69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Experiences and resources for learning and teaching English inside and outside class.</a:t>
          </a:r>
        </a:p>
      </dsp:txBody>
      <dsp:txXfrm>
        <a:off x="3012103" y="3238867"/>
        <a:ext cx="924425" cy="924425"/>
      </dsp:txXfrm>
    </dsp:sp>
    <dsp:sp modelId="{099CC438-8785-4864-8F26-F49E087A8EDA}">
      <dsp:nvSpPr>
        <dsp:cNvPr id="0" name=""/>
        <dsp:cNvSpPr/>
      </dsp:nvSpPr>
      <dsp:spPr>
        <a:xfrm>
          <a:off x="2820649" y="1017353"/>
          <a:ext cx="1307333" cy="1307333"/>
        </a:xfrm>
        <a:prstGeom prst="ellips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Management in alliances and life project. </a:t>
          </a:r>
        </a:p>
      </dsp:txBody>
      <dsp:txXfrm>
        <a:off x="3012103" y="1208807"/>
        <a:ext cx="924425" cy="924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7C8DEAC-C47E-480A-9BDF-62C0B3E6773D}" type="datetimeFigureOut">
              <a:rPr lang="es-CO" smtClean="0"/>
              <a:t>26/06/2023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F53E71-7D4A-4987-AD9F-CF274C947A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1258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2B984-832B-4C69-879F-4E8A20945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B3B9FA-6507-4606-A361-3DD1508F0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C70489-8511-4DD7-B88C-25C922BB0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13A1-E688-46A8-8F9E-4117BF54AF9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26/06/2023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F7B218-70C8-4F9F-8B7B-5C968FC37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11CC8B-0452-4D29-8A4C-668CBC1A5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9300-1963-49A4-877B-DE6257E3F48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2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38E6F-BD90-4CA0-AD22-3355EE2EF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A5485F-0D39-40C0-AD60-B3CDC2A97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668E20-1978-4318-939D-112AE77A3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13A1-E688-46A8-8F9E-4117BF54AF9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26/06/2023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0F0495-A2C7-4381-A14E-5A48E276A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F22CAE-CA02-479D-8AC9-117A5A6AA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9300-1963-49A4-877B-DE6257E3F48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87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F69A27C-BF27-48F3-BC46-590A3E9987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7EB6A3-6611-4A9E-8B0C-C641AF0E3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CEF716-1C8B-4188-8F0E-7684F4CB0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13A1-E688-46A8-8F9E-4117BF54AF9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26/06/2023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EF1286-FB8A-4E66-9ECC-C3D454E71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0F0679-4861-41BB-88E4-47BE6A9F9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9300-1963-49A4-877B-DE6257E3F48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7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6DD45-9386-4273-8BAF-FE978D5F0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33E9BE-CCA9-4C99-9798-40DF68945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348C39-55E9-47EB-AC9D-0FCE7E06C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13A1-E688-46A8-8F9E-4117BF54AF9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26/06/2023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FB0C8F-91B1-4BF3-BD29-80F30C39B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8EB58E-4E6E-48C9-B977-616F9D25E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9300-1963-49A4-877B-DE6257E3F48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48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7537CA-3F41-4ED1-B5B7-490F66323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DF1CB7-F32A-4C14-A413-DB1D2E0A8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1DD017-4842-4901-A266-524F91A55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13A1-E688-46A8-8F9E-4117BF54AF9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26/06/2023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7B4D1E-3C7F-47C8-B393-7876AA7C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DA79D7-4932-4F19-A291-5700B8530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9300-1963-49A4-877B-DE6257E3F48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214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C047E3-7304-4828-86DA-26115591D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31536B-43A3-45C3-8AAB-15DCB82E8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65EC7F-1552-490A-8660-4B2011A13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A800AD-70F8-436C-878F-E328DB9D7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13A1-E688-46A8-8F9E-4117BF54AF9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26/06/2023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D523CF-93E6-43D8-B6F4-D1E6662C1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2F2D01-19E0-4430-BF78-2AF86C2E5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9300-1963-49A4-877B-DE6257E3F48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4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CBCF6-9998-4066-A72C-0081C0AA1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EB600E-09F6-477F-96F9-1087687F4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6DC517-FAE9-4529-944A-7EC019227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1BCD679-E4C9-4099-B189-6975AE621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4D6C6E-21EC-43C3-9B40-61D1C47D2E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5CC8AE8-D3B3-49B3-B75C-5127492D0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13A1-E688-46A8-8F9E-4117BF54AF9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26/06/2023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30C6CB7-CED7-4CF6-A57B-FF35591B1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2ACED17-C76A-43B6-ABAF-74721958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9300-1963-49A4-877B-DE6257E3F48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08F2E-B84B-4309-A580-F712A0FAB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4EB8326-DF9E-4DCD-9558-691EFBA86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13A1-E688-46A8-8F9E-4117BF54AF9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26/06/2023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165099-48B1-427C-B35E-DCCE3DF31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6401A22-B748-4EF1-891D-8F7364D49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9300-1963-49A4-877B-DE6257E3F48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03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45188D3-401A-44E0-8C69-B3EBDE53E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13A1-E688-46A8-8F9E-4117BF54AF9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26/06/2023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32B116-D41D-483E-A326-2AF9CDF75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561E4E4-C03A-4889-8D52-2C47F0D91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9300-1963-49A4-877B-DE6257E3F48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99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E37062-313E-437C-B674-06F2C1602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0BCDE4-E340-4FBB-BEC4-19E963017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C26DE5-6D66-46B2-8E91-D2EE1A555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05EFE3-23A6-48F5-8EE1-587390942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13A1-E688-46A8-8F9E-4117BF54AF9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26/06/2023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E03581-635E-4223-834D-D30CDAE92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DCAA49-3DC5-47D1-B448-1C53177C9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9300-1963-49A4-877B-DE6257E3F48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6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C25288-5DF6-4634-9FFF-8CA5AAE8F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BE4EAF-D4B4-4A78-BC2C-94971CBE89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448BC3-27A9-405E-BEC2-7F66F4EE1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634034-3C2D-42AF-A81D-A7CB2AD0E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13A1-E688-46A8-8F9E-4117BF54AF9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26/06/2023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3DE70C-CA6F-43D3-B495-BC216E41A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F5828E-20ED-4548-890E-D42E3E6DC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9300-1963-49A4-877B-DE6257E3F48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3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95135F-581C-4DC2-9EE6-6A98391C9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7E991D-DA7A-4C92-AC45-FAFF32209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6E5CB0-92C4-4C21-952E-66A605590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213A1-E688-46A8-8F9E-4117BF54AF9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26/06/2023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D48E11-143F-4B19-901B-BE6CC1BB3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B36F1C-DFA2-4C88-9436-9E1A9A3D5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89300-1963-49A4-877B-DE6257E3F48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04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4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AF8F5D7-9C65-206A-4A7A-5B4B5C63D7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736" t="47112"/>
          <a:stretch/>
        </p:blipFill>
        <p:spPr>
          <a:xfrm>
            <a:off x="9922667" y="3845917"/>
            <a:ext cx="1654969" cy="181352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8D72044-D1A8-C42D-5FD9-2FCCC97EAF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28" b="53166"/>
          <a:stretch/>
        </p:blipFill>
        <p:spPr>
          <a:xfrm>
            <a:off x="778668" y="1510607"/>
            <a:ext cx="1490661" cy="160595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5B4CA28-DE95-ADAD-1823-91BD5034F9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11" t="43501" r="50139"/>
          <a:stretch/>
        </p:blipFill>
        <p:spPr>
          <a:xfrm>
            <a:off x="9882187" y="0"/>
            <a:ext cx="1243013" cy="193734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0BC9CE4-0F7A-88C4-0148-C441A7EC4D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" r="37656" b="57210"/>
          <a:stretch/>
        </p:blipFill>
        <p:spPr>
          <a:xfrm>
            <a:off x="0" y="5070007"/>
            <a:ext cx="2605088" cy="1787993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F501A6FC-B52C-1404-7B76-6AAA234DF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76300" y="4914703"/>
            <a:ext cx="9144000" cy="1655762"/>
          </a:xfrm>
        </p:spPr>
        <p:txBody>
          <a:bodyPr/>
          <a:lstStyle/>
          <a:p>
            <a:pPr algn="r"/>
            <a:r>
              <a:rPr lang="es-CO" dirty="0">
                <a:solidFill>
                  <a:schemeClr val="accent5">
                    <a:lumMod val="60000"/>
                    <a:lumOff val="40000"/>
                  </a:schemeClr>
                </a:solidFill>
                <a:latin typeface="Blackadder ITC" panose="04020505051007020D02" pitchFamily="82" charset="0"/>
              </a:rPr>
              <a:t>T. Daniela Clavijo Rivera</a:t>
            </a:r>
          </a:p>
        </p:txBody>
      </p:sp>
      <p:pic>
        <p:nvPicPr>
          <p:cNvPr id="4" name="Picture 2" descr="Vector De La Bella Marco Elegante Para El Diseño Ilustraciones Svg,  Vectoriales, Clip Art Vectorizado Libre De Derechos. Image 40108002.">
            <a:extLst>
              <a:ext uri="{FF2B5EF4-FFF2-40B4-BE49-F238E27FC236}">
                <a16:creationId xmlns:a16="http://schemas.microsoft.com/office/drawing/2014/main" id="{2934A9C2-B289-07F7-AA21-B5B593895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8" b="100000" l="1000" r="100000">
                        <a14:foregroundMark x1="12769" y1="10222" x2="12769" y2="10222"/>
                        <a14:foregroundMark x1="10385" y1="16256" x2="10385" y2="16256"/>
                        <a14:foregroundMark x1="9385" y1="26108" x2="9385" y2="26108"/>
                        <a14:foregroundMark x1="7692" y1="25493" x2="7692" y2="25493"/>
                        <a14:foregroundMark x1="17077" y1="17365" x2="17077" y2="17365"/>
                        <a14:foregroundMark x1="17538" y1="15394" x2="17538" y2="15394"/>
                        <a14:foregroundMark x1="13154" y1="31281" x2="13154" y2="31281"/>
                        <a14:foregroundMark x1="5077" y1="49507" x2="5077" y2="49507"/>
                        <a14:foregroundMark x1="3923" y1="45936" x2="3923" y2="45936"/>
                        <a14:foregroundMark x1="11923" y1="78695" x2="11923" y2="78695"/>
                        <a14:foregroundMark x1="12462" y1="84483" x2="12462" y2="84483"/>
                        <a14:foregroundMark x1="19462" y1="78695" x2="19462" y2="78695"/>
                        <a14:foregroundMark x1="12615" y1="63177" x2="12615" y2="63177"/>
                        <a14:foregroundMark x1="13154" y1="66502" x2="13154" y2="66502"/>
                        <a14:foregroundMark x1="85846" y1="16502" x2="85846" y2="16502"/>
                        <a14:foregroundMark x1="88769" y1="17118" x2="88769" y2="17118"/>
                        <a14:foregroundMark x1="90154" y1="26108" x2="90154" y2="26108"/>
                        <a14:foregroundMark x1="82308" y1="17857" x2="82308" y2="17857"/>
                        <a14:foregroundMark x1="81615" y1="16256" x2="81615" y2="16256"/>
                        <a14:foregroundMark x1="93923" y1="49507" x2="93923" y2="49507"/>
                        <a14:foregroundMark x1="94231" y1="47044" x2="94231" y2="47044"/>
                        <a14:foregroundMark x1="95077" y1="52586" x2="95077" y2="52586"/>
                        <a14:foregroundMark x1="95231" y1="45936" x2="95231" y2="45936"/>
                        <a14:foregroundMark x1="87077" y1="77586" x2="87077" y2="77586"/>
                        <a14:foregroundMark x1="86923" y1="84483" x2="86923" y2="84483"/>
                        <a14:foregroundMark x1="80462" y1="79310" x2="80462" y2="79310"/>
                        <a14:foregroundMark x1="84308" y1="76601" x2="84308" y2="76601"/>
                      </a14:backgroundRemoval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305" y="783481"/>
            <a:ext cx="8815389" cy="529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D0024A02-7835-DF55-34B2-B613DDECE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48835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CO" sz="7200" b="1" dirty="0">
                <a:solidFill>
                  <a:srgbClr val="00B0F0"/>
                </a:solidFill>
                <a:latin typeface="Bradley Hand ITC" panose="03070402050302030203" pitchFamily="66" charset="0"/>
              </a:rPr>
              <a:t>INSTITUTIONAL BILINGUALISM </a:t>
            </a:r>
            <a:br>
              <a:rPr lang="es-CO" sz="72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s-CO" sz="7200" b="1" dirty="0">
                <a:solidFill>
                  <a:srgbClr val="00B0F0"/>
                </a:solidFill>
                <a:latin typeface="Bradley Hand ITC" panose="03070402050302030203" pitchFamily="66" charset="0"/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3786174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E7B79BB-E3CA-3B55-29B0-BF82B7FA6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23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Goudy Stout" panose="0202090407030B020401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Goudy Stout" panose="0202090407030B020401" pitchFamily="18" charset="0"/>
              </a:rPr>
              <a:t> – </a:t>
            </a:r>
            <a:r>
              <a:rPr lang="en-US" sz="2800" dirty="0">
                <a:solidFill>
                  <a:srgbClr val="0070C0"/>
                </a:solidFill>
                <a:latin typeface="Goudy Stout" panose="0202090407030B020401" pitchFamily="18" charset="0"/>
              </a:rPr>
              <a:t>Preparation and sensibilization </a:t>
            </a:r>
            <a:endParaRPr lang="en-US" dirty="0">
              <a:solidFill>
                <a:srgbClr val="0070C0"/>
              </a:solidFill>
              <a:latin typeface="Goudy Stout" panose="0202090407030B020401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5578FAA-9C73-3766-CCDC-39BD6EEA2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353" y="2018825"/>
            <a:ext cx="1219370" cy="3410426"/>
          </a:xfrm>
          <a:prstGeom prst="rect">
            <a:avLst/>
          </a:prstGeom>
        </p:spPr>
      </p:pic>
      <p:sp>
        <p:nvSpPr>
          <p:cNvPr id="2" name="Diagrama de flujo: cinta perforada 1">
            <a:extLst>
              <a:ext uri="{FF2B5EF4-FFF2-40B4-BE49-F238E27FC236}">
                <a16:creationId xmlns:a16="http://schemas.microsoft.com/office/drawing/2014/main" id="{D400B849-8D6B-CDF6-0372-5F16EF90F649}"/>
              </a:ext>
            </a:extLst>
          </p:cNvPr>
          <p:cNvSpPr/>
          <p:nvPr/>
        </p:nvSpPr>
        <p:spPr>
          <a:xfrm>
            <a:off x="3060119" y="2069306"/>
            <a:ext cx="1485730" cy="1057275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TEAM</a:t>
            </a:r>
          </a:p>
        </p:txBody>
      </p:sp>
      <p:sp>
        <p:nvSpPr>
          <p:cNvPr id="5" name="Diagrama de flujo: cinta perforada 4">
            <a:extLst>
              <a:ext uri="{FF2B5EF4-FFF2-40B4-BE49-F238E27FC236}">
                <a16:creationId xmlns:a16="http://schemas.microsoft.com/office/drawing/2014/main" id="{8C05041F-8BB9-E4A5-F693-22933D2A868B}"/>
              </a:ext>
            </a:extLst>
          </p:cNvPr>
          <p:cNvSpPr/>
          <p:nvPr/>
        </p:nvSpPr>
        <p:spPr>
          <a:xfrm>
            <a:off x="3060119" y="3195400"/>
            <a:ext cx="1485730" cy="1057275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SENSIBILIZATION</a:t>
            </a:r>
          </a:p>
        </p:txBody>
      </p:sp>
      <p:sp>
        <p:nvSpPr>
          <p:cNvPr id="6" name="Diagrama de flujo: cinta perforada 5">
            <a:extLst>
              <a:ext uri="{FF2B5EF4-FFF2-40B4-BE49-F238E27FC236}">
                <a16:creationId xmlns:a16="http://schemas.microsoft.com/office/drawing/2014/main" id="{483C6D35-ED69-0FFC-6E71-F106C4C55902}"/>
              </a:ext>
            </a:extLst>
          </p:cNvPr>
          <p:cNvSpPr/>
          <p:nvPr/>
        </p:nvSpPr>
        <p:spPr>
          <a:xfrm>
            <a:off x="3060119" y="4284663"/>
            <a:ext cx="1485730" cy="1057275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INSTITUTIONAL DIAGNOSTIC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775BF7A-DE76-4719-53D4-5AB277EC47CB}"/>
              </a:ext>
            </a:extLst>
          </p:cNvPr>
          <p:cNvSpPr txBox="1"/>
          <p:nvPr/>
        </p:nvSpPr>
        <p:spPr>
          <a:xfrm>
            <a:off x="4791243" y="2413277"/>
            <a:ext cx="4763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Formulate and implement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E1E231E-58D4-EE89-AA47-3FF8FF2E4EAE}"/>
              </a:ext>
            </a:extLst>
          </p:cNvPr>
          <p:cNvSpPr txBox="1"/>
          <p:nvPr/>
        </p:nvSpPr>
        <p:spPr>
          <a:xfrm>
            <a:off x="4791244" y="3400871"/>
            <a:ext cx="6659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Know and remember concepts (MEN – Communicative competence)</a:t>
            </a:r>
          </a:p>
          <a:p>
            <a:r>
              <a:rPr lang="en-US" dirty="0"/>
              <a:t>Define language role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A03605C-223F-BE1E-BFA6-5E6FA79AF555}"/>
              </a:ext>
            </a:extLst>
          </p:cNvPr>
          <p:cNvSpPr txBox="1"/>
          <p:nvPr/>
        </p:nvSpPr>
        <p:spPr>
          <a:xfrm>
            <a:off x="4791243" y="4665464"/>
            <a:ext cx="4763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Previous and new actions to implement.</a:t>
            </a:r>
          </a:p>
        </p:txBody>
      </p:sp>
    </p:spTree>
    <p:extLst>
      <p:ext uri="{BB962C8B-B14F-4D97-AF65-F5344CB8AC3E}">
        <p14:creationId xmlns:p14="http://schemas.microsoft.com/office/powerpoint/2010/main" val="3869038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E7B79BB-E3CA-3B55-29B0-BF82B7FA6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85812"/>
            <a:ext cx="11734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dirty="0">
                <a:solidFill>
                  <a:srgbClr val="0070C0"/>
                </a:solidFill>
                <a:latin typeface="Goudy Stout" panose="0202090407030B020401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Goudy Stout" panose="0202090407030B020401" pitchFamily="18" charset="0"/>
              </a:rPr>
              <a:t> – </a:t>
            </a:r>
            <a:r>
              <a:rPr lang="en-US" sz="2700" dirty="0">
                <a:solidFill>
                  <a:srgbClr val="0070C0"/>
                </a:solidFill>
                <a:latin typeface="Goudy Stout" panose="0202090407030B020401" pitchFamily="18" charset="0"/>
              </a:rPr>
              <a:t>planning for academic environment and resources usage</a:t>
            </a:r>
            <a:r>
              <a:rPr lang="en-US" dirty="0">
                <a:solidFill>
                  <a:srgbClr val="0070C0"/>
                </a:solidFill>
                <a:latin typeface="Goudy Stout" panose="0202090407030B020401" pitchFamily="18" charset="0"/>
              </a:rPr>
              <a:t>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05C95D-706A-7298-DEAC-0E6E4A7B0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223" y="2317899"/>
            <a:ext cx="1604749" cy="3335087"/>
          </a:xfrm>
          <a:prstGeom prst="rect">
            <a:avLst/>
          </a:prstGeom>
        </p:spPr>
      </p:pic>
      <p:sp>
        <p:nvSpPr>
          <p:cNvPr id="2" name="Diagrama de flujo: cinta perforada 1">
            <a:extLst>
              <a:ext uri="{FF2B5EF4-FFF2-40B4-BE49-F238E27FC236}">
                <a16:creationId xmlns:a16="http://schemas.microsoft.com/office/drawing/2014/main" id="{1C47DD84-250C-89A6-877F-097F766BE1F7}"/>
              </a:ext>
            </a:extLst>
          </p:cNvPr>
          <p:cNvSpPr/>
          <p:nvPr/>
        </p:nvSpPr>
        <p:spPr>
          <a:xfrm>
            <a:off x="3169301" y="2598075"/>
            <a:ext cx="1485730" cy="1057275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ENVIORONMENTAL SCHOOL</a:t>
            </a:r>
          </a:p>
        </p:txBody>
      </p:sp>
      <p:sp>
        <p:nvSpPr>
          <p:cNvPr id="5" name="Diagrama de flujo: cinta perforada 4">
            <a:extLst>
              <a:ext uri="{FF2B5EF4-FFF2-40B4-BE49-F238E27FC236}">
                <a16:creationId xmlns:a16="http://schemas.microsoft.com/office/drawing/2014/main" id="{A195D78F-820D-0307-540B-DEE6B3A39905}"/>
              </a:ext>
            </a:extLst>
          </p:cNvPr>
          <p:cNvSpPr/>
          <p:nvPr/>
        </p:nvSpPr>
        <p:spPr>
          <a:xfrm>
            <a:off x="3169301" y="4259925"/>
            <a:ext cx="1485730" cy="1057275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RESOURCES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627897F-1828-156A-6C7B-DF877CEEBDD6}"/>
              </a:ext>
            </a:extLst>
          </p:cNvPr>
          <p:cNvSpPr txBox="1"/>
          <p:nvPr/>
        </p:nvSpPr>
        <p:spPr>
          <a:xfrm>
            <a:off x="4917360" y="2942046"/>
            <a:ext cx="4763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Language perception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C3D378F-5BBC-AA7E-06BE-26E81E8CDE01}"/>
              </a:ext>
            </a:extLst>
          </p:cNvPr>
          <p:cNvSpPr txBox="1"/>
          <p:nvPr/>
        </p:nvSpPr>
        <p:spPr>
          <a:xfrm>
            <a:off x="4917359" y="4603896"/>
            <a:ext cx="4763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and planning</a:t>
            </a:r>
          </a:p>
        </p:txBody>
      </p:sp>
    </p:spTree>
    <p:extLst>
      <p:ext uri="{BB962C8B-B14F-4D97-AF65-F5344CB8AC3E}">
        <p14:creationId xmlns:p14="http://schemas.microsoft.com/office/powerpoint/2010/main" val="4207205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83A23-93CC-D12F-AEDB-0480F9550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319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660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SUGGESTED ACTIVITIES FIRST STEP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06D52F2-AE0F-6C37-298D-B18DE89CC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7" y="3191514"/>
            <a:ext cx="1470125" cy="1559610"/>
          </a:xfrm>
          <a:prstGeom prst="rect">
            <a:avLst/>
          </a:prstGeom>
        </p:spPr>
      </p:pic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63CB0895-7CE5-FC8D-0F74-49EAFB4DE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606660"/>
              </p:ext>
            </p:extLst>
          </p:nvPr>
        </p:nvGraphicFramePr>
        <p:xfrm>
          <a:off x="1573262" y="1837959"/>
          <a:ext cx="10003812" cy="4266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00953">
                  <a:extLst>
                    <a:ext uri="{9D8B030D-6E8A-4147-A177-3AD203B41FA5}">
                      <a16:colId xmlns:a16="http://schemas.microsoft.com/office/drawing/2014/main" val="3754171198"/>
                    </a:ext>
                  </a:extLst>
                </a:gridCol>
                <a:gridCol w="2500953">
                  <a:extLst>
                    <a:ext uri="{9D8B030D-6E8A-4147-A177-3AD203B41FA5}">
                      <a16:colId xmlns:a16="http://schemas.microsoft.com/office/drawing/2014/main" val="1556072450"/>
                    </a:ext>
                  </a:extLst>
                </a:gridCol>
                <a:gridCol w="2500953">
                  <a:extLst>
                    <a:ext uri="{9D8B030D-6E8A-4147-A177-3AD203B41FA5}">
                      <a16:colId xmlns:a16="http://schemas.microsoft.com/office/drawing/2014/main" val="1992953867"/>
                    </a:ext>
                  </a:extLst>
                </a:gridCol>
                <a:gridCol w="2500953">
                  <a:extLst>
                    <a:ext uri="{9D8B030D-6E8A-4147-A177-3AD203B41FA5}">
                      <a16:colId xmlns:a16="http://schemas.microsoft.com/office/drawing/2014/main" val="2237774189"/>
                    </a:ext>
                  </a:extLst>
                </a:gridCol>
              </a:tblGrid>
              <a:tr h="10260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</a:rPr>
                        <a:t>BILINGUAL AND INTERCULTURAL ENVIORONMENT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ACTIVITY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ACTIVITY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ACTIVITY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500967"/>
                  </a:ext>
                </a:extLst>
              </a:tr>
              <a:tr h="1026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SPACES, SIGNAGE AND BILINGUAL POINTS OF INTEREST.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Ludic spaces and English interaction.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Signage in common spaces.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Billboard, newspaper and radio station in English.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2392852"/>
                  </a:ext>
                </a:extLst>
              </a:tr>
              <a:tr h="1026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CULTURAL AND ACADEMIC BILINGUAL EVENTS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Bilingual clubs</a:t>
                      </a:r>
                    </a:p>
                    <a:p>
                      <a:pPr algn="ctr"/>
                      <a:r>
                        <a:rPr lang="en-US" dirty="0"/>
                        <a:t>(cine – music - choir)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Cultural bilingual events</a:t>
                      </a:r>
                    </a:p>
                    <a:p>
                      <a:pPr algn="ctr"/>
                      <a:r>
                        <a:rPr lang="en-US" dirty="0"/>
                        <a:t>(special days)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Academic bilingual events</a:t>
                      </a:r>
                    </a:p>
                    <a:p>
                      <a:pPr algn="ctr"/>
                      <a:r>
                        <a:rPr lang="en-US" dirty="0"/>
                        <a:t>(science fair – transversal projects) 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4579999"/>
                  </a:ext>
                </a:extLst>
              </a:tr>
              <a:tr h="1026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DAILY ENGLISH INTERACTION AND BILINGUALISM CULTURE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Commands and greetings.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Academic basic interaction</a:t>
                      </a:r>
                    </a:p>
                    <a:p>
                      <a:pPr algn="ctr"/>
                      <a:r>
                        <a:rPr lang="en-US" dirty="0"/>
                        <a:t> (student – teacher)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Functional interaction </a:t>
                      </a:r>
                    </a:p>
                    <a:p>
                      <a:pPr algn="ctr"/>
                      <a:r>
                        <a:rPr lang="en-US" dirty="0"/>
                        <a:t>(Library – stationary – coffee shop)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4824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085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90D76B-5A0D-1CF8-FCCA-305876A59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368" y="61078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SUGGESTED ACTIVITIES FIRST STEP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Tabla 7">
            <a:extLst>
              <a:ext uri="{FF2B5EF4-FFF2-40B4-BE49-F238E27FC236}">
                <a16:creationId xmlns:a16="http://schemas.microsoft.com/office/drawing/2014/main" id="{E66FFE8E-C469-2CE5-7316-261024D511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598211"/>
              </p:ext>
            </p:extLst>
          </p:nvPr>
        </p:nvGraphicFramePr>
        <p:xfrm>
          <a:off x="1349312" y="1774415"/>
          <a:ext cx="10451712" cy="4063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12928">
                  <a:extLst>
                    <a:ext uri="{9D8B030D-6E8A-4147-A177-3AD203B41FA5}">
                      <a16:colId xmlns:a16="http://schemas.microsoft.com/office/drawing/2014/main" val="3754171198"/>
                    </a:ext>
                  </a:extLst>
                </a:gridCol>
                <a:gridCol w="2612928">
                  <a:extLst>
                    <a:ext uri="{9D8B030D-6E8A-4147-A177-3AD203B41FA5}">
                      <a16:colId xmlns:a16="http://schemas.microsoft.com/office/drawing/2014/main" val="1556072450"/>
                    </a:ext>
                  </a:extLst>
                </a:gridCol>
                <a:gridCol w="2612928">
                  <a:extLst>
                    <a:ext uri="{9D8B030D-6E8A-4147-A177-3AD203B41FA5}">
                      <a16:colId xmlns:a16="http://schemas.microsoft.com/office/drawing/2014/main" val="1992953867"/>
                    </a:ext>
                  </a:extLst>
                </a:gridCol>
                <a:gridCol w="2612928">
                  <a:extLst>
                    <a:ext uri="{9D8B030D-6E8A-4147-A177-3AD203B41FA5}">
                      <a16:colId xmlns:a16="http://schemas.microsoft.com/office/drawing/2014/main" val="2237774189"/>
                    </a:ext>
                  </a:extLst>
                </a:gridCol>
              </a:tblGrid>
              <a:tr h="10260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USE OF RESOURCES AND GENERATION OF EXPERIENCES FOR LEARNING AND TEACHING IN AND OUTSIDE THE CLASSROOM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ACTIVITY 1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ACTIVITY 2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ACTIVITY 3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00967"/>
                  </a:ext>
                </a:extLst>
              </a:tr>
              <a:tr h="1026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INSTITUTIONAL RESOURCES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Recognition and location of institutional resources.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Usage evaluation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Use of institutional resources.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392852"/>
                  </a:ext>
                </a:extLst>
              </a:tr>
              <a:tr h="1026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NATIONAL RESOURCES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Exploration of ECO 2.0 resources.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Appropriation of ECO 2.0 resources.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Use of ECO 2.0 resources.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4579999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01A4F318-4142-45B6-1C03-EF4541766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3142"/>
            <a:ext cx="138125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2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E7B79BB-E3CA-3B55-29B0-BF82B7FA6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950912"/>
            <a:ext cx="118872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dirty="0">
                <a:solidFill>
                  <a:srgbClr val="0070C0"/>
                </a:solidFill>
                <a:latin typeface="Goudy Stout" panose="0202090407030B020401" pitchFamily="18" charset="0"/>
              </a:rPr>
              <a:t>3 </a:t>
            </a:r>
            <a:r>
              <a:rPr lang="en-US" dirty="0">
                <a:solidFill>
                  <a:srgbClr val="0070C0"/>
                </a:solidFill>
                <a:latin typeface="Goudy Stout" panose="0202090407030B020401" pitchFamily="18" charset="0"/>
              </a:rPr>
              <a:t>– </a:t>
            </a:r>
            <a:r>
              <a:rPr lang="en-US" sz="2700" dirty="0">
                <a:solidFill>
                  <a:srgbClr val="0070C0"/>
                </a:solidFill>
                <a:latin typeface="Goudy Stout" panose="0202090407030B020401" pitchFamily="18" charset="0"/>
              </a:rPr>
              <a:t>Planning for curricular  actualization and alliances management</a:t>
            </a:r>
            <a:r>
              <a:rPr lang="en-US" dirty="0">
                <a:solidFill>
                  <a:srgbClr val="0070C0"/>
                </a:solidFill>
                <a:latin typeface="Goudy Stout" panose="0202090407030B020401" pitchFamily="18" charset="0"/>
              </a:rPr>
              <a:t> 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28AA828-80D9-B550-ED5E-770DD63B9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346" y="2676220"/>
            <a:ext cx="1458024" cy="3014897"/>
          </a:xfrm>
          <a:prstGeom prst="rect">
            <a:avLst/>
          </a:prstGeom>
        </p:spPr>
      </p:pic>
      <p:sp>
        <p:nvSpPr>
          <p:cNvPr id="2" name="Diagrama de flujo: cinta perforada 1">
            <a:extLst>
              <a:ext uri="{FF2B5EF4-FFF2-40B4-BE49-F238E27FC236}">
                <a16:creationId xmlns:a16="http://schemas.microsoft.com/office/drawing/2014/main" id="{3F88EAFE-2567-8A6C-22AD-DFB5EC30B77D}"/>
              </a:ext>
            </a:extLst>
          </p:cNvPr>
          <p:cNvSpPr/>
          <p:nvPr/>
        </p:nvSpPr>
        <p:spPr>
          <a:xfrm>
            <a:off x="3128358" y="2900362"/>
            <a:ext cx="1485730" cy="1057275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SYLLABUS MANAGEMENT</a:t>
            </a:r>
          </a:p>
        </p:txBody>
      </p:sp>
      <p:sp>
        <p:nvSpPr>
          <p:cNvPr id="5" name="Diagrama de flujo: cinta perforada 4">
            <a:extLst>
              <a:ext uri="{FF2B5EF4-FFF2-40B4-BE49-F238E27FC236}">
                <a16:creationId xmlns:a16="http://schemas.microsoft.com/office/drawing/2014/main" id="{F5B2B6E6-ECE0-70C4-4BCE-988531FABC41}"/>
              </a:ext>
            </a:extLst>
          </p:cNvPr>
          <p:cNvSpPr/>
          <p:nvPr/>
        </p:nvSpPr>
        <p:spPr>
          <a:xfrm>
            <a:off x="3128358" y="4410051"/>
            <a:ext cx="1485730" cy="1057275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ALLIANCES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07DD1E4-E290-6E3A-6E56-86118CBD298D}"/>
              </a:ext>
            </a:extLst>
          </p:cNvPr>
          <p:cNvSpPr txBox="1"/>
          <p:nvPr/>
        </p:nvSpPr>
        <p:spPr>
          <a:xfrm>
            <a:off x="4916076" y="3244333"/>
            <a:ext cx="4763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English importance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4930677-329B-3E09-9E2F-E5CCD6563156}"/>
              </a:ext>
            </a:extLst>
          </p:cNvPr>
          <p:cNvSpPr txBox="1"/>
          <p:nvPr/>
        </p:nvSpPr>
        <p:spPr>
          <a:xfrm>
            <a:off x="4916075" y="4754022"/>
            <a:ext cx="4763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Life project</a:t>
            </a:r>
          </a:p>
        </p:txBody>
      </p:sp>
    </p:spTree>
    <p:extLst>
      <p:ext uri="{BB962C8B-B14F-4D97-AF65-F5344CB8AC3E}">
        <p14:creationId xmlns:p14="http://schemas.microsoft.com/office/powerpoint/2010/main" val="292895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2AD77F-5B93-DA63-391A-C9C8284F3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713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SUGGESTED ACTIVITIES FIRST STEP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65CA9E1-7442-7245-E577-2753F79C30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617085"/>
              </p:ext>
            </p:extLst>
          </p:nvPr>
        </p:nvGraphicFramePr>
        <p:xfrm>
          <a:off x="1520593" y="2125385"/>
          <a:ext cx="10230136" cy="3383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57534">
                  <a:extLst>
                    <a:ext uri="{9D8B030D-6E8A-4147-A177-3AD203B41FA5}">
                      <a16:colId xmlns:a16="http://schemas.microsoft.com/office/drawing/2014/main" val="780282874"/>
                    </a:ext>
                  </a:extLst>
                </a:gridCol>
                <a:gridCol w="2557534">
                  <a:extLst>
                    <a:ext uri="{9D8B030D-6E8A-4147-A177-3AD203B41FA5}">
                      <a16:colId xmlns:a16="http://schemas.microsoft.com/office/drawing/2014/main" val="332540745"/>
                    </a:ext>
                  </a:extLst>
                </a:gridCol>
                <a:gridCol w="2557534">
                  <a:extLst>
                    <a:ext uri="{9D8B030D-6E8A-4147-A177-3AD203B41FA5}">
                      <a16:colId xmlns:a16="http://schemas.microsoft.com/office/drawing/2014/main" val="1928556456"/>
                    </a:ext>
                  </a:extLst>
                </a:gridCol>
                <a:gridCol w="2557534">
                  <a:extLst>
                    <a:ext uri="{9D8B030D-6E8A-4147-A177-3AD203B41FA5}">
                      <a16:colId xmlns:a16="http://schemas.microsoft.com/office/drawing/2014/main" val="22109742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SYLLABUS MANAGEMENT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ACTIVITY 1</a:t>
                      </a:r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ACTIVITY 2</a:t>
                      </a:r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ACTIVITY 3</a:t>
                      </a:r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465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MACRO</a:t>
                      </a:r>
                    </a:p>
                    <a:p>
                      <a:pPr algn="ctr"/>
                      <a:r>
                        <a:rPr lang="en-US" dirty="0"/>
                        <a:t>EIP AND PEDAGOGICAL MODEL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Institutional principles to English teaching.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English teaching model.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Articulation and pertinence of English.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2049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MESO</a:t>
                      </a:r>
                    </a:p>
                    <a:p>
                      <a:pPr algn="ctr"/>
                      <a:r>
                        <a:rPr lang="en-US" dirty="0"/>
                        <a:t>AREA PLAN AND SYLLABUS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National references to English teaching.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English institutional goals for each grade.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Syllabus or area plan for each grade.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9086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MICRO</a:t>
                      </a:r>
                    </a:p>
                    <a:p>
                      <a:pPr algn="ctr"/>
                      <a:r>
                        <a:rPr lang="en-US" dirty="0"/>
                        <a:t>CLASS PLANNING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Learning projects according to institutional emphasis.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Class planning.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Syllabus monitoring.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7935603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48F922B1-C826-C6FA-1970-A553D1475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1212"/>
            <a:ext cx="1520593" cy="155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17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2AD77F-5B93-DA63-391A-C9C8284F3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841"/>
            <a:ext cx="10830636" cy="132556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SUGGESTED ACTIVITIES SECOND STEP</a:t>
            </a:r>
            <a:endParaRPr lang="en-US" dirty="0"/>
          </a:p>
        </p:txBody>
      </p:sp>
      <p:graphicFrame>
        <p:nvGraphicFramePr>
          <p:cNvPr id="3" name="Tabla 4">
            <a:extLst>
              <a:ext uri="{FF2B5EF4-FFF2-40B4-BE49-F238E27FC236}">
                <a16:creationId xmlns:a16="http://schemas.microsoft.com/office/drawing/2014/main" id="{F29732A3-862A-A7E5-F00C-3E3307F0C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842620"/>
              </p:ext>
            </p:extLst>
          </p:nvPr>
        </p:nvGraphicFramePr>
        <p:xfrm>
          <a:off x="1438700" y="2468880"/>
          <a:ext cx="1023013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7534">
                  <a:extLst>
                    <a:ext uri="{9D8B030D-6E8A-4147-A177-3AD203B41FA5}">
                      <a16:colId xmlns:a16="http://schemas.microsoft.com/office/drawing/2014/main" val="780282874"/>
                    </a:ext>
                  </a:extLst>
                </a:gridCol>
                <a:gridCol w="2557534">
                  <a:extLst>
                    <a:ext uri="{9D8B030D-6E8A-4147-A177-3AD203B41FA5}">
                      <a16:colId xmlns:a16="http://schemas.microsoft.com/office/drawing/2014/main" val="332540745"/>
                    </a:ext>
                  </a:extLst>
                </a:gridCol>
                <a:gridCol w="2557534">
                  <a:extLst>
                    <a:ext uri="{9D8B030D-6E8A-4147-A177-3AD203B41FA5}">
                      <a16:colId xmlns:a16="http://schemas.microsoft.com/office/drawing/2014/main" val="1928556456"/>
                    </a:ext>
                  </a:extLst>
                </a:gridCol>
                <a:gridCol w="2557534">
                  <a:extLst>
                    <a:ext uri="{9D8B030D-6E8A-4147-A177-3AD203B41FA5}">
                      <a16:colId xmlns:a16="http://schemas.microsoft.com/office/drawing/2014/main" val="22109742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ALLIANCES AND LIFE PROJECT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ACTIVITY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ACTIVITY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ACTIVITY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8465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OPPORTUNITY PLATFORMS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Alliances with schools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Alliances with productive sector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Alliances with universities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2049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ENGLISH IN STUDENTS LIFE PROJECT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English to strengthen life project.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English with specific purposes.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Opportunities fair.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9086807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435A6C1-EF25-17D8-E069-C2F0F75FD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" y="2686975"/>
            <a:ext cx="1382326" cy="145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43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E7B79BB-E3CA-3B55-29B0-BF82B7FA6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23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Goudy Stout" panose="0202090407030B020401" pitchFamily="18" charset="0"/>
              </a:rPr>
              <a:t>4 </a:t>
            </a:r>
            <a:r>
              <a:rPr lang="en-US" dirty="0">
                <a:solidFill>
                  <a:srgbClr val="0070C0"/>
                </a:solidFill>
                <a:latin typeface="Goudy Stout" panose="0202090407030B020401" pitchFamily="18" charset="0"/>
              </a:rPr>
              <a:t>– </a:t>
            </a:r>
            <a:r>
              <a:rPr lang="en-US" sz="2000" dirty="0">
                <a:solidFill>
                  <a:srgbClr val="0070C0"/>
                </a:solidFill>
                <a:latin typeface="Goudy Stout" panose="0202090407030B020401" pitchFamily="18" charset="0"/>
              </a:rPr>
              <a:t>planning for the teacher FORCE and improvement culture</a:t>
            </a:r>
            <a:endParaRPr lang="en-US" dirty="0">
              <a:solidFill>
                <a:srgbClr val="0070C0"/>
              </a:solidFill>
              <a:latin typeface="Goudy Stout" panose="0202090407030B020401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7FEAE68-2185-9D38-265C-6FCD4D106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28682"/>
            <a:ext cx="1754875" cy="3747699"/>
          </a:xfrm>
          <a:prstGeom prst="rect">
            <a:avLst/>
          </a:prstGeom>
        </p:spPr>
      </p:pic>
      <p:sp>
        <p:nvSpPr>
          <p:cNvPr id="2" name="Diagrama de flujo: cinta perforada 1">
            <a:extLst>
              <a:ext uri="{FF2B5EF4-FFF2-40B4-BE49-F238E27FC236}">
                <a16:creationId xmlns:a16="http://schemas.microsoft.com/office/drawing/2014/main" id="{84A21D3F-DF10-AB3A-3E58-4245E68AD36B}"/>
              </a:ext>
            </a:extLst>
          </p:cNvPr>
          <p:cNvSpPr/>
          <p:nvPr/>
        </p:nvSpPr>
        <p:spPr>
          <a:xfrm>
            <a:off x="2869050" y="2584428"/>
            <a:ext cx="1485730" cy="1057275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TEACHERS</a:t>
            </a:r>
          </a:p>
        </p:txBody>
      </p:sp>
      <p:sp>
        <p:nvSpPr>
          <p:cNvPr id="5" name="Diagrama de flujo: cinta perforada 4">
            <a:extLst>
              <a:ext uri="{FF2B5EF4-FFF2-40B4-BE49-F238E27FC236}">
                <a16:creationId xmlns:a16="http://schemas.microsoft.com/office/drawing/2014/main" id="{B06A3383-8791-1D1A-A5D6-87F43999B392}"/>
              </a:ext>
            </a:extLst>
          </p:cNvPr>
          <p:cNvSpPr/>
          <p:nvPr/>
        </p:nvSpPr>
        <p:spPr>
          <a:xfrm>
            <a:off x="2869050" y="4489379"/>
            <a:ext cx="1485730" cy="1057275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IMPROVEMENT CULTURE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4F6EE0-8565-6C2A-A1FC-6D48BD462ACA}"/>
              </a:ext>
            </a:extLst>
          </p:cNvPr>
          <p:cNvSpPr txBox="1"/>
          <p:nvPr/>
        </p:nvSpPr>
        <p:spPr>
          <a:xfrm>
            <a:off x="4875133" y="2928399"/>
            <a:ext cx="4763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Language strengthen of English teachers.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4C48F5A-8CBE-56C8-9B52-4D14785BC3BA}"/>
              </a:ext>
            </a:extLst>
          </p:cNvPr>
          <p:cNvSpPr txBox="1"/>
          <p:nvPr/>
        </p:nvSpPr>
        <p:spPr>
          <a:xfrm>
            <a:off x="4875133" y="4833350"/>
            <a:ext cx="4763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Progress</a:t>
            </a:r>
          </a:p>
        </p:txBody>
      </p:sp>
    </p:spTree>
    <p:extLst>
      <p:ext uri="{BB962C8B-B14F-4D97-AF65-F5344CB8AC3E}">
        <p14:creationId xmlns:p14="http://schemas.microsoft.com/office/powerpoint/2010/main" val="2421909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83A23-93CC-D12F-AEDB-0480F9550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319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660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SUGGESTED ACTIVITIES FIRST STEP</a:t>
            </a: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63CB0895-7CE5-FC8D-0F74-49EAFB4DE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768041"/>
              </p:ext>
            </p:extLst>
          </p:nvPr>
        </p:nvGraphicFramePr>
        <p:xfrm>
          <a:off x="1573262" y="1837959"/>
          <a:ext cx="10003812" cy="4104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00953">
                  <a:extLst>
                    <a:ext uri="{9D8B030D-6E8A-4147-A177-3AD203B41FA5}">
                      <a16:colId xmlns:a16="http://schemas.microsoft.com/office/drawing/2014/main" val="3754171198"/>
                    </a:ext>
                  </a:extLst>
                </a:gridCol>
                <a:gridCol w="2500953">
                  <a:extLst>
                    <a:ext uri="{9D8B030D-6E8A-4147-A177-3AD203B41FA5}">
                      <a16:colId xmlns:a16="http://schemas.microsoft.com/office/drawing/2014/main" val="1556072450"/>
                    </a:ext>
                  </a:extLst>
                </a:gridCol>
                <a:gridCol w="2500953">
                  <a:extLst>
                    <a:ext uri="{9D8B030D-6E8A-4147-A177-3AD203B41FA5}">
                      <a16:colId xmlns:a16="http://schemas.microsoft.com/office/drawing/2014/main" val="1992953867"/>
                    </a:ext>
                  </a:extLst>
                </a:gridCol>
                <a:gridCol w="2500953">
                  <a:extLst>
                    <a:ext uri="{9D8B030D-6E8A-4147-A177-3AD203B41FA5}">
                      <a16:colId xmlns:a16="http://schemas.microsoft.com/office/drawing/2014/main" val="2237774189"/>
                    </a:ext>
                  </a:extLst>
                </a:gridCol>
              </a:tblGrid>
              <a:tr h="10260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</a:rPr>
                        <a:t>TEACHER FORCE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ACTIVITY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ACTIVITY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ACTIVITY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500967"/>
                  </a:ext>
                </a:extLst>
              </a:tr>
              <a:tr h="1026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ENGLISH TEAM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Collaborative groups.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Transversal projects.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Formative evaluation of teacher performance.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2392852"/>
                  </a:ext>
                </a:extLst>
              </a:tr>
              <a:tr h="1026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STRENGTHEN OPPORTUNITIES IN TEACHER PRACTICE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Interaction between teachers.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Innovated methodologies.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Meaningful practices.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4579999"/>
                  </a:ext>
                </a:extLst>
              </a:tr>
              <a:tr h="1026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TEACHER MENTORING ANS LEADERSHIP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Peer mentoring.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Support and leadership.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Teacher reflection.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4824368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8B53DF71-5854-4390-100C-F7A79C72F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10" y="3185069"/>
            <a:ext cx="1409780" cy="140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48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2AD77F-5B93-DA63-391A-C9C8284F3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841"/>
            <a:ext cx="10830636" cy="132556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SUGGESTED ACTIVITIES SECOND STEP</a:t>
            </a:r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941360A-598F-F0AC-E836-61B96D5E1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39" y="2948141"/>
            <a:ext cx="1114581" cy="1171739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B7552FC9-B8F1-C9AF-9A16-264C4CB6C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8229"/>
              </p:ext>
            </p:extLst>
          </p:nvPr>
        </p:nvGraphicFramePr>
        <p:xfrm>
          <a:off x="1520593" y="2125385"/>
          <a:ext cx="10230136" cy="2560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57534">
                  <a:extLst>
                    <a:ext uri="{9D8B030D-6E8A-4147-A177-3AD203B41FA5}">
                      <a16:colId xmlns:a16="http://schemas.microsoft.com/office/drawing/2014/main" val="780282874"/>
                    </a:ext>
                  </a:extLst>
                </a:gridCol>
                <a:gridCol w="2557534">
                  <a:extLst>
                    <a:ext uri="{9D8B030D-6E8A-4147-A177-3AD203B41FA5}">
                      <a16:colId xmlns:a16="http://schemas.microsoft.com/office/drawing/2014/main" val="332540745"/>
                    </a:ext>
                  </a:extLst>
                </a:gridCol>
                <a:gridCol w="2557534">
                  <a:extLst>
                    <a:ext uri="{9D8B030D-6E8A-4147-A177-3AD203B41FA5}">
                      <a16:colId xmlns:a16="http://schemas.microsoft.com/office/drawing/2014/main" val="1928556456"/>
                    </a:ext>
                  </a:extLst>
                </a:gridCol>
                <a:gridCol w="2557534">
                  <a:extLst>
                    <a:ext uri="{9D8B030D-6E8A-4147-A177-3AD203B41FA5}">
                      <a16:colId xmlns:a16="http://schemas.microsoft.com/office/drawing/2014/main" val="22109742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IMPROVEMENT CULTURE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ACTIVITY 1</a:t>
                      </a:r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ACTIVITY 2</a:t>
                      </a:r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ACTIVITY 3</a:t>
                      </a:r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465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INSTITUTIONAL EVALUATION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Input and output diagnostic.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Monitoring tools.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Institutional improvement plan.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2049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AREA EVALUATION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Four communicative skills evaluation.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Use of pedagogical resources.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Action plan by teachers.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9086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EVALUATION OF STUDENT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Formative evaluation of learning.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Summative evaluation of learning.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Feedback and action plan of student.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7935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40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091A0-1D08-4015-8A6B-7B999093B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178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4800" dirty="0">
                <a:solidFill>
                  <a:srgbClr val="00B0F0"/>
                </a:solidFill>
                <a:latin typeface="Rockwell Extra Bold" panose="02060903040505020403" pitchFamily="18" charset="0"/>
              </a:rPr>
              <a:t>Contents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79F5B2-E6A9-BD60-0C9E-839D7E5B8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2741"/>
            <a:ext cx="10515600" cy="45751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First part</a:t>
            </a:r>
          </a:p>
          <a:p>
            <a:pPr marL="0" indent="0">
              <a:buNone/>
            </a:pPr>
            <a:r>
              <a:rPr lang="en-US" dirty="0"/>
              <a:t> - What is Institutional bilingualism plan?</a:t>
            </a:r>
          </a:p>
          <a:p>
            <a:pPr marL="0" indent="0">
              <a:buNone/>
            </a:pPr>
            <a:r>
              <a:rPr lang="en-US" dirty="0"/>
              <a:t> - What are reinforcement axis?</a:t>
            </a:r>
          </a:p>
          <a:p>
            <a:pPr marL="0" indent="0">
              <a:buNone/>
            </a:pPr>
            <a:endParaRPr lang="en-US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en-US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Second part</a:t>
            </a:r>
          </a:p>
          <a:p>
            <a:pPr marL="0" indent="0">
              <a:buNone/>
            </a:pPr>
            <a:r>
              <a:rPr lang="en-US" dirty="0"/>
              <a:t> - Institutional bilingualism plan stages.</a:t>
            </a:r>
          </a:p>
          <a:p>
            <a:pPr marL="0" indent="0">
              <a:buNone/>
            </a:pPr>
            <a:r>
              <a:rPr lang="en-US" dirty="0"/>
              <a:t>    * First stage</a:t>
            </a:r>
          </a:p>
          <a:p>
            <a:pPr marL="0" indent="0">
              <a:buNone/>
            </a:pPr>
            <a:r>
              <a:rPr lang="en-US" dirty="0"/>
              <a:t>    * Second stage</a:t>
            </a:r>
          </a:p>
          <a:p>
            <a:pPr marL="0" indent="0">
              <a:buNone/>
            </a:pPr>
            <a:r>
              <a:rPr lang="en-US" dirty="0"/>
              <a:t>    * Third stage</a:t>
            </a:r>
          </a:p>
          <a:p>
            <a:pPr marL="0" indent="0">
              <a:buNone/>
            </a:pPr>
            <a:r>
              <a:rPr lang="en-US" dirty="0"/>
              <a:t>    * Fourth stage</a:t>
            </a:r>
          </a:p>
          <a:p>
            <a:pPr marL="0" indent="0">
              <a:buNone/>
            </a:pPr>
            <a:r>
              <a:rPr lang="en-US" dirty="0"/>
              <a:t>    * Fifth stage</a:t>
            </a:r>
          </a:p>
        </p:txBody>
      </p:sp>
    </p:spTree>
    <p:extLst>
      <p:ext uri="{BB962C8B-B14F-4D97-AF65-F5344CB8AC3E}">
        <p14:creationId xmlns:p14="http://schemas.microsoft.com/office/powerpoint/2010/main" val="1336844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28E4057-077B-7AED-1A32-A9F204DB0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8900" y="1539000"/>
            <a:ext cx="7694199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33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E7B79BB-E3CA-3B55-29B0-BF82B7FA6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2312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Goudy Stout" panose="0202090407030B020401" pitchFamily="18" charset="0"/>
              </a:rPr>
              <a:t>What is IBP?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27B57AC2-5D51-668D-118E-3233FC999ECE}"/>
              </a:ext>
            </a:extLst>
          </p:cNvPr>
          <p:cNvSpPr/>
          <p:nvPr/>
        </p:nvSpPr>
        <p:spPr>
          <a:xfrm>
            <a:off x="1319213" y="2766217"/>
            <a:ext cx="1743075" cy="1325563"/>
          </a:xfrm>
          <a:prstGeom prst="rightArrow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Route</a:t>
            </a:r>
            <a:endParaRPr lang="en-US" b="1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261ADBB-0F42-22AB-5CA4-F66506FA3274}"/>
              </a:ext>
            </a:extLst>
          </p:cNvPr>
          <p:cNvSpPr/>
          <p:nvPr/>
        </p:nvSpPr>
        <p:spPr>
          <a:xfrm>
            <a:off x="4019552" y="2771773"/>
            <a:ext cx="2381250" cy="1325563"/>
          </a:xfrm>
          <a:prstGeom prst="ellips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Activities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732313DD-C2AA-32E5-4EAC-1F422F11F305}"/>
              </a:ext>
            </a:extLst>
          </p:cNvPr>
          <p:cNvSpPr/>
          <p:nvPr/>
        </p:nvSpPr>
        <p:spPr>
          <a:xfrm>
            <a:off x="7358066" y="1909760"/>
            <a:ext cx="3457575" cy="3038475"/>
          </a:xfrm>
          <a:prstGeom prst="roundRect">
            <a:avLst/>
          </a:prstGeom>
          <a:noFill/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Reinforce communicative competences</a:t>
            </a:r>
          </a:p>
        </p:txBody>
      </p:sp>
    </p:spTree>
    <p:extLst>
      <p:ext uri="{BB962C8B-B14F-4D97-AF65-F5344CB8AC3E}">
        <p14:creationId xmlns:p14="http://schemas.microsoft.com/office/powerpoint/2010/main" val="2165611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290FB82A-E7BA-9312-B988-7B7F59097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75" y="1651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Bradley Hand ITC" panose="03070402050302030203" pitchFamily="66" charset="0"/>
              </a:rPr>
              <a:t>IBP allows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FEB0EEC-1332-0C01-B4A3-EB15F7C785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2356276"/>
              </p:ext>
            </p:extLst>
          </p:nvPr>
        </p:nvGraphicFramePr>
        <p:xfrm>
          <a:off x="2032000" y="974195"/>
          <a:ext cx="8128000" cy="4909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3138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B6851DB-914F-ED53-6B3C-32573CD082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9718554"/>
              </p:ext>
            </p:extLst>
          </p:nvPr>
        </p:nvGraphicFramePr>
        <p:xfrm>
          <a:off x="350520" y="0"/>
          <a:ext cx="1155192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id="{8EDDE97E-EB00-3D5F-D5B8-DCA890AB4252}"/>
              </a:ext>
            </a:extLst>
          </p:cNvPr>
          <p:cNvSpPr/>
          <p:nvPr/>
        </p:nvSpPr>
        <p:spPr>
          <a:xfrm>
            <a:off x="4876800" y="2362200"/>
            <a:ext cx="24384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Needs in academical environment to develop communicative competence</a:t>
            </a:r>
          </a:p>
        </p:txBody>
      </p:sp>
    </p:spTree>
    <p:extLst>
      <p:ext uri="{BB962C8B-B14F-4D97-AF65-F5344CB8AC3E}">
        <p14:creationId xmlns:p14="http://schemas.microsoft.com/office/powerpoint/2010/main" val="539382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E7B79BB-E3CA-3B55-29B0-BF82B7FA6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7832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Goudy Stout" panose="0202090407030B020401" pitchFamily="18" charset="0"/>
              </a:rPr>
              <a:t>What ARE </a:t>
            </a:r>
            <a:r>
              <a:rPr lang="en-US" sz="2400" dirty="0" err="1">
                <a:solidFill>
                  <a:srgbClr val="0070C0"/>
                </a:solidFill>
                <a:latin typeface="Goudy Stout" panose="0202090407030B020401" pitchFamily="18" charset="0"/>
              </a:rPr>
              <a:t>STRENGThEN</a:t>
            </a:r>
            <a:r>
              <a:rPr lang="en-US" sz="2400" dirty="0">
                <a:solidFill>
                  <a:srgbClr val="0070C0"/>
                </a:solidFill>
                <a:latin typeface="Goudy Stout" panose="0202090407030B020401" pitchFamily="18" charset="0"/>
              </a:rPr>
              <a:t> AXES?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0CBFA8F-E2D6-C5C7-E24F-B368C87392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0735354"/>
              </p:ext>
            </p:extLst>
          </p:nvPr>
        </p:nvGraphicFramePr>
        <p:xfrm>
          <a:off x="1104900" y="1282700"/>
          <a:ext cx="10464800" cy="537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0633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91C7CA4-238A-8E7A-3D94-6FBE1D76E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6654" y="1539000"/>
            <a:ext cx="10038692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58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E7B79BB-E3CA-3B55-29B0-BF82B7FA6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9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Goudy Stout" panose="0202090407030B020401" pitchFamily="18" charset="0"/>
              </a:rPr>
              <a:t>IBP STAGES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D2B7FFBF-7636-A6DB-4B48-79861B73D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317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Five stages guide teachers to formulate and manage IBP.</a:t>
            </a:r>
          </a:p>
        </p:txBody>
      </p:sp>
      <p:pic>
        <p:nvPicPr>
          <p:cNvPr id="9218" name="Picture 2" descr="Stairs Down Pictogram, Stairs Down Icon Vector Illustration Stock Vector -  Illustration of public, clip: 188346562">
            <a:extLst>
              <a:ext uri="{FF2B5EF4-FFF2-40B4-BE49-F238E27FC236}">
                <a16:creationId xmlns:a16="http://schemas.microsoft.com/office/drawing/2014/main" id="{E690D5DC-03DF-9B6C-B2E0-E27BC6EE0E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89" t="28356" r="24444" b="28356"/>
          <a:stretch/>
        </p:blipFill>
        <p:spPr bwMode="auto">
          <a:xfrm>
            <a:off x="4105275" y="3522287"/>
            <a:ext cx="4224642" cy="333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2121577-C18D-E3A0-C8EE-AA2C4A3DD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201900" y="4438650"/>
            <a:ext cx="709213" cy="198358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697505C-C88D-DD7A-BAA6-1A96CFD9DF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898447" y="4242261"/>
            <a:ext cx="709213" cy="147392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B013147-8C81-76EC-8611-50480F3C15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4994" y="3550818"/>
            <a:ext cx="709213" cy="146650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A795E75-3DB2-9A17-B53F-469316EBAA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1187" y="2787058"/>
            <a:ext cx="709213" cy="151459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1A04CDA-0AF4-3C14-A538-BF6D9B0BF6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2537" y="2419350"/>
            <a:ext cx="1081180" cy="113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052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alacld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alacldia" id="{DCA78C53-1673-4896-8FDA-B6282E64CD97}" vid="{EABA1DBC-9A63-4787-B15C-FD09E54B6CC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10303</TotalTime>
  <Words>646</Words>
  <Application>Microsoft Office PowerPoint</Application>
  <PresentationFormat>Panorámica</PresentationFormat>
  <Paragraphs>168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Arial</vt:lpstr>
      <vt:lpstr>Blackadder ITC</vt:lpstr>
      <vt:lpstr>Bradley Hand ITC</vt:lpstr>
      <vt:lpstr>Calibri</vt:lpstr>
      <vt:lpstr>Calibri Light</vt:lpstr>
      <vt:lpstr>Cascadia Code SemiBold</vt:lpstr>
      <vt:lpstr>Goudy Stout</vt:lpstr>
      <vt:lpstr>Rockwell Extra Bold</vt:lpstr>
      <vt:lpstr>1_Tema alacldia</vt:lpstr>
      <vt:lpstr>INSTITUTIONAL BILINGUALISM  PLAN</vt:lpstr>
      <vt:lpstr>Contents </vt:lpstr>
      <vt:lpstr>Presentación de PowerPoint</vt:lpstr>
      <vt:lpstr>What is IBP?</vt:lpstr>
      <vt:lpstr>IBP allows</vt:lpstr>
      <vt:lpstr>Presentación de PowerPoint</vt:lpstr>
      <vt:lpstr>What ARE STRENGThEN AXES?</vt:lpstr>
      <vt:lpstr>Presentación de PowerPoint</vt:lpstr>
      <vt:lpstr>IBP STAGES</vt:lpstr>
      <vt:lpstr>1 – Preparation and sensibilization </vt:lpstr>
      <vt:lpstr>2 – planning for academic environment and resources usage  </vt:lpstr>
      <vt:lpstr>SUGGESTED ACTIVITIES FIRST STEP</vt:lpstr>
      <vt:lpstr>SUGGESTED ACTIVITIES FIRST STEP</vt:lpstr>
      <vt:lpstr>3 – Planning for curricular  actualization and alliances management   </vt:lpstr>
      <vt:lpstr>SUGGESTED ACTIVITIES FIRST STEP</vt:lpstr>
      <vt:lpstr>SUGGESTED ACTIVITIES SECOND STEP</vt:lpstr>
      <vt:lpstr>4 – planning for the teacher FORCE and improvement culture</vt:lpstr>
      <vt:lpstr>SUGGESTED ACTIVITIES FIRST STEP</vt:lpstr>
      <vt:lpstr>SUGGESTED ACTIVITIES SECOND STEP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daniela rivera</cp:lastModifiedBy>
  <cp:revision>82</cp:revision>
  <cp:lastPrinted>2023-03-10T13:39:47Z</cp:lastPrinted>
  <dcterms:created xsi:type="dcterms:W3CDTF">2022-01-25T20:27:22Z</dcterms:created>
  <dcterms:modified xsi:type="dcterms:W3CDTF">2023-06-26T15:21:57Z</dcterms:modified>
</cp:coreProperties>
</file>