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7" r:id="rId2"/>
    <p:sldId id="273" r:id="rId3"/>
    <p:sldId id="262" r:id="rId4"/>
    <p:sldId id="289" r:id="rId5"/>
    <p:sldId id="258" r:id="rId6"/>
    <p:sldId id="263" r:id="rId7"/>
    <p:sldId id="261" r:id="rId8"/>
    <p:sldId id="290" r:id="rId9"/>
    <p:sldId id="266" r:id="rId10"/>
    <p:sldId id="265" r:id="rId11"/>
    <p:sldId id="270" r:id="rId12"/>
    <p:sldId id="296" r:id="rId13"/>
    <p:sldId id="274" r:id="rId14"/>
    <p:sldId id="275" r:id="rId15"/>
    <p:sldId id="276" r:id="rId16"/>
    <p:sldId id="278" r:id="rId17"/>
    <p:sldId id="279" r:id="rId18"/>
    <p:sldId id="287" r:id="rId19"/>
    <p:sldId id="280" r:id="rId20"/>
    <p:sldId id="292" r:id="rId21"/>
    <p:sldId id="293" r:id="rId22"/>
    <p:sldId id="288" r:id="rId23"/>
    <p:sldId id="282" r:id="rId24"/>
    <p:sldId id="283" r:id="rId25"/>
    <p:sldId id="284" r:id="rId26"/>
    <p:sldId id="294" r:id="rId27"/>
    <p:sldId id="285" r:id="rId28"/>
    <p:sldId id="295" r:id="rId29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51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586" autoAdjust="0"/>
  </p:normalViewPr>
  <p:slideViewPr>
    <p:cSldViewPr snapToGrid="0">
      <p:cViewPr varScale="1">
        <p:scale>
          <a:sx n="78" d="100"/>
          <a:sy n="78" d="100"/>
        </p:scale>
        <p:origin x="8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rivera" userId="cf07b18eb180890d" providerId="LiveId" clId="{0626A5E8-A7FF-41D9-A94F-C2A8FA5CBE59}"/>
    <pc:docChg chg="undo custSel addSld delSld modSld">
      <pc:chgData name="daniela rivera" userId="cf07b18eb180890d" providerId="LiveId" clId="{0626A5E8-A7FF-41D9-A94F-C2A8FA5CBE59}" dt="2023-05-02T15:30:15.287" v="3735" actId="14100"/>
      <pc:docMkLst>
        <pc:docMk/>
      </pc:docMkLst>
      <pc:sldChg chg="modSp mod">
        <pc:chgData name="daniela rivera" userId="cf07b18eb180890d" providerId="LiveId" clId="{0626A5E8-A7FF-41D9-A94F-C2A8FA5CBE59}" dt="2023-04-30T03:32:38.187" v="71" actId="20577"/>
        <pc:sldMkLst>
          <pc:docMk/>
          <pc:sldMk cId="3786174017" sldId="257"/>
        </pc:sldMkLst>
        <pc:spChg chg="mod">
          <ac:chgData name="daniela rivera" userId="cf07b18eb180890d" providerId="LiveId" clId="{0626A5E8-A7FF-41D9-A94F-C2A8FA5CBE59}" dt="2023-04-30T03:32:29.775" v="57" actId="20577"/>
          <ac:spMkLst>
            <pc:docMk/>
            <pc:sldMk cId="3786174017" sldId="257"/>
            <ac:spMk id="2" creationId="{908C1E03-061F-3F81-6E7B-B9218ED5D470}"/>
          </ac:spMkLst>
        </pc:spChg>
        <pc:spChg chg="mod">
          <ac:chgData name="daniela rivera" userId="cf07b18eb180890d" providerId="LiveId" clId="{0626A5E8-A7FF-41D9-A94F-C2A8FA5CBE59}" dt="2023-04-30T03:32:38.187" v="71" actId="20577"/>
          <ac:spMkLst>
            <pc:docMk/>
            <pc:sldMk cId="3786174017" sldId="257"/>
            <ac:spMk id="3" creationId="{F501A6FC-B52C-1404-7B76-6AAA234DFC42}"/>
          </ac:spMkLst>
        </pc:spChg>
      </pc:sldChg>
      <pc:sldChg chg="del">
        <pc:chgData name="daniela rivera" userId="cf07b18eb180890d" providerId="LiveId" clId="{0626A5E8-A7FF-41D9-A94F-C2A8FA5CBE59}" dt="2023-05-01T13:48:31.483" v="3238" actId="47"/>
        <pc:sldMkLst>
          <pc:docMk/>
          <pc:sldMk cId="625793194" sldId="259"/>
        </pc:sldMkLst>
      </pc:sldChg>
      <pc:sldChg chg="addSp delSp modSp del mod">
        <pc:chgData name="daniela rivera" userId="cf07b18eb180890d" providerId="LiveId" clId="{0626A5E8-A7FF-41D9-A94F-C2A8FA5CBE59}" dt="2023-05-02T04:17:08.915" v="3604" actId="47"/>
        <pc:sldMkLst>
          <pc:docMk/>
          <pc:sldMk cId="2893804346" sldId="260"/>
        </pc:sldMkLst>
        <pc:picChg chg="add del mod modCrop">
          <ac:chgData name="daniela rivera" userId="cf07b18eb180890d" providerId="LiveId" clId="{0626A5E8-A7FF-41D9-A94F-C2A8FA5CBE59}" dt="2023-04-30T03:39:56.747" v="129" actId="21"/>
          <ac:picMkLst>
            <pc:docMk/>
            <pc:sldMk cId="2893804346" sldId="260"/>
            <ac:picMk id="2" creationId="{3AE1C965-7402-915E-E96D-434061D507F7}"/>
          </ac:picMkLst>
        </pc:picChg>
      </pc:sldChg>
      <pc:sldChg chg="modSp mod">
        <pc:chgData name="daniela rivera" userId="cf07b18eb180890d" providerId="LiveId" clId="{0626A5E8-A7FF-41D9-A94F-C2A8FA5CBE59}" dt="2023-05-02T04:00:53.959" v="3303" actId="20577"/>
        <pc:sldMkLst>
          <pc:docMk/>
          <pc:sldMk cId="3426188706" sldId="261"/>
        </pc:sldMkLst>
        <pc:spChg chg="mod">
          <ac:chgData name="daniela rivera" userId="cf07b18eb180890d" providerId="LiveId" clId="{0626A5E8-A7FF-41D9-A94F-C2A8FA5CBE59}" dt="2023-05-01T13:25:57.459" v="2405" actId="122"/>
          <ac:spMkLst>
            <pc:docMk/>
            <pc:sldMk cId="3426188706" sldId="261"/>
            <ac:spMk id="4" creationId="{647E2A8D-279B-9D95-7547-16934F71DFDC}"/>
          </ac:spMkLst>
        </pc:spChg>
        <pc:spChg chg="mod">
          <ac:chgData name="daniela rivera" userId="cf07b18eb180890d" providerId="LiveId" clId="{0626A5E8-A7FF-41D9-A94F-C2A8FA5CBE59}" dt="2023-05-02T04:00:53.959" v="3303" actId="20577"/>
          <ac:spMkLst>
            <pc:docMk/>
            <pc:sldMk cId="3426188706" sldId="261"/>
            <ac:spMk id="6" creationId="{400E080F-40DB-82E2-ACAF-50EDDDE06F4E}"/>
          </ac:spMkLst>
        </pc:spChg>
        <pc:graphicFrameChg chg="mod">
          <ac:chgData name="daniela rivera" userId="cf07b18eb180890d" providerId="LiveId" clId="{0626A5E8-A7FF-41D9-A94F-C2A8FA5CBE59}" dt="2023-04-30T17:09:31.540" v="1508" actId="1076"/>
          <ac:graphicFrameMkLst>
            <pc:docMk/>
            <pc:sldMk cId="3426188706" sldId="261"/>
            <ac:graphicFrameMk id="8" creationId="{88905302-B2D9-CB09-1FEF-A6A59C9841FB}"/>
          </ac:graphicFrameMkLst>
        </pc:graphicFrameChg>
        <pc:picChg chg="mod">
          <ac:chgData name="daniela rivera" userId="cf07b18eb180890d" providerId="LiveId" clId="{0626A5E8-A7FF-41D9-A94F-C2A8FA5CBE59}" dt="2023-05-01T13:26:07.895" v="2413" actId="1035"/>
          <ac:picMkLst>
            <pc:docMk/>
            <pc:sldMk cId="3426188706" sldId="261"/>
            <ac:picMk id="2" creationId="{6F803272-7D92-CDFD-A55C-254BBC11CD3B}"/>
          </ac:picMkLst>
        </pc:picChg>
      </pc:sldChg>
      <pc:sldChg chg="addSp delSp modSp mod">
        <pc:chgData name="daniela rivera" userId="cf07b18eb180890d" providerId="LiveId" clId="{0626A5E8-A7FF-41D9-A94F-C2A8FA5CBE59}" dt="2023-05-02T04:00:46.443" v="3297" actId="20577"/>
        <pc:sldMkLst>
          <pc:docMk/>
          <pc:sldMk cId="2914731007" sldId="262"/>
        </pc:sldMkLst>
        <pc:spChg chg="add del mod">
          <ac:chgData name="daniela rivera" userId="cf07b18eb180890d" providerId="LiveId" clId="{0626A5E8-A7FF-41D9-A94F-C2A8FA5CBE59}" dt="2023-04-30T03:56:43.415" v="677" actId="478"/>
          <ac:spMkLst>
            <pc:docMk/>
            <pc:sldMk cId="2914731007" sldId="262"/>
            <ac:spMk id="2" creationId="{44AB9708-CD99-E03D-C661-ADEF560CB852}"/>
          </ac:spMkLst>
        </pc:spChg>
        <pc:spChg chg="add del mod">
          <ac:chgData name="daniela rivera" userId="cf07b18eb180890d" providerId="LiveId" clId="{0626A5E8-A7FF-41D9-A94F-C2A8FA5CBE59}" dt="2023-04-30T03:57:01.084" v="682" actId="478"/>
          <ac:spMkLst>
            <pc:docMk/>
            <pc:sldMk cId="2914731007" sldId="262"/>
            <ac:spMk id="3" creationId="{48DED633-446B-6085-DA1C-916A13F906C0}"/>
          </ac:spMkLst>
        </pc:spChg>
        <pc:spChg chg="mod">
          <ac:chgData name="daniela rivera" userId="cf07b18eb180890d" providerId="LiveId" clId="{0626A5E8-A7FF-41D9-A94F-C2A8FA5CBE59}" dt="2023-04-30T03:46:14.875" v="229" actId="20577"/>
          <ac:spMkLst>
            <pc:docMk/>
            <pc:sldMk cId="2914731007" sldId="262"/>
            <ac:spMk id="4" creationId="{647E2A8D-279B-9D95-7547-16934F71DFDC}"/>
          </ac:spMkLst>
        </pc:spChg>
        <pc:spChg chg="add del mod">
          <ac:chgData name="daniela rivera" userId="cf07b18eb180890d" providerId="LiveId" clId="{0626A5E8-A7FF-41D9-A94F-C2A8FA5CBE59}" dt="2023-04-30T03:56:20.008" v="669"/>
          <ac:spMkLst>
            <pc:docMk/>
            <pc:sldMk cId="2914731007" sldId="262"/>
            <ac:spMk id="6" creationId="{6A22F409-0E5E-DDB7-4C9E-B8C79158722B}"/>
          </ac:spMkLst>
        </pc:spChg>
        <pc:spChg chg="add del mod">
          <ac:chgData name="daniela rivera" userId="cf07b18eb180890d" providerId="LiveId" clId="{0626A5E8-A7FF-41D9-A94F-C2A8FA5CBE59}" dt="2023-04-30T03:56:19.827" v="668"/>
          <ac:spMkLst>
            <pc:docMk/>
            <pc:sldMk cId="2914731007" sldId="262"/>
            <ac:spMk id="7" creationId="{0CBFA6E6-B246-851D-D289-055B205C51B7}"/>
          </ac:spMkLst>
        </pc:spChg>
        <pc:spChg chg="mod">
          <ac:chgData name="daniela rivera" userId="cf07b18eb180890d" providerId="LiveId" clId="{0626A5E8-A7FF-41D9-A94F-C2A8FA5CBE59}" dt="2023-05-02T04:00:46.443" v="3297" actId="20577"/>
          <ac:spMkLst>
            <pc:docMk/>
            <pc:sldMk cId="2914731007" sldId="262"/>
            <ac:spMk id="9" creationId="{3D2B84AC-B4D9-808D-FA3B-3248A3987831}"/>
          </ac:spMkLst>
        </pc:spChg>
        <pc:graphicFrameChg chg="modGraphic">
          <ac:chgData name="daniela rivera" userId="cf07b18eb180890d" providerId="LiveId" clId="{0626A5E8-A7FF-41D9-A94F-C2A8FA5CBE59}" dt="2023-04-30T03:48:30.205" v="320" actId="20577"/>
          <ac:graphicFrameMkLst>
            <pc:docMk/>
            <pc:sldMk cId="2914731007" sldId="262"/>
            <ac:graphicFrameMk id="8" creationId="{88905302-B2D9-CB09-1FEF-A6A59C9841FB}"/>
          </ac:graphicFrameMkLst>
        </pc:graphicFrameChg>
        <pc:picChg chg="mod">
          <ac:chgData name="daniela rivera" userId="cf07b18eb180890d" providerId="LiveId" clId="{0626A5E8-A7FF-41D9-A94F-C2A8FA5CBE59}" dt="2023-04-30T03:46:20.627" v="231" actId="1076"/>
          <ac:picMkLst>
            <pc:docMk/>
            <pc:sldMk cId="2914731007" sldId="262"/>
            <ac:picMk id="5" creationId="{5E64281D-A223-5CD1-3A93-C0B5E10450B3}"/>
          </ac:picMkLst>
        </pc:picChg>
      </pc:sldChg>
      <pc:sldChg chg="addSp delSp modSp mod">
        <pc:chgData name="daniela rivera" userId="cf07b18eb180890d" providerId="LiveId" clId="{0626A5E8-A7FF-41D9-A94F-C2A8FA5CBE59}" dt="2023-05-02T03:59:16.954" v="3280" actId="403"/>
        <pc:sldMkLst>
          <pc:docMk/>
          <pc:sldMk cId="3854692576" sldId="263"/>
        </pc:sldMkLst>
        <pc:spChg chg="add mod">
          <ac:chgData name="daniela rivera" userId="cf07b18eb180890d" providerId="LiveId" clId="{0626A5E8-A7FF-41D9-A94F-C2A8FA5CBE59}" dt="2023-05-02T03:59:16.954" v="3280" actId="403"/>
          <ac:spMkLst>
            <pc:docMk/>
            <pc:sldMk cId="3854692576" sldId="263"/>
            <ac:spMk id="2" creationId="{7543E80A-0E57-6F76-7244-0B308E755EA5}"/>
          </ac:spMkLst>
        </pc:spChg>
        <pc:spChg chg="del">
          <ac:chgData name="daniela rivera" userId="cf07b18eb180890d" providerId="LiveId" clId="{0626A5E8-A7FF-41D9-A94F-C2A8FA5CBE59}" dt="2023-04-30T04:04:12.717" v="905" actId="478"/>
          <ac:spMkLst>
            <pc:docMk/>
            <pc:sldMk cId="3854692576" sldId="263"/>
            <ac:spMk id="9" creationId="{3D2B84AC-B4D9-808D-FA3B-3248A3987831}"/>
          </ac:spMkLst>
        </pc:spChg>
      </pc:sldChg>
      <pc:sldChg chg="modSp del mod">
        <pc:chgData name="daniela rivera" userId="cf07b18eb180890d" providerId="LiveId" clId="{0626A5E8-A7FF-41D9-A94F-C2A8FA5CBE59}" dt="2023-05-01T13:02:23.903" v="1907" actId="2696"/>
        <pc:sldMkLst>
          <pc:docMk/>
          <pc:sldMk cId="3473270434" sldId="264"/>
        </pc:sldMkLst>
        <pc:spChg chg="mod">
          <ac:chgData name="daniela rivera" userId="cf07b18eb180890d" providerId="LiveId" clId="{0626A5E8-A7FF-41D9-A94F-C2A8FA5CBE59}" dt="2023-05-01T13:00:28.656" v="1903" actId="313"/>
          <ac:spMkLst>
            <pc:docMk/>
            <pc:sldMk cId="3473270434" sldId="264"/>
            <ac:spMk id="3" creationId="{A298D936-9114-E868-E1CD-3BFEA1997976}"/>
          </ac:spMkLst>
        </pc:spChg>
      </pc:sldChg>
      <pc:sldChg chg="addSp delSp modSp mod">
        <pc:chgData name="daniela rivera" userId="cf07b18eb180890d" providerId="LiveId" clId="{0626A5E8-A7FF-41D9-A94F-C2A8FA5CBE59}" dt="2023-05-02T04:00:00.554" v="3288" actId="403"/>
        <pc:sldMkLst>
          <pc:docMk/>
          <pc:sldMk cId="3415453868" sldId="265"/>
        </pc:sldMkLst>
        <pc:spChg chg="add mod">
          <ac:chgData name="daniela rivera" userId="cf07b18eb180890d" providerId="LiveId" clId="{0626A5E8-A7FF-41D9-A94F-C2A8FA5CBE59}" dt="2023-05-02T04:00:00.554" v="3288" actId="403"/>
          <ac:spMkLst>
            <pc:docMk/>
            <pc:sldMk cId="3415453868" sldId="265"/>
            <ac:spMk id="3" creationId="{FE7B2B4B-5AE8-5AAB-774F-237DE17C09EF}"/>
          </ac:spMkLst>
        </pc:spChg>
        <pc:spChg chg="add mod">
          <ac:chgData name="daniela rivera" userId="cf07b18eb180890d" providerId="LiveId" clId="{0626A5E8-A7FF-41D9-A94F-C2A8FA5CBE59}" dt="2023-05-02T03:59:48.221" v="3285" actId="20577"/>
          <ac:spMkLst>
            <pc:docMk/>
            <pc:sldMk cId="3415453868" sldId="265"/>
            <ac:spMk id="6" creationId="{7C69CDBF-67DA-24ED-B8A0-1882A770E35B}"/>
          </ac:spMkLst>
        </pc:spChg>
        <pc:spChg chg="del">
          <ac:chgData name="daniela rivera" userId="cf07b18eb180890d" providerId="LiveId" clId="{0626A5E8-A7FF-41D9-A94F-C2A8FA5CBE59}" dt="2023-05-01T12:55:38.200" v="1620" actId="478"/>
          <ac:spMkLst>
            <pc:docMk/>
            <pc:sldMk cId="3415453868" sldId="265"/>
            <ac:spMk id="9" creationId="{3D2B84AC-B4D9-808D-FA3B-3248A3987831}"/>
          </ac:spMkLst>
        </pc:spChg>
      </pc:sldChg>
      <pc:sldChg chg="del">
        <pc:chgData name="daniela rivera" userId="cf07b18eb180890d" providerId="LiveId" clId="{0626A5E8-A7FF-41D9-A94F-C2A8FA5CBE59}" dt="2023-05-01T13:02:23.903" v="1907" actId="2696"/>
        <pc:sldMkLst>
          <pc:docMk/>
          <pc:sldMk cId="1156319374" sldId="267"/>
        </pc:sldMkLst>
      </pc:sldChg>
      <pc:sldChg chg="addSp delSp modSp del mod">
        <pc:chgData name="daniela rivera" userId="cf07b18eb180890d" providerId="LiveId" clId="{0626A5E8-A7FF-41D9-A94F-C2A8FA5CBE59}" dt="2023-05-01T13:02:23.903" v="1907" actId="2696"/>
        <pc:sldMkLst>
          <pc:docMk/>
          <pc:sldMk cId="2533040745" sldId="268"/>
        </pc:sldMkLst>
        <pc:spChg chg="add mod">
          <ac:chgData name="daniela rivera" userId="cf07b18eb180890d" providerId="LiveId" clId="{0626A5E8-A7FF-41D9-A94F-C2A8FA5CBE59}" dt="2023-05-01T13:01:03.326" v="1905"/>
          <ac:spMkLst>
            <pc:docMk/>
            <pc:sldMk cId="2533040745" sldId="268"/>
            <ac:spMk id="2" creationId="{A1B44800-7735-EFBF-3CEE-9DD99CA52ED6}"/>
          </ac:spMkLst>
        </pc:spChg>
        <pc:spChg chg="del">
          <ac:chgData name="daniela rivera" userId="cf07b18eb180890d" providerId="LiveId" clId="{0626A5E8-A7FF-41D9-A94F-C2A8FA5CBE59}" dt="2023-05-01T13:01:02.416" v="1904" actId="478"/>
          <ac:spMkLst>
            <pc:docMk/>
            <pc:sldMk cId="2533040745" sldId="268"/>
            <ac:spMk id="9" creationId="{D8A70579-656B-ABDF-80DB-36A7AE14CA3E}"/>
          </ac:spMkLst>
        </pc:spChg>
      </pc:sldChg>
      <pc:sldChg chg="del">
        <pc:chgData name="daniela rivera" userId="cf07b18eb180890d" providerId="LiveId" clId="{0626A5E8-A7FF-41D9-A94F-C2A8FA5CBE59}" dt="2023-05-01T13:01:13.908" v="1906" actId="2696"/>
        <pc:sldMkLst>
          <pc:docMk/>
          <pc:sldMk cId="2239854264" sldId="269"/>
        </pc:sldMkLst>
      </pc:sldChg>
      <pc:sldChg chg="addSp delSp modSp mod">
        <pc:chgData name="daniela rivera" userId="cf07b18eb180890d" providerId="LiveId" clId="{0626A5E8-A7FF-41D9-A94F-C2A8FA5CBE59}" dt="2023-05-01T13:26:25.945" v="2418" actId="1076"/>
        <pc:sldMkLst>
          <pc:docMk/>
          <pc:sldMk cId="4095250981" sldId="270"/>
        </pc:sldMkLst>
        <pc:spChg chg="mod">
          <ac:chgData name="daniela rivera" userId="cf07b18eb180890d" providerId="LiveId" clId="{0626A5E8-A7FF-41D9-A94F-C2A8FA5CBE59}" dt="2023-05-01T13:26:20.701" v="2417" actId="20577"/>
          <ac:spMkLst>
            <pc:docMk/>
            <pc:sldMk cId="4095250981" sldId="270"/>
            <ac:spMk id="4" creationId="{647E2A8D-279B-9D95-7547-16934F71DFDC}"/>
          </ac:spMkLst>
        </pc:spChg>
        <pc:spChg chg="add mod">
          <ac:chgData name="daniela rivera" userId="cf07b18eb180890d" providerId="LiveId" clId="{0626A5E8-A7FF-41D9-A94F-C2A8FA5CBE59}" dt="2023-05-01T13:20:31.186" v="2342" actId="20577"/>
          <ac:spMkLst>
            <pc:docMk/>
            <pc:sldMk cId="4095250981" sldId="270"/>
            <ac:spMk id="6" creationId="{B8732A06-D556-4F53-DD77-1F04E4A0FBE1}"/>
          </ac:spMkLst>
        </pc:spChg>
        <pc:graphicFrameChg chg="modGraphic">
          <ac:chgData name="daniela rivera" userId="cf07b18eb180890d" providerId="LiveId" clId="{0626A5E8-A7FF-41D9-A94F-C2A8FA5CBE59}" dt="2023-05-01T13:03:21.749" v="1929" actId="20577"/>
          <ac:graphicFrameMkLst>
            <pc:docMk/>
            <pc:sldMk cId="4095250981" sldId="270"/>
            <ac:graphicFrameMk id="8" creationId="{88905302-B2D9-CB09-1FEF-A6A59C9841FB}"/>
          </ac:graphicFrameMkLst>
        </pc:graphicFrameChg>
        <pc:picChg chg="add mod">
          <ac:chgData name="daniela rivera" userId="cf07b18eb180890d" providerId="LiveId" clId="{0626A5E8-A7FF-41D9-A94F-C2A8FA5CBE59}" dt="2023-05-01T13:26:25.945" v="2418" actId="1076"/>
          <ac:picMkLst>
            <pc:docMk/>
            <pc:sldMk cId="4095250981" sldId="270"/>
            <ac:picMk id="2" creationId="{E8F50428-7B9D-4D77-45B8-D5CD837E7806}"/>
          </ac:picMkLst>
        </pc:picChg>
        <pc:picChg chg="del">
          <ac:chgData name="daniela rivera" userId="cf07b18eb180890d" providerId="LiveId" clId="{0626A5E8-A7FF-41D9-A94F-C2A8FA5CBE59}" dt="2023-05-01T13:02:53.528" v="1908" actId="478"/>
          <ac:picMkLst>
            <pc:docMk/>
            <pc:sldMk cId="4095250981" sldId="270"/>
            <ac:picMk id="5" creationId="{5E64281D-A223-5CD1-3A93-C0B5E10450B3}"/>
          </ac:picMkLst>
        </pc:picChg>
      </pc:sldChg>
      <pc:sldChg chg="del">
        <pc:chgData name="daniela rivera" userId="cf07b18eb180890d" providerId="LiveId" clId="{0626A5E8-A7FF-41D9-A94F-C2A8FA5CBE59}" dt="2023-05-01T13:01:13.908" v="1906" actId="2696"/>
        <pc:sldMkLst>
          <pc:docMk/>
          <pc:sldMk cId="2638345227" sldId="271"/>
        </pc:sldMkLst>
      </pc:sldChg>
      <pc:sldChg chg="del">
        <pc:chgData name="daniela rivera" userId="cf07b18eb180890d" providerId="LiveId" clId="{0626A5E8-A7FF-41D9-A94F-C2A8FA5CBE59}" dt="2023-05-01T13:01:13.908" v="1906" actId="2696"/>
        <pc:sldMkLst>
          <pc:docMk/>
          <pc:sldMk cId="3655747500" sldId="272"/>
        </pc:sldMkLst>
      </pc:sldChg>
      <pc:sldChg chg="addSp delSp modSp mod">
        <pc:chgData name="daniela rivera" userId="cf07b18eb180890d" providerId="LiveId" clId="{0626A5E8-A7FF-41D9-A94F-C2A8FA5CBE59}" dt="2023-05-02T15:30:15.287" v="3735" actId="14100"/>
        <pc:sldMkLst>
          <pc:docMk/>
          <pc:sldMk cId="50003894" sldId="273"/>
        </pc:sldMkLst>
        <pc:spChg chg="mod">
          <ac:chgData name="daniela rivera" userId="cf07b18eb180890d" providerId="LiveId" clId="{0626A5E8-A7FF-41D9-A94F-C2A8FA5CBE59}" dt="2023-04-30T03:37:44.712" v="95" actId="20577"/>
          <ac:spMkLst>
            <pc:docMk/>
            <pc:sldMk cId="50003894" sldId="273"/>
            <ac:spMk id="2" creationId="{EBE3CDF3-5690-D128-C768-F5156CA4EC5B}"/>
          </ac:spMkLst>
        </pc:spChg>
        <pc:spChg chg="mod">
          <ac:chgData name="daniela rivera" userId="cf07b18eb180890d" providerId="LiveId" clId="{0626A5E8-A7FF-41D9-A94F-C2A8FA5CBE59}" dt="2023-05-02T15:29:28.599" v="3606" actId="403"/>
          <ac:spMkLst>
            <pc:docMk/>
            <pc:sldMk cId="50003894" sldId="273"/>
            <ac:spMk id="3" creationId="{0DCAC798-E1D8-C2E5-BB0F-ECD689E95291}"/>
          </ac:spMkLst>
        </pc:spChg>
        <pc:spChg chg="add del mod">
          <ac:chgData name="daniela rivera" userId="cf07b18eb180890d" providerId="LiveId" clId="{0626A5E8-A7FF-41D9-A94F-C2A8FA5CBE59}" dt="2023-05-02T03:55:03.061" v="3240" actId="478"/>
          <ac:spMkLst>
            <pc:docMk/>
            <pc:sldMk cId="50003894" sldId="273"/>
            <ac:spMk id="10" creationId="{7992993F-D6F8-D229-2AA0-0371C2DEAA2B}"/>
          </ac:spMkLst>
        </pc:spChg>
        <pc:spChg chg="add del">
          <ac:chgData name="daniela rivera" userId="cf07b18eb180890d" providerId="LiveId" clId="{0626A5E8-A7FF-41D9-A94F-C2A8FA5CBE59}" dt="2023-05-02T03:55:11.393" v="3242" actId="478"/>
          <ac:spMkLst>
            <pc:docMk/>
            <pc:sldMk cId="50003894" sldId="273"/>
            <ac:spMk id="11" creationId="{393E2F02-2861-6BBF-0D7D-A00E42B793C3}"/>
          </ac:spMkLst>
        </pc:spChg>
        <pc:graphicFrameChg chg="add del mod">
          <ac:chgData name="daniela rivera" userId="cf07b18eb180890d" providerId="LiveId" clId="{0626A5E8-A7FF-41D9-A94F-C2A8FA5CBE59}" dt="2023-05-02T03:55:03.061" v="3240" actId="478"/>
          <ac:graphicFrameMkLst>
            <pc:docMk/>
            <pc:sldMk cId="50003894" sldId="273"/>
            <ac:graphicFrameMk id="9" creationId="{5A86C42F-4E4C-164D-58C2-179BA9CB920C}"/>
          </ac:graphicFrameMkLst>
        </pc:graphicFrameChg>
        <pc:picChg chg="mod">
          <ac:chgData name="daniela rivera" userId="cf07b18eb180890d" providerId="LiveId" clId="{0626A5E8-A7FF-41D9-A94F-C2A8FA5CBE59}" dt="2023-05-02T15:29:32.018" v="3612" actId="1036"/>
          <ac:picMkLst>
            <pc:docMk/>
            <pc:sldMk cId="50003894" sldId="273"/>
            <ac:picMk id="4" creationId="{B7E783F5-0DD3-A3FE-4D4E-3B0F4F542D56}"/>
          </ac:picMkLst>
        </pc:picChg>
        <pc:picChg chg="add mod">
          <ac:chgData name="daniela rivera" userId="cf07b18eb180890d" providerId="LiveId" clId="{0626A5E8-A7FF-41D9-A94F-C2A8FA5CBE59}" dt="2023-05-02T15:29:37.049" v="3624" actId="1036"/>
          <ac:picMkLst>
            <pc:docMk/>
            <pc:sldMk cId="50003894" sldId="273"/>
            <ac:picMk id="5" creationId="{938AC3B9-1FA9-C787-4FB4-42D72FFC7476}"/>
          </ac:picMkLst>
        </pc:picChg>
        <pc:picChg chg="add mod">
          <ac:chgData name="daniela rivera" userId="cf07b18eb180890d" providerId="LiveId" clId="{0626A5E8-A7FF-41D9-A94F-C2A8FA5CBE59}" dt="2023-05-02T15:29:43.432" v="3642" actId="1036"/>
          <ac:picMkLst>
            <pc:docMk/>
            <pc:sldMk cId="50003894" sldId="273"/>
            <ac:picMk id="6" creationId="{7440BF09-C6B7-331F-9E97-FB4517656D8D}"/>
          </ac:picMkLst>
        </pc:picChg>
        <pc:picChg chg="add mod">
          <ac:chgData name="daniela rivera" userId="cf07b18eb180890d" providerId="LiveId" clId="{0626A5E8-A7FF-41D9-A94F-C2A8FA5CBE59}" dt="2023-05-02T15:30:15.287" v="3735" actId="14100"/>
          <ac:picMkLst>
            <pc:docMk/>
            <pc:sldMk cId="50003894" sldId="273"/>
            <ac:picMk id="8" creationId="{E0EF64DA-A91D-392D-C505-400C6C75FF12}"/>
          </ac:picMkLst>
        </pc:picChg>
        <pc:picChg chg="add mod modCrop">
          <ac:chgData name="daniela rivera" userId="cf07b18eb180890d" providerId="LiveId" clId="{0626A5E8-A7FF-41D9-A94F-C2A8FA5CBE59}" dt="2023-05-02T15:30:09.623" v="3734" actId="1035"/>
          <ac:picMkLst>
            <pc:docMk/>
            <pc:sldMk cId="50003894" sldId="273"/>
            <ac:picMk id="12" creationId="{42B51AC2-D380-E99B-EE86-D16ACA7FC8AD}"/>
          </ac:picMkLst>
        </pc:picChg>
        <pc:picChg chg="add del">
          <ac:chgData name="daniela rivera" userId="cf07b18eb180890d" providerId="LiveId" clId="{0626A5E8-A7FF-41D9-A94F-C2A8FA5CBE59}" dt="2023-05-02T03:56:43.539" v="3249" actId="478"/>
          <ac:picMkLst>
            <pc:docMk/>
            <pc:sldMk cId="50003894" sldId="273"/>
            <ac:picMk id="14" creationId="{3D9F4081-EB3E-0E68-C3C5-8C84E0E0F8E8}"/>
          </ac:picMkLst>
        </pc:picChg>
        <pc:picChg chg="add mod">
          <ac:chgData name="daniela rivera" userId="cf07b18eb180890d" providerId="LiveId" clId="{0626A5E8-A7FF-41D9-A94F-C2A8FA5CBE59}" dt="2023-05-02T15:30:01.957" v="3717" actId="1036"/>
          <ac:picMkLst>
            <pc:docMk/>
            <pc:sldMk cId="50003894" sldId="273"/>
            <ac:picMk id="16" creationId="{DCFA8D57-DDEF-83FE-2F53-62CC74798048}"/>
          </ac:picMkLst>
        </pc:picChg>
      </pc:sldChg>
      <pc:sldChg chg="addSp delSp modSp add mod">
        <pc:chgData name="daniela rivera" userId="cf07b18eb180890d" providerId="LiveId" clId="{0626A5E8-A7FF-41D9-A94F-C2A8FA5CBE59}" dt="2023-05-01T13:22:23.034" v="2356" actId="1076"/>
        <pc:sldMkLst>
          <pc:docMk/>
          <pc:sldMk cId="3502917126" sldId="274"/>
        </pc:sldMkLst>
        <pc:graphicFrameChg chg="del">
          <ac:chgData name="daniela rivera" userId="cf07b18eb180890d" providerId="LiveId" clId="{0626A5E8-A7FF-41D9-A94F-C2A8FA5CBE59}" dt="2023-05-01T13:20:58.808" v="2344" actId="478"/>
          <ac:graphicFrameMkLst>
            <pc:docMk/>
            <pc:sldMk cId="3502917126" sldId="274"/>
            <ac:graphicFrameMk id="8" creationId="{88905302-B2D9-CB09-1FEF-A6A59C9841FB}"/>
          </ac:graphicFrameMkLst>
        </pc:graphicFrameChg>
        <pc:picChg chg="add mod">
          <ac:chgData name="daniela rivera" userId="cf07b18eb180890d" providerId="LiveId" clId="{0626A5E8-A7FF-41D9-A94F-C2A8FA5CBE59}" dt="2023-05-01T13:22:23.034" v="2356" actId="1076"/>
          <ac:picMkLst>
            <pc:docMk/>
            <pc:sldMk cId="3502917126" sldId="274"/>
            <ac:picMk id="3" creationId="{61C7B3C2-23EA-CF3A-F735-157E8D25E26A}"/>
          </ac:picMkLst>
        </pc:picChg>
        <pc:picChg chg="add mod">
          <ac:chgData name="daniela rivera" userId="cf07b18eb180890d" providerId="LiveId" clId="{0626A5E8-A7FF-41D9-A94F-C2A8FA5CBE59}" dt="2023-05-01T13:22:19.106" v="2355" actId="1076"/>
          <ac:picMkLst>
            <pc:docMk/>
            <pc:sldMk cId="3502917126" sldId="274"/>
            <ac:picMk id="5" creationId="{DBB1189E-5969-876F-02C1-73685531910D}"/>
          </ac:picMkLst>
        </pc:picChg>
        <pc:picChg chg="add mod">
          <ac:chgData name="daniela rivera" userId="cf07b18eb180890d" providerId="LiveId" clId="{0626A5E8-A7FF-41D9-A94F-C2A8FA5CBE59}" dt="2023-05-01T13:22:06.192" v="2353" actId="1076"/>
          <ac:picMkLst>
            <pc:docMk/>
            <pc:sldMk cId="3502917126" sldId="274"/>
            <ac:picMk id="6" creationId="{990A6DD6-4182-A16D-E432-2B6226825B22}"/>
          </ac:picMkLst>
        </pc:picChg>
        <pc:picChg chg="add mod">
          <ac:chgData name="daniela rivera" userId="cf07b18eb180890d" providerId="LiveId" clId="{0626A5E8-A7FF-41D9-A94F-C2A8FA5CBE59}" dt="2023-05-01T13:21:50.153" v="2351" actId="1076"/>
          <ac:picMkLst>
            <pc:docMk/>
            <pc:sldMk cId="3502917126" sldId="274"/>
            <ac:picMk id="7" creationId="{0C319381-1342-6FCF-06C6-4235CBA42FE0}"/>
          </ac:picMkLst>
        </pc:picChg>
        <pc:picChg chg="add mod">
          <ac:chgData name="daniela rivera" userId="cf07b18eb180890d" providerId="LiveId" clId="{0626A5E8-A7FF-41D9-A94F-C2A8FA5CBE59}" dt="2023-05-01T13:22:11.499" v="2354" actId="1076"/>
          <ac:picMkLst>
            <pc:docMk/>
            <pc:sldMk cId="3502917126" sldId="274"/>
            <ac:picMk id="9" creationId="{0E4CCFF2-2FA4-81EF-684D-43BAD8AF6E0B}"/>
          </ac:picMkLst>
        </pc:picChg>
      </pc:sldChg>
      <pc:sldChg chg="addSp delSp modSp add mod">
        <pc:chgData name="daniela rivera" userId="cf07b18eb180890d" providerId="LiveId" clId="{0626A5E8-A7FF-41D9-A94F-C2A8FA5CBE59}" dt="2023-05-02T04:00:28.040" v="3291" actId="20577"/>
        <pc:sldMkLst>
          <pc:docMk/>
          <pc:sldMk cId="1555992477" sldId="275"/>
        </pc:sldMkLst>
        <pc:spChg chg="add mod">
          <ac:chgData name="daniela rivera" userId="cf07b18eb180890d" providerId="LiveId" clId="{0626A5E8-A7FF-41D9-A94F-C2A8FA5CBE59}" dt="2023-05-01T13:09:27.801" v="1932"/>
          <ac:spMkLst>
            <pc:docMk/>
            <pc:sldMk cId="1555992477" sldId="275"/>
            <ac:spMk id="3" creationId="{80534E20-7D82-8FEA-6D3A-9F686BBC524F}"/>
          </ac:spMkLst>
        </pc:spChg>
        <pc:spChg chg="add mod">
          <ac:chgData name="daniela rivera" userId="cf07b18eb180890d" providerId="LiveId" clId="{0626A5E8-A7FF-41D9-A94F-C2A8FA5CBE59}" dt="2023-05-02T04:00:28.040" v="3291" actId="20577"/>
          <ac:spMkLst>
            <pc:docMk/>
            <pc:sldMk cId="1555992477" sldId="275"/>
            <ac:spMk id="7" creationId="{3EC44F84-5010-0A22-FAE7-3C3241578B95}"/>
          </ac:spMkLst>
        </pc:spChg>
        <pc:graphicFrameChg chg="del">
          <ac:chgData name="daniela rivera" userId="cf07b18eb180890d" providerId="LiveId" clId="{0626A5E8-A7FF-41D9-A94F-C2A8FA5CBE59}" dt="2023-05-01T13:09:31.655" v="1933" actId="478"/>
          <ac:graphicFrameMkLst>
            <pc:docMk/>
            <pc:sldMk cId="1555992477" sldId="275"/>
            <ac:graphicFrameMk id="8" creationId="{88905302-B2D9-CB09-1FEF-A6A59C9841FB}"/>
          </ac:graphicFrameMkLst>
        </pc:graphicFrameChg>
        <pc:picChg chg="add mod">
          <ac:chgData name="daniela rivera" userId="cf07b18eb180890d" providerId="LiveId" clId="{0626A5E8-A7FF-41D9-A94F-C2A8FA5CBE59}" dt="2023-05-01T13:09:40.728" v="1934"/>
          <ac:picMkLst>
            <pc:docMk/>
            <pc:sldMk cId="1555992477" sldId="275"/>
            <ac:picMk id="5" creationId="{4FD7F21B-A966-9EF7-0A7D-C1F6285BCCCE}"/>
          </ac:picMkLst>
        </pc:picChg>
      </pc:sldChg>
      <pc:sldChg chg="addSp delSp modSp add mod">
        <pc:chgData name="daniela rivera" userId="cf07b18eb180890d" providerId="LiveId" clId="{0626A5E8-A7FF-41D9-A94F-C2A8FA5CBE59}" dt="2023-05-02T04:04:15.405" v="3505" actId="20577"/>
        <pc:sldMkLst>
          <pc:docMk/>
          <pc:sldMk cId="725003769" sldId="276"/>
        </pc:sldMkLst>
        <pc:spChg chg="mod">
          <ac:chgData name="daniela rivera" userId="cf07b18eb180890d" providerId="LiveId" clId="{0626A5E8-A7FF-41D9-A94F-C2A8FA5CBE59}" dt="2023-05-01T13:27:00.579" v="2443" actId="20577"/>
          <ac:spMkLst>
            <pc:docMk/>
            <pc:sldMk cId="725003769" sldId="276"/>
            <ac:spMk id="4" creationId="{647E2A8D-279B-9D95-7547-16934F71DFDC}"/>
          </ac:spMkLst>
        </pc:spChg>
        <pc:spChg chg="mod">
          <ac:chgData name="daniela rivera" userId="cf07b18eb180890d" providerId="LiveId" clId="{0626A5E8-A7FF-41D9-A94F-C2A8FA5CBE59}" dt="2023-05-02T04:04:15.405" v="3505" actId="20577"/>
          <ac:spMkLst>
            <pc:docMk/>
            <pc:sldMk cId="725003769" sldId="276"/>
            <ac:spMk id="6" creationId="{B8732A06-D556-4F53-DD77-1F04E4A0FBE1}"/>
          </ac:spMkLst>
        </pc:spChg>
        <pc:graphicFrameChg chg="modGraphic">
          <ac:chgData name="daniela rivera" userId="cf07b18eb180890d" providerId="LiveId" clId="{0626A5E8-A7FF-41D9-A94F-C2A8FA5CBE59}" dt="2023-05-01T13:27:12.200" v="2446" actId="20577"/>
          <ac:graphicFrameMkLst>
            <pc:docMk/>
            <pc:sldMk cId="725003769" sldId="276"/>
            <ac:graphicFrameMk id="8" creationId="{88905302-B2D9-CB09-1FEF-A6A59C9841FB}"/>
          </ac:graphicFrameMkLst>
        </pc:graphicFrameChg>
        <pc:picChg chg="del">
          <ac:chgData name="daniela rivera" userId="cf07b18eb180890d" providerId="LiveId" clId="{0626A5E8-A7FF-41D9-A94F-C2A8FA5CBE59}" dt="2023-05-01T13:27:02.672" v="2444" actId="478"/>
          <ac:picMkLst>
            <pc:docMk/>
            <pc:sldMk cId="725003769" sldId="276"/>
            <ac:picMk id="2" creationId="{E8F50428-7B9D-4D77-45B8-D5CD837E7806}"/>
          </ac:picMkLst>
        </pc:picChg>
        <pc:picChg chg="add mod">
          <ac:chgData name="daniela rivera" userId="cf07b18eb180890d" providerId="LiveId" clId="{0626A5E8-A7FF-41D9-A94F-C2A8FA5CBE59}" dt="2023-05-02T03:58:48.765" v="3277" actId="1076"/>
          <ac:picMkLst>
            <pc:docMk/>
            <pc:sldMk cId="725003769" sldId="276"/>
            <ac:picMk id="3" creationId="{F2316D29-F17F-9EDE-60C2-5F2CA3C30FBB}"/>
          </ac:picMkLst>
        </pc:picChg>
      </pc:sldChg>
      <pc:sldChg chg="add del">
        <pc:chgData name="daniela rivera" userId="cf07b18eb180890d" providerId="LiveId" clId="{0626A5E8-A7FF-41D9-A94F-C2A8FA5CBE59}" dt="2023-05-01T13:30:52.552" v="2508" actId="47"/>
        <pc:sldMkLst>
          <pc:docMk/>
          <pc:sldMk cId="2626412457" sldId="277"/>
        </pc:sldMkLst>
      </pc:sldChg>
      <pc:sldChg chg="addSp delSp modSp add mod">
        <pc:chgData name="daniela rivera" userId="cf07b18eb180890d" providerId="LiveId" clId="{0626A5E8-A7FF-41D9-A94F-C2A8FA5CBE59}" dt="2023-05-02T04:05:54.282" v="3520" actId="1076"/>
        <pc:sldMkLst>
          <pc:docMk/>
          <pc:sldMk cId="3945852139" sldId="278"/>
        </pc:sldMkLst>
        <pc:spChg chg="del">
          <ac:chgData name="daniela rivera" userId="cf07b18eb180890d" providerId="LiveId" clId="{0626A5E8-A7FF-41D9-A94F-C2A8FA5CBE59}" dt="2023-05-01T13:31:48.468" v="2531" actId="478"/>
          <ac:spMkLst>
            <pc:docMk/>
            <pc:sldMk cId="3945852139" sldId="278"/>
            <ac:spMk id="3" creationId="{80534E20-7D82-8FEA-6D3A-9F686BBC524F}"/>
          </ac:spMkLst>
        </pc:spChg>
        <pc:spChg chg="mod">
          <ac:chgData name="daniela rivera" userId="cf07b18eb180890d" providerId="LiveId" clId="{0626A5E8-A7FF-41D9-A94F-C2A8FA5CBE59}" dt="2023-05-01T13:31:10.693" v="2529" actId="6549"/>
          <ac:spMkLst>
            <pc:docMk/>
            <pc:sldMk cId="3945852139" sldId="278"/>
            <ac:spMk id="4" creationId="{647E2A8D-279B-9D95-7547-16934F71DFDC}"/>
          </ac:spMkLst>
        </pc:spChg>
        <pc:spChg chg="add del">
          <ac:chgData name="daniela rivera" userId="cf07b18eb180890d" providerId="LiveId" clId="{0626A5E8-A7FF-41D9-A94F-C2A8FA5CBE59}" dt="2023-05-02T04:04:56.931" v="3510" actId="478"/>
          <ac:spMkLst>
            <pc:docMk/>
            <pc:sldMk cId="3945852139" sldId="278"/>
            <ac:spMk id="7" creationId="{E4F52205-54C5-EEC0-665D-29DD19446FB1}"/>
          </ac:spMkLst>
        </pc:spChg>
        <pc:spChg chg="add">
          <ac:chgData name="daniela rivera" userId="cf07b18eb180890d" providerId="LiveId" clId="{0626A5E8-A7FF-41D9-A94F-C2A8FA5CBE59}" dt="2023-05-02T04:05:19.489" v="3516"/>
          <ac:spMkLst>
            <pc:docMk/>
            <pc:sldMk cId="3945852139" sldId="278"/>
            <ac:spMk id="9" creationId="{C1AD4D16-464A-9411-80F4-375B1474F6E7}"/>
          </ac:spMkLst>
        </pc:spChg>
        <pc:picChg chg="del">
          <ac:chgData name="daniela rivera" userId="cf07b18eb180890d" providerId="LiveId" clId="{0626A5E8-A7FF-41D9-A94F-C2A8FA5CBE59}" dt="2023-05-01T13:31:32.179" v="2530" actId="478"/>
          <ac:picMkLst>
            <pc:docMk/>
            <pc:sldMk cId="3945852139" sldId="278"/>
            <ac:picMk id="2" creationId="{E8F50428-7B9D-4D77-45B8-D5CD837E7806}"/>
          </ac:picMkLst>
        </pc:picChg>
        <pc:picChg chg="del">
          <ac:chgData name="daniela rivera" userId="cf07b18eb180890d" providerId="LiveId" clId="{0626A5E8-A7FF-41D9-A94F-C2A8FA5CBE59}" dt="2023-05-01T13:31:49.872" v="2532" actId="478"/>
          <ac:picMkLst>
            <pc:docMk/>
            <pc:sldMk cId="3945852139" sldId="278"/>
            <ac:picMk id="5" creationId="{4FD7F21B-A966-9EF7-0A7D-C1F6285BCCCE}"/>
          </ac:picMkLst>
        </pc:picChg>
        <pc:picChg chg="add mod">
          <ac:chgData name="daniela rivera" userId="cf07b18eb180890d" providerId="LiveId" clId="{0626A5E8-A7FF-41D9-A94F-C2A8FA5CBE59}" dt="2023-05-02T04:04:47.557" v="3508" actId="1076"/>
          <ac:picMkLst>
            <pc:docMk/>
            <pc:sldMk cId="3945852139" sldId="278"/>
            <ac:picMk id="6" creationId="{E3ABCAF9-135E-8DE4-A613-298DD102B35E}"/>
          </ac:picMkLst>
        </pc:picChg>
        <pc:picChg chg="add mod">
          <ac:chgData name="daniela rivera" userId="cf07b18eb180890d" providerId="LiveId" clId="{0626A5E8-A7FF-41D9-A94F-C2A8FA5CBE59}" dt="2023-05-02T04:05:54.282" v="3520" actId="1076"/>
          <ac:picMkLst>
            <pc:docMk/>
            <pc:sldMk cId="3945852139" sldId="278"/>
            <ac:picMk id="8" creationId="{423A5E31-CACE-B210-D772-88724D94E173}"/>
          </ac:picMkLst>
        </pc:picChg>
        <pc:picChg chg="add mod">
          <ac:chgData name="daniela rivera" userId="cf07b18eb180890d" providerId="LiveId" clId="{0626A5E8-A7FF-41D9-A94F-C2A8FA5CBE59}" dt="2023-05-02T04:05:34.151" v="3519" actId="1076"/>
          <ac:picMkLst>
            <pc:docMk/>
            <pc:sldMk cId="3945852139" sldId="278"/>
            <ac:picMk id="10" creationId="{2403D9B7-4481-41BD-E008-57738E02AAF5}"/>
          </ac:picMkLst>
        </pc:picChg>
      </pc:sldChg>
      <pc:sldChg chg="addSp delSp modSp add mod">
        <pc:chgData name="daniela rivera" userId="cf07b18eb180890d" providerId="LiveId" clId="{0626A5E8-A7FF-41D9-A94F-C2A8FA5CBE59}" dt="2023-05-02T04:11:06.805" v="3527" actId="20577"/>
        <pc:sldMkLst>
          <pc:docMk/>
          <pc:sldMk cId="3533611748" sldId="279"/>
        </pc:sldMkLst>
        <pc:spChg chg="mod">
          <ac:chgData name="daniela rivera" userId="cf07b18eb180890d" providerId="LiveId" clId="{0626A5E8-A7FF-41D9-A94F-C2A8FA5CBE59}" dt="2023-05-02T04:06:10.062" v="3523" actId="403"/>
          <ac:spMkLst>
            <pc:docMk/>
            <pc:sldMk cId="3533611748" sldId="279"/>
            <ac:spMk id="3" creationId="{80534E20-7D82-8FEA-6D3A-9F686BBC524F}"/>
          </ac:spMkLst>
        </pc:spChg>
        <pc:spChg chg="mod">
          <ac:chgData name="daniela rivera" userId="cf07b18eb180890d" providerId="LiveId" clId="{0626A5E8-A7FF-41D9-A94F-C2A8FA5CBE59}" dt="2023-05-01T13:32:04.278" v="2552" actId="6549"/>
          <ac:spMkLst>
            <pc:docMk/>
            <pc:sldMk cId="3533611748" sldId="279"/>
            <ac:spMk id="4" creationId="{647E2A8D-279B-9D95-7547-16934F71DFDC}"/>
          </ac:spMkLst>
        </pc:spChg>
        <pc:spChg chg="add mod">
          <ac:chgData name="daniela rivera" userId="cf07b18eb180890d" providerId="LiveId" clId="{0626A5E8-A7FF-41D9-A94F-C2A8FA5CBE59}" dt="2023-05-02T04:11:06.805" v="3527" actId="20577"/>
          <ac:spMkLst>
            <pc:docMk/>
            <pc:sldMk cId="3533611748" sldId="279"/>
            <ac:spMk id="8" creationId="{66EC1784-89C5-B213-DD06-6772514AEE9D}"/>
          </ac:spMkLst>
        </pc:spChg>
        <pc:picChg chg="del">
          <ac:chgData name="daniela rivera" userId="cf07b18eb180890d" providerId="LiveId" clId="{0626A5E8-A7FF-41D9-A94F-C2A8FA5CBE59}" dt="2023-05-01T13:32:51.562" v="2553" actId="478"/>
          <ac:picMkLst>
            <pc:docMk/>
            <pc:sldMk cId="3533611748" sldId="279"/>
            <ac:picMk id="2" creationId="{E8F50428-7B9D-4D77-45B8-D5CD837E7806}"/>
          </ac:picMkLst>
        </pc:picChg>
        <pc:picChg chg="add mod">
          <ac:chgData name="daniela rivera" userId="cf07b18eb180890d" providerId="LiveId" clId="{0626A5E8-A7FF-41D9-A94F-C2A8FA5CBE59}" dt="2023-05-02T04:10:40.700" v="3524"/>
          <ac:picMkLst>
            <pc:docMk/>
            <pc:sldMk cId="3533611748" sldId="279"/>
            <ac:picMk id="6" creationId="{FCB68D13-3981-80DE-36DF-190D4483C5AE}"/>
          </ac:picMkLst>
        </pc:picChg>
      </pc:sldChg>
      <pc:sldChg chg="addSp modSp add mod">
        <pc:chgData name="daniela rivera" userId="cf07b18eb180890d" providerId="LiveId" clId="{0626A5E8-A7FF-41D9-A94F-C2A8FA5CBE59}" dt="2023-05-02T04:12:43.511" v="3543" actId="403"/>
        <pc:sldMkLst>
          <pc:docMk/>
          <pc:sldMk cId="517934015" sldId="280"/>
        </pc:sldMkLst>
        <pc:spChg chg="mod">
          <ac:chgData name="daniela rivera" userId="cf07b18eb180890d" providerId="LiveId" clId="{0626A5E8-A7FF-41D9-A94F-C2A8FA5CBE59}" dt="2023-05-02T03:58:12.886" v="3270" actId="20577"/>
          <ac:spMkLst>
            <pc:docMk/>
            <pc:sldMk cId="517934015" sldId="280"/>
            <ac:spMk id="4" creationId="{647E2A8D-279B-9D95-7547-16934F71DFDC}"/>
          </ac:spMkLst>
        </pc:spChg>
        <pc:spChg chg="mod">
          <ac:chgData name="daniela rivera" userId="cf07b18eb180890d" providerId="LiveId" clId="{0626A5E8-A7FF-41D9-A94F-C2A8FA5CBE59}" dt="2023-05-02T04:12:43.511" v="3543" actId="403"/>
          <ac:spMkLst>
            <pc:docMk/>
            <pc:sldMk cId="517934015" sldId="280"/>
            <ac:spMk id="6" creationId="{B8732A06-D556-4F53-DD77-1F04E4A0FBE1}"/>
          </ac:spMkLst>
        </pc:spChg>
        <pc:graphicFrameChg chg="modGraphic">
          <ac:chgData name="daniela rivera" userId="cf07b18eb180890d" providerId="LiveId" clId="{0626A5E8-A7FF-41D9-A94F-C2A8FA5CBE59}" dt="2023-05-01T13:45:53.944" v="3155" actId="20577"/>
          <ac:graphicFrameMkLst>
            <pc:docMk/>
            <pc:sldMk cId="517934015" sldId="280"/>
            <ac:graphicFrameMk id="8" creationId="{88905302-B2D9-CB09-1FEF-A6A59C9841FB}"/>
          </ac:graphicFrameMkLst>
        </pc:graphicFrameChg>
        <pc:picChg chg="add mod">
          <ac:chgData name="daniela rivera" userId="cf07b18eb180890d" providerId="LiveId" clId="{0626A5E8-A7FF-41D9-A94F-C2A8FA5CBE59}" dt="2023-05-02T03:58:20.127" v="3273" actId="1076"/>
          <ac:picMkLst>
            <pc:docMk/>
            <pc:sldMk cId="517934015" sldId="280"/>
            <ac:picMk id="3" creationId="{87D3E668-90E9-FF7D-B466-4EBB563F296C}"/>
          </ac:picMkLst>
        </pc:picChg>
      </pc:sldChg>
      <pc:sldChg chg="addSp modSp add mod">
        <pc:chgData name="daniela rivera" userId="cf07b18eb180890d" providerId="LiveId" clId="{0626A5E8-A7FF-41D9-A94F-C2A8FA5CBE59}" dt="2023-05-02T04:12:12.191" v="3534" actId="20577"/>
        <pc:sldMkLst>
          <pc:docMk/>
          <pc:sldMk cId="689028889" sldId="281"/>
        </pc:sldMkLst>
        <pc:spChg chg="mod">
          <ac:chgData name="daniela rivera" userId="cf07b18eb180890d" providerId="LiveId" clId="{0626A5E8-A7FF-41D9-A94F-C2A8FA5CBE59}" dt="2023-05-02T04:12:12.191" v="3534" actId="20577"/>
          <ac:spMkLst>
            <pc:docMk/>
            <pc:sldMk cId="689028889" sldId="281"/>
            <ac:spMk id="4" creationId="{647E2A8D-279B-9D95-7547-16934F71DFDC}"/>
          </ac:spMkLst>
        </pc:spChg>
        <pc:picChg chg="add mod">
          <ac:chgData name="daniela rivera" userId="cf07b18eb180890d" providerId="LiveId" clId="{0626A5E8-A7FF-41D9-A94F-C2A8FA5CBE59}" dt="2023-05-02T04:11:55.168" v="3530" actId="1076"/>
          <ac:picMkLst>
            <pc:docMk/>
            <pc:sldMk cId="689028889" sldId="281"/>
            <ac:picMk id="3" creationId="{40DB877E-3117-14D5-FD77-B918638E2646}"/>
          </ac:picMkLst>
        </pc:picChg>
        <pc:picChg chg="add mod">
          <ac:chgData name="daniela rivera" userId="cf07b18eb180890d" providerId="LiveId" clId="{0626A5E8-A7FF-41D9-A94F-C2A8FA5CBE59}" dt="2023-05-02T04:12:09.599" v="3532" actId="1076"/>
          <ac:picMkLst>
            <pc:docMk/>
            <pc:sldMk cId="689028889" sldId="281"/>
            <ac:picMk id="5" creationId="{6B781EDB-77CC-913A-F87D-C1CD67CE7A5C}"/>
          </ac:picMkLst>
        </pc:picChg>
      </pc:sldChg>
      <pc:sldChg chg="addSp modSp add mod">
        <pc:chgData name="daniela rivera" userId="cf07b18eb180890d" providerId="LiveId" clId="{0626A5E8-A7FF-41D9-A94F-C2A8FA5CBE59}" dt="2023-05-02T04:13:21.658" v="3562" actId="20577"/>
        <pc:sldMkLst>
          <pc:docMk/>
          <pc:sldMk cId="1373652746" sldId="282"/>
        </pc:sldMkLst>
        <pc:spChg chg="mod">
          <ac:chgData name="daniela rivera" userId="cf07b18eb180890d" providerId="LiveId" clId="{0626A5E8-A7FF-41D9-A94F-C2A8FA5CBE59}" dt="2023-05-02T04:13:01.121" v="3547" actId="14100"/>
          <ac:spMkLst>
            <pc:docMk/>
            <pc:sldMk cId="1373652746" sldId="282"/>
            <ac:spMk id="3" creationId="{80534E20-7D82-8FEA-6D3A-9F686BBC524F}"/>
          </ac:spMkLst>
        </pc:spChg>
        <pc:spChg chg="mod">
          <ac:chgData name="daniela rivera" userId="cf07b18eb180890d" providerId="LiveId" clId="{0626A5E8-A7FF-41D9-A94F-C2A8FA5CBE59}" dt="2023-05-02T04:12:23.693" v="3538" actId="20577"/>
          <ac:spMkLst>
            <pc:docMk/>
            <pc:sldMk cId="1373652746" sldId="282"/>
            <ac:spMk id="4" creationId="{647E2A8D-279B-9D95-7547-16934F71DFDC}"/>
          </ac:spMkLst>
        </pc:spChg>
        <pc:spChg chg="add mod">
          <ac:chgData name="daniela rivera" userId="cf07b18eb180890d" providerId="LiveId" clId="{0626A5E8-A7FF-41D9-A94F-C2A8FA5CBE59}" dt="2023-05-02T04:13:21.658" v="3562" actId="20577"/>
          <ac:spMkLst>
            <pc:docMk/>
            <pc:sldMk cId="1373652746" sldId="282"/>
            <ac:spMk id="7" creationId="{41B7E727-86A3-1C5D-FD17-955E15CF4596}"/>
          </ac:spMkLst>
        </pc:spChg>
        <pc:picChg chg="add mod">
          <ac:chgData name="daniela rivera" userId="cf07b18eb180890d" providerId="LiveId" clId="{0626A5E8-A7FF-41D9-A94F-C2A8FA5CBE59}" dt="2023-05-02T04:12:20.785" v="3536" actId="1076"/>
          <ac:picMkLst>
            <pc:docMk/>
            <pc:sldMk cId="1373652746" sldId="282"/>
            <ac:picMk id="2" creationId="{A4CA8E72-7466-7F37-2FFA-00D74F0F27DF}"/>
          </ac:picMkLst>
        </pc:picChg>
      </pc:sldChg>
      <pc:sldChg chg="addSp delSp modSp add mod">
        <pc:chgData name="daniela rivera" userId="cf07b18eb180890d" providerId="LiveId" clId="{0626A5E8-A7FF-41D9-A94F-C2A8FA5CBE59}" dt="2023-05-02T04:17:02.481" v="3603" actId="403"/>
        <pc:sldMkLst>
          <pc:docMk/>
          <pc:sldMk cId="1929357802" sldId="283"/>
        </pc:sldMkLst>
        <pc:spChg chg="mod">
          <ac:chgData name="daniela rivera" userId="cf07b18eb180890d" providerId="LiveId" clId="{0626A5E8-A7FF-41D9-A94F-C2A8FA5CBE59}" dt="2023-05-01T13:43:43.702" v="3004" actId="20577"/>
          <ac:spMkLst>
            <pc:docMk/>
            <pc:sldMk cId="1929357802" sldId="283"/>
            <ac:spMk id="4" creationId="{647E2A8D-279B-9D95-7547-16934F71DFDC}"/>
          </ac:spMkLst>
        </pc:spChg>
        <pc:spChg chg="mod">
          <ac:chgData name="daniela rivera" userId="cf07b18eb180890d" providerId="LiveId" clId="{0626A5E8-A7FF-41D9-A94F-C2A8FA5CBE59}" dt="2023-05-02T04:17:02.481" v="3603" actId="403"/>
          <ac:spMkLst>
            <pc:docMk/>
            <pc:sldMk cId="1929357802" sldId="283"/>
            <ac:spMk id="6" creationId="{B8732A06-D556-4F53-DD77-1F04E4A0FBE1}"/>
          </ac:spMkLst>
        </pc:spChg>
        <pc:picChg chg="add del mod">
          <ac:chgData name="daniela rivera" userId="cf07b18eb180890d" providerId="LiveId" clId="{0626A5E8-A7FF-41D9-A94F-C2A8FA5CBE59}" dt="2023-05-01T13:43:25.217" v="2988" actId="21"/>
          <ac:picMkLst>
            <pc:docMk/>
            <pc:sldMk cId="1929357802" sldId="283"/>
            <ac:picMk id="2" creationId="{651E808F-AD2B-240F-D6AF-96DDDA66668C}"/>
          </ac:picMkLst>
        </pc:picChg>
        <pc:picChg chg="add mod">
          <ac:chgData name="daniela rivera" userId="cf07b18eb180890d" providerId="LiveId" clId="{0626A5E8-A7FF-41D9-A94F-C2A8FA5CBE59}" dt="2023-05-02T04:13:36.437" v="3588" actId="1037"/>
          <ac:picMkLst>
            <pc:docMk/>
            <pc:sldMk cId="1929357802" sldId="283"/>
            <ac:picMk id="3" creationId="{31D76958-BB15-7946-42CF-0D0133DC0E45}"/>
          </ac:picMkLst>
        </pc:picChg>
      </pc:sldChg>
      <pc:sldChg chg="addSp delSp modSp add mod">
        <pc:chgData name="daniela rivera" userId="cf07b18eb180890d" providerId="LiveId" clId="{0626A5E8-A7FF-41D9-A94F-C2A8FA5CBE59}" dt="2023-05-02T04:15:54.786" v="3593" actId="1076"/>
        <pc:sldMkLst>
          <pc:docMk/>
          <pc:sldMk cId="3246344407" sldId="284"/>
        </pc:sldMkLst>
        <pc:spChg chg="add del mod">
          <ac:chgData name="daniela rivera" userId="cf07b18eb180890d" providerId="LiveId" clId="{0626A5E8-A7FF-41D9-A94F-C2A8FA5CBE59}" dt="2023-05-01T13:47:10.460" v="3222" actId="478"/>
          <ac:spMkLst>
            <pc:docMk/>
            <pc:sldMk cId="3246344407" sldId="284"/>
            <ac:spMk id="3" creationId="{66494FAD-C199-17CB-7A55-B5AA128F568E}"/>
          </ac:spMkLst>
        </pc:spChg>
        <pc:spChg chg="del mod">
          <ac:chgData name="daniela rivera" userId="cf07b18eb180890d" providerId="LiveId" clId="{0626A5E8-A7FF-41D9-A94F-C2A8FA5CBE59}" dt="2023-05-01T13:47:06.659" v="3219" actId="478"/>
          <ac:spMkLst>
            <pc:docMk/>
            <pc:sldMk cId="3246344407" sldId="284"/>
            <ac:spMk id="4" creationId="{647E2A8D-279B-9D95-7547-16934F71DFDC}"/>
          </ac:spMkLst>
        </pc:spChg>
        <pc:spChg chg="add mod">
          <ac:chgData name="daniela rivera" userId="cf07b18eb180890d" providerId="LiveId" clId="{0626A5E8-A7FF-41D9-A94F-C2A8FA5CBE59}" dt="2023-05-01T13:47:51.670" v="3229" actId="20577"/>
          <ac:spMkLst>
            <pc:docMk/>
            <pc:sldMk cId="3246344407" sldId="284"/>
            <ac:spMk id="5" creationId="{70D29178-E9FF-4057-DFBE-6729C00D0DF2}"/>
          </ac:spMkLst>
        </pc:spChg>
        <pc:picChg chg="add mod">
          <ac:chgData name="daniela rivera" userId="cf07b18eb180890d" providerId="LiveId" clId="{0626A5E8-A7FF-41D9-A94F-C2A8FA5CBE59}" dt="2023-05-01T13:48:07.220" v="3232" actId="1076"/>
          <ac:picMkLst>
            <pc:docMk/>
            <pc:sldMk cId="3246344407" sldId="284"/>
            <ac:picMk id="6" creationId="{031E3DD8-091C-31FB-8B81-A4D052841CAE}"/>
          </ac:picMkLst>
        </pc:picChg>
        <pc:picChg chg="add mod">
          <ac:chgData name="daniela rivera" userId="cf07b18eb180890d" providerId="LiveId" clId="{0626A5E8-A7FF-41D9-A94F-C2A8FA5CBE59}" dt="2023-05-02T04:15:04.423" v="3590" actId="14100"/>
          <ac:picMkLst>
            <pc:docMk/>
            <pc:sldMk cId="3246344407" sldId="284"/>
            <ac:picMk id="8" creationId="{A68090B4-7BCD-0DC9-1BD9-D90A78EE7AB0}"/>
          </ac:picMkLst>
        </pc:picChg>
        <pc:picChg chg="add mod">
          <ac:chgData name="daniela rivera" userId="cf07b18eb180890d" providerId="LiveId" clId="{0626A5E8-A7FF-41D9-A94F-C2A8FA5CBE59}" dt="2023-05-02T04:15:54.786" v="3593" actId="1076"/>
          <ac:picMkLst>
            <pc:docMk/>
            <pc:sldMk cId="3246344407" sldId="284"/>
            <ac:picMk id="10" creationId="{B77BAD37-8668-8E62-9061-E0CC11EAC1F2}"/>
          </ac:picMkLst>
        </pc:picChg>
      </pc:sldChg>
      <pc:sldChg chg="addSp delSp modSp add mod">
        <pc:chgData name="daniela rivera" userId="cf07b18eb180890d" providerId="LiveId" clId="{0626A5E8-A7FF-41D9-A94F-C2A8FA5CBE59}" dt="2023-05-02T04:16:46.207" v="3601" actId="1076"/>
        <pc:sldMkLst>
          <pc:docMk/>
          <pc:sldMk cId="973809756" sldId="285"/>
        </pc:sldMkLst>
        <pc:spChg chg="mod">
          <ac:chgData name="daniela rivera" userId="cf07b18eb180890d" providerId="LiveId" clId="{0626A5E8-A7FF-41D9-A94F-C2A8FA5CBE59}" dt="2023-05-02T04:16:46.207" v="3601" actId="1076"/>
          <ac:spMkLst>
            <pc:docMk/>
            <pc:sldMk cId="973809756" sldId="285"/>
            <ac:spMk id="3" creationId="{80534E20-7D82-8FEA-6D3A-9F686BBC524F}"/>
          </ac:spMkLst>
        </pc:spChg>
        <pc:spChg chg="del">
          <ac:chgData name="daniela rivera" userId="cf07b18eb180890d" providerId="LiveId" clId="{0626A5E8-A7FF-41D9-A94F-C2A8FA5CBE59}" dt="2023-05-01T13:47:16.553" v="3223" actId="478"/>
          <ac:spMkLst>
            <pc:docMk/>
            <pc:sldMk cId="973809756" sldId="285"/>
            <ac:spMk id="4" creationId="{647E2A8D-279B-9D95-7547-16934F71DFDC}"/>
          </ac:spMkLst>
        </pc:spChg>
        <pc:spChg chg="add del mod">
          <ac:chgData name="daniela rivera" userId="cf07b18eb180890d" providerId="LiveId" clId="{0626A5E8-A7FF-41D9-A94F-C2A8FA5CBE59}" dt="2023-05-01T13:47:18.550" v="3224" actId="478"/>
          <ac:spMkLst>
            <pc:docMk/>
            <pc:sldMk cId="973809756" sldId="285"/>
            <ac:spMk id="6" creationId="{94187234-6F01-6F6F-AC99-BE5EE2A80665}"/>
          </ac:spMkLst>
        </pc:spChg>
        <pc:spChg chg="add mod">
          <ac:chgData name="daniela rivera" userId="cf07b18eb180890d" providerId="LiveId" clId="{0626A5E8-A7FF-41D9-A94F-C2A8FA5CBE59}" dt="2023-05-01T13:48:17.065" v="3236" actId="20577"/>
          <ac:spMkLst>
            <pc:docMk/>
            <pc:sldMk cId="973809756" sldId="285"/>
            <ac:spMk id="7" creationId="{47BA7086-65E4-67D1-0124-A379B48BFF81}"/>
          </ac:spMkLst>
        </pc:spChg>
        <pc:spChg chg="add mod">
          <ac:chgData name="daniela rivera" userId="cf07b18eb180890d" providerId="LiveId" clId="{0626A5E8-A7FF-41D9-A94F-C2A8FA5CBE59}" dt="2023-05-02T04:16:31.350" v="3596" actId="20577"/>
          <ac:spMkLst>
            <pc:docMk/>
            <pc:sldMk cId="973809756" sldId="285"/>
            <ac:spMk id="10" creationId="{3DECA0FC-D68E-DFE7-CAA5-A2E83D16F41F}"/>
          </ac:spMkLst>
        </pc:spChg>
        <pc:picChg chg="add mod">
          <ac:chgData name="daniela rivera" userId="cf07b18eb180890d" providerId="LiveId" clId="{0626A5E8-A7FF-41D9-A94F-C2A8FA5CBE59}" dt="2023-05-01T13:48:19.410" v="3237"/>
          <ac:picMkLst>
            <pc:docMk/>
            <pc:sldMk cId="973809756" sldId="285"/>
            <ac:picMk id="8" creationId="{1840EE5A-7856-BBBB-4EC8-B22AC4CC6F7C}"/>
          </ac:picMkLst>
        </pc:picChg>
      </pc:sldChg>
    </pc:docChg>
  </pc:docChgLst>
  <pc:docChgLst>
    <pc:chgData name="daniela rivera" userId="cf07b18eb180890d" providerId="LiveId" clId="{353DB12E-E006-4FF6-A181-704198C856F1}"/>
    <pc:docChg chg="undo custSel addSld delSld modSld sldOrd modMainMaster">
      <pc:chgData name="daniela rivera" userId="cf07b18eb180890d" providerId="LiveId" clId="{353DB12E-E006-4FF6-A181-704198C856F1}" dt="2023-05-02T21:01:09.252" v="1077" actId="208"/>
      <pc:docMkLst>
        <pc:docMk/>
      </pc:docMkLst>
      <pc:sldChg chg="modTransition">
        <pc:chgData name="daniela rivera" userId="cf07b18eb180890d" providerId="LiveId" clId="{353DB12E-E006-4FF6-A181-704198C856F1}" dt="2023-05-02T20:59:03.266" v="1073"/>
        <pc:sldMkLst>
          <pc:docMk/>
          <pc:sldMk cId="3786174017" sldId="257"/>
        </pc:sldMkLst>
      </pc:sldChg>
      <pc:sldChg chg="addSp delSp modSp mod modTransition">
        <pc:chgData name="daniela rivera" userId="cf07b18eb180890d" providerId="LiveId" clId="{353DB12E-E006-4FF6-A181-704198C856F1}" dt="2023-05-02T20:58:23.075" v="1072"/>
        <pc:sldMkLst>
          <pc:docMk/>
          <pc:sldMk cId="2023407372" sldId="258"/>
        </pc:sldMkLst>
        <pc:spChg chg="add del mod">
          <ac:chgData name="daniela rivera" userId="cf07b18eb180890d" providerId="LiveId" clId="{353DB12E-E006-4FF6-A181-704198C856F1}" dt="2023-05-02T19:58:22.944" v="60" actId="478"/>
          <ac:spMkLst>
            <pc:docMk/>
            <pc:sldMk cId="2023407372" sldId="258"/>
            <ac:spMk id="3" creationId="{E7F57EC4-AF4E-3DFC-92CA-20525D733CD3}"/>
          </ac:spMkLst>
        </pc:spChg>
        <pc:spChg chg="del">
          <ac:chgData name="daniela rivera" userId="cf07b18eb180890d" providerId="LiveId" clId="{353DB12E-E006-4FF6-A181-704198C856F1}" dt="2023-05-02T19:58:20.452" v="59" actId="478"/>
          <ac:spMkLst>
            <pc:docMk/>
            <pc:sldMk cId="2023407372" sldId="258"/>
            <ac:spMk id="4" creationId="{647E2A8D-279B-9D95-7547-16934F71DFDC}"/>
          </ac:spMkLst>
        </pc:spChg>
        <pc:picChg chg="mod">
          <ac:chgData name="daniela rivera" userId="cf07b18eb180890d" providerId="LiveId" clId="{353DB12E-E006-4FF6-A181-704198C856F1}" dt="2023-05-02T19:58:48.445" v="74" actId="14100"/>
          <ac:picMkLst>
            <pc:docMk/>
            <pc:sldMk cId="2023407372" sldId="258"/>
            <ac:picMk id="5" creationId="{5E64281D-A223-5CD1-3A93-C0B5E10450B3}"/>
          </ac:picMkLst>
        </pc:picChg>
        <pc:picChg chg="mod">
          <ac:chgData name="daniela rivera" userId="cf07b18eb180890d" providerId="LiveId" clId="{353DB12E-E006-4FF6-A181-704198C856F1}" dt="2023-05-02T19:58:26.511" v="61" actId="14100"/>
          <ac:picMkLst>
            <pc:docMk/>
            <pc:sldMk cId="2023407372" sldId="258"/>
            <ac:picMk id="13" creationId="{D7669AEE-B15D-DD16-B704-5A9FDC16A3A6}"/>
          </ac:picMkLst>
        </pc:picChg>
        <pc:picChg chg="mod">
          <ac:chgData name="daniela rivera" userId="cf07b18eb180890d" providerId="LiveId" clId="{353DB12E-E006-4FF6-A181-704198C856F1}" dt="2023-05-02T19:58:30.521" v="62" actId="14100"/>
          <ac:picMkLst>
            <pc:docMk/>
            <pc:sldMk cId="2023407372" sldId="258"/>
            <ac:picMk id="14" creationId="{6CBFD9A9-C69C-A942-3BDB-41EAAF086F9F}"/>
          </ac:picMkLst>
        </pc:picChg>
        <pc:picChg chg="mod">
          <ac:chgData name="daniela rivera" userId="cf07b18eb180890d" providerId="LiveId" clId="{353DB12E-E006-4FF6-A181-704198C856F1}" dt="2023-05-02T19:58:35.312" v="63" actId="14100"/>
          <ac:picMkLst>
            <pc:docMk/>
            <pc:sldMk cId="2023407372" sldId="258"/>
            <ac:picMk id="15" creationId="{2156C7DB-BED3-C9B0-8701-6687A3B42FA5}"/>
          </ac:picMkLst>
        </pc:picChg>
        <pc:picChg chg="mod">
          <ac:chgData name="daniela rivera" userId="cf07b18eb180890d" providerId="LiveId" clId="{353DB12E-E006-4FF6-A181-704198C856F1}" dt="2023-05-02T19:58:41.647" v="64" actId="14100"/>
          <ac:picMkLst>
            <pc:docMk/>
            <pc:sldMk cId="2023407372" sldId="258"/>
            <ac:picMk id="16" creationId="{BD513AD4-C628-C6F1-D829-FFB5F635FD51}"/>
          </ac:picMkLst>
        </pc:picChg>
      </pc:sldChg>
      <pc:sldChg chg="addSp delSp modSp mod modTransition">
        <pc:chgData name="daniela rivera" userId="cf07b18eb180890d" providerId="LiveId" clId="{353DB12E-E006-4FF6-A181-704198C856F1}" dt="2023-05-02T20:58:23.075" v="1072"/>
        <pc:sldMkLst>
          <pc:docMk/>
          <pc:sldMk cId="3426188706" sldId="261"/>
        </pc:sldMkLst>
        <pc:spChg chg="add mod">
          <ac:chgData name="daniela rivera" userId="cf07b18eb180890d" providerId="LiveId" clId="{353DB12E-E006-4FF6-A181-704198C856F1}" dt="2023-05-02T20:03:03.948" v="129" actId="207"/>
          <ac:spMkLst>
            <pc:docMk/>
            <pc:sldMk cId="3426188706" sldId="261"/>
            <ac:spMk id="3" creationId="{3CB1FF6C-B7F2-8F20-FB13-2AB90093F3B6}"/>
          </ac:spMkLst>
        </pc:spChg>
        <pc:spChg chg="add del mod">
          <ac:chgData name="daniela rivera" userId="cf07b18eb180890d" providerId="LiveId" clId="{353DB12E-E006-4FF6-A181-704198C856F1}" dt="2023-05-02T20:01:24.581" v="102" actId="21"/>
          <ac:spMkLst>
            <pc:docMk/>
            <pc:sldMk cId="3426188706" sldId="261"/>
            <ac:spMk id="5" creationId="{8EE7D04D-039B-3F4C-B121-1045A06B077B}"/>
          </ac:spMkLst>
        </pc:spChg>
        <pc:spChg chg="add del mod">
          <ac:chgData name="daniela rivera" userId="cf07b18eb180890d" providerId="LiveId" clId="{353DB12E-E006-4FF6-A181-704198C856F1}" dt="2023-05-02T20:01:13.831" v="98" actId="478"/>
          <ac:spMkLst>
            <pc:docMk/>
            <pc:sldMk cId="3426188706" sldId="261"/>
            <ac:spMk id="6" creationId="{400E080F-40DB-82E2-ACAF-50EDDDE06F4E}"/>
          </ac:spMkLst>
        </pc:spChg>
        <pc:spChg chg="add mod">
          <ac:chgData name="daniela rivera" userId="cf07b18eb180890d" providerId="LiveId" clId="{353DB12E-E006-4FF6-A181-704198C856F1}" dt="2023-05-02T20:06:38.163" v="166" actId="1076"/>
          <ac:spMkLst>
            <pc:docMk/>
            <pc:sldMk cId="3426188706" sldId="261"/>
            <ac:spMk id="7" creationId="{AABE9FA6-1687-0D8A-20FC-EBFB7B385B2A}"/>
          </ac:spMkLst>
        </pc:spChg>
      </pc:sldChg>
      <pc:sldChg chg="delSp modSp mod modTransition">
        <pc:chgData name="daniela rivera" userId="cf07b18eb180890d" providerId="LiveId" clId="{353DB12E-E006-4FF6-A181-704198C856F1}" dt="2023-05-02T20:58:23.075" v="1072"/>
        <pc:sldMkLst>
          <pc:docMk/>
          <pc:sldMk cId="2914731007" sldId="262"/>
        </pc:sldMkLst>
        <pc:spChg chg="mod">
          <ac:chgData name="daniela rivera" userId="cf07b18eb180890d" providerId="LiveId" clId="{353DB12E-E006-4FF6-A181-704198C856F1}" dt="2023-05-02T19:51:17.559" v="6" actId="1076"/>
          <ac:spMkLst>
            <pc:docMk/>
            <pc:sldMk cId="2914731007" sldId="262"/>
            <ac:spMk id="2" creationId="{28F55402-5A56-9242-8608-3756B8C20510}"/>
          </ac:spMkLst>
        </pc:spChg>
        <pc:spChg chg="mod">
          <ac:chgData name="daniela rivera" userId="cf07b18eb180890d" providerId="LiveId" clId="{353DB12E-E006-4FF6-A181-704198C856F1}" dt="2023-05-02T19:51:14.592" v="5" actId="1076"/>
          <ac:spMkLst>
            <pc:docMk/>
            <pc:sldMk cId="2914731007" sldId="262"/>
            <ac:spMk id="3" creationId="{A84AF2D9-6429-B136-45A0-C10DCBC19E87}"/>
          </ac:spMkLst>
        </pc:spChg>
        <pc:spChg chg="del">
          <ac:chgData name="daniela rivera" userId="cf07b18eb180890d" providerId="LiveId" clId="{353DB12E-E006-4FF6-A181-704198C856F1}" dt="2023-05-02T19:51:09.979" v="3" actId="478"/>
          <ac:spMkLst>
            <pc:docMk/>
            <pc:sldMk cId="2914731007" sldId="262"/>
            <ac:spMk id="6" creationId="{5BEAD740-7223-02A1-ACC0-780FD3EC0B5A}"/>
          </ac:spMkLst>
        </pc:spChg>
        <pc:spChg chg="del">
          <ac:chgData name="daniela rivera" userId="cf07b18eb180890d" providerId="LiveId" clId="{353DB12E-E006-4FF6-A181-704198C856F1}" dt="2023-05-02T19:51:11.307" v="4" actId="478"/>
          <ac:spMkLst>
            <pc:docMk/>
            <pc:sldMk cId="2914731007" sldId="262"/>
            <ac:spMk id="7" creationId="{32953B67-3AA5-102B-4359-35709164BD59}"/>
          </ac:spMkLst>
        </pc:spChg>
      </pc:sldChg>
      <pc:sldChg chg="addSp modSp mod modTransition">
        <pc:chgData name="daniela rivera" userId="cf07b18eb180890d" providerId="LiveId" clId="{353DB12E-E006-4FF6-A181-704198C856F1}" dt="2023-05-02T20:58:23.075" v="1072"/>
        <pc:sldMkLst>
          <pc:docMk/>
          <pc:sldMk cId="3854692576" sldId="263"/>
        </pc:sldMkLst>
        <pc:spChg chg="mod">
          <ac:chgData name="daniela rivera" userId="cf07b18eb180890d" providerId="LiveId" clId="{353DB12E-E006-4FF6-A181-704198C856F1}" dt="2023-05-02T20:18:17.292" v="592" actId="20577"/>
          <ac:spMkLst>
            <pc:docMk/>
            <pc:sldMk cId="3854692576" sldId="263"/>
            <ac:spMk id="2" creationId="{7543E80A-0E57-6F76-7244-0B308E755EA5}"/>
          </ac:spMkLst>
        </pc:spChg>
        <pc:spChg chg="mod">
          <ac:chgData name="daniela rivera" userId="cf07b18eb180890d" providerId="LiveId" clId="{353DB12E-E006-4FF6-A181-704198C856F1}" dt="2023-05-02T19:52:56.439" v="14" actId="1076"/>
          <ac:spMkLst>
            <pc:docMk/>
            <pc:sldMk cId="3854692576" sldId="263"/>
            <ac:spMk id="12" creationId="{238640D2-426E-ADA2-E187-54256AFD29A8}"/>
          </ac:spMkLst>
        </pc:spChg>
        <pc:picChg chg="add mod">
          <ac:chgData name="daniela rivera" userId="cf07b18eb180890d" providerId="LiveId" clId="{353DB12E-E006-4FF6-A181-704198C856F1}" dt="2023-05-02T19:53:13.632" v="18" actId="1076"/>
          <ac:picMkLst>
            <pc:docMk/>
            <pc:sldMk cId="3854692576" sldId="263"/>
            <ac:picMk id="3" creationId="{2B95B18F-E19E-1373-6B6E-EF7B525154F2}"/>
          </ac:picMkLst>
        </pc:picChg>
        <pc:picChg chg="mod">
          <ac:chgData name="daniela rivera" userId="cf07b18eb180890d" providerId="LiveId" clId="{353DB12E-E006-4FF6-A181-704198C856F1}" dt="2023-05-02T19:53:00.598" v="15" actId="1076"/>
          <ac:picMkLst>
            <pc:docMk/>
            <pc:sldMk cId="3854692576" sldId="263"/>
            <ac:picMk id="1026" creationId="{C4779073-57B6-03F2-B27F-C5837F6146BE}"/>
          </ac:picMkLst>
        </pc:picChg>
      </pc:sldChg>
      <pc:sldChg chg="addSp modSp mod modTransition">
        <pc:chgData name="daniela rivera" userId="cf07b18eb180890d" providerId="LiveId" clId="{353DB12E-E006-4FF6-A181-704198C856F1}" dt="2023-05-02T20:58:23.075" v="1072"/>
        <pc:sldMkLst>
          <pc:docMk/>
          <pc:sldMk cId="3415453868" sldId="265"/>
        </pc:sldMkLst>
        <pc:spChg chg="mod">
          <ac:chgData name="daniela rivera" userId="cf07b18eb180890d" providerId="LiveId" clId="{353DB12E-E006-4FF6-A181-704198C856F1}" dt="2023-05-02T20:18:26.204" v="593" actId="20577"/>
          <ac:spMkLst>
            <pc:docMk/>
            <pc:sldMk cId="3415453868" sldId="265"/>
            <ac:spMk id="3" creationId="{FE7B2B4B-5AE8-5AAB-774F-237DE17C09EF}"/>
          </ac:spMkLst>
        </pc:spChg>
        <pc:spChg chg="mod">
          <ac:chgData name="daniela rivera" userId="cf07b18eb180890d" providerId="LiveId" clId="{353DB12E-E006-4FF6-A181-704198C856F1}" dt="2023-05-02T19:55:43.403" v="20" actId="1076"/>
          <ac:spMkLst>
            <pc:docMk/>
            <pc:sldMk cId="3415453868" sldId="265"/>
            <ac:spMk id="6" creationId="{7C69CDBF-67DA-24ED-B8A0-1882A770E35B}"/>
          </ac:spMkLst>
        </pc:spChg>
        <pc:picChg chg="add mod">
          <ac:chgData name="daniela rivera" userId="cf07b18eb180890d" providerId="LiveId" clId="{353DB12E-E006-4FF6-A181-704198C856F1}" dt="2023-05-02T19:55:54.256" v="33" actId="1036"/>
          <ac:picMkLst>
            <pc:docMk/>
            <pc:sldMk cId="3415453868" sldId="265"/>
            <ac:picMk id="5" creationId="{36B96EE8-8324-5CC5-C64B-4FF122EC29D5}"/>
          </ac:picMkLst>
        </pc:picChg>
        <pc:picChg chg="mod">
          <ac:chgData name="daniela rivera" userId="cf07b18eb180890d" providerId="LiveId" clId="{353DB12E-E006-4FF6-A181-704198C856F1}" dt="2023-05-02T19:55:32.198" v="19" actId="1076"/>
          <ac:picMkLst>
            <pc:docMk/>
            <pc:sldMk cId="3415453868" sldId="265"/>
            <ac:picMk id="1026" creationId="{C4779073-57B6-03F2-B27F-C5837F6146BE}"/>
          </ac:picMkLst>
        </pc:picChg>
      </pc:sldChg>
      <pc:sldChg chg="addSp delSp modSp mod modTransition">
        <pc:chgData name="daniela rivera" userId="cf07b18eb180890d" providerId="LiveId" clId="{353DB12E-E006-4FF6-A181-704198C856F1}" dt="2023-05-02T20:58:23.075" v="1072"/>
        <pc:sldMkLst>
          <pc:docMk/>
          <pc:sldMk cId="790950561" sldId="266"/>
        </pc:sldMkLst>
        <pc:spChg chg="del">
          <ac:chgData name="daniela rivera" userId="cf07b18eb180890d" providerId="LiveId" clId="{353DB12E-E006-4FF6-A181-704198C856F1}" dt="2023-05-02T20:03:47.429" v="142" actId="478"/>
          <ac:spMkLst>
            <pc:docMk/>
            <pc:sldMk cId="790950561" sldId="266"/>
            <ac:spMk id="4" creationId="{647E2A8D-279B-9D95-7547-16934F71DFDC}"/>
          </ac:spMkLst>
        </pc:spChg>
        <pc:spChg chg="add del mod">
          <ac:chgData name="daniela rivera" userId="cf07b18eb180890d" providerId="LiveId" clId="{353DB12E-E006-4FF6-A181-704198C856F1}" dt="2023-05-02T20:03:49.220" v="143" actId="478"/>
          <ac:spMkLst>
            <pc:docMk/>
            <pc:sldMk cId="790950561" sldId="266"/>
            <ac:spMk id="8" creationId="{97AF2DA3-A5AD-BA26-E694-EF3A8F98F8CE}"/>
          </ac:spMkLst>
        </pc:spChg>
        <pc:picChg chg="mod">
          <ac:chgData name="daniela rivera" userId="cf07b18eb180890d" providerId="LiveId" clId="{353DB12E-E006-4FF6-A181-704198C856F1}" dt="2023-05-02T20:03:58.283" v="145" actId="14100"/>
          <ac:picMkLst>
            <pc:docMk/>
            <pc:sldMk cId="790950561" sldId="266"/>
            <ac:picMk id="2" creationId="{6F803272-7D92-CDFD-A55C-254BBC11CD3B}"/>
          </ac:picMkLst>
        </pc:picChg>
        <pc:picChg chg="mod">
          <ac:chgData name="daniela rivera" userId="cf07b18eb180890d" providerId="LiveId" clId="{353DB12E-E006-4FF6-A181-704198C856F1}" dt="2023-05-02T20:05:39.837" v="160" actId="1076"/>
          <ac:picMkLst>
            <pc:docMk/>
            <pc:sldMk cId="790950561" sldId="266"/>
            <ac:picMk id="3" creationId="{23622ACD-ABAE-21FB-3657-2FB689F750FA}"/>
          </ac:picMkLst>
        </pc:picChg>
        <pc:picChg chg="mod">
          <ac:chgData name="daniela rivera" userId="cf07b18eb180890d" providerId="LiveId" clId="{353DB12E-E006-4FF6-A181-704198C856F1}" dt="2023-05-02T20:05:39.293" v="159" actId="1076"/>
          <ac:picMkLst>
            <pc:docMk/>
            <pc:sldMk cId="790950561" sldId="266"/>
            <ac:picMk id="5" creationId="{7AD38D56-B389-A73D-6998-CDF10D05D386}"/>
          </ac:picMkLst>
        </pc:picChg>
        <pc:picChg chg="mod">
          <ac:chgData name="daniela rivera" userId="cf07b18eb180890d" providerId="LiveId" clId="{353DB12E-E006-4FF6-A181-704198C856F1}" dt="2023-05-02T20:05:40.492" v="161" actId="1076"/>
          <ac:picMkLst>
            <pc:docMk/>
            <pc:sldMk cId="790950561" sldId="266"/>
            <ac:picMk id="7" creationId="{5B84E1C8-74AF-CE8C-4EC7-F043E162187C}"/>
          </ac:picMkLst>
        </pc:picChg>
        <pc:picChg chg="mod">
          <ac:chgData name="daniela rivera" userId="cf07b18eb180890d" providerId="LiveId" clId="{353DB12E-E006-4FF6-A181-704198C856F1}" dt="2023-05-02T20:05:41.361" v="162" actId="1076"/>
          <ac:picMkLst>
            <pc:docMk/>
            <pc:sldMk cId="790950561" sldId="266"/>
            <ac:picMk id="9" creationId="{47B15111-A7B0-521A-5DB5-83A0DC5CAD49}"/>
          </ac:picMkLst>
        </pc:picChg>
      </pc:sldChg>
      <pc:sldChg chg="addSp delSp modSp mod modTransition">
        <pc:chgData name="daniela rivera" userId="cf07b18eb180890d" providerId="LiveId" clId="{353DB12E-E006-4FF6-A181-704198C856F1}" dt="2023-05-02T20:58:23.075" v="1072"/>
        <pc:sldMkLst>
          <pc:docMk/>
          <pc:sldMk cId="4095250981" sldId="270"/>
        </pc:sldMkLst>
        <pc:spChg chg="add mod">
          <ac:chgData name="daniela rivera" userId="cf07b18eb180890d" providerId="LiveId" clId="{353DB12E-E006-4FF6-A181-704198C856F1}" dt="2023-05-02T20:08:27.528" v="185" actId="403"/>
          <ac:spMkLst>
            <pc:docMk/>
            <pc:sldMk cId="4095250981" sldId="270"/>
            <ac:spMk id="3" creationId="{734EEC58-0BFB-89F9-9BCA-60725C1054E9}"/>
          </ac:spMkLst>
        </pc:spChg>
        <pc:spChg chg="add mod">
          <ac:chgData name="daniela rivera" userId="cf07b18eb180890d" providerId="LiveId" clId="{353DB12E-E006-4FF6-A181-704198C856F1}" dt="2023-05-02T20:08:32.753" v="188" actId="207"/>
          <ac:spMkLst>
            <pc:docMk/>
            <pc:sldMk cId="4095250981" sldId="270"/>
            <ac:spMk id="5" creationId="{E441996B-32B7-2B61-6CB1-5418416445BC}"/>
          </ac:spMkLst>
        </pc:spChg>
        <pc:spChg chg="del mod">
          <ac:chgData name="daniela rivera" userId="cf07b18eb180890d" providerId="LiveId" clId="{353DB12E-E006-4FF6-A181-704198C856F1}" dt="2023-05-02T20:08:36.387" v="189" actId="478"/>
          <ac:spMkLst>
            <pc:docMk/>
            <pc:sldMk cId="4095250981" sldId="270"/>
            <ac:spMk id="6" creationId="{B8732A06-D556-4F53-DD77-1F04E4A0FBE1}"/>
          </ac:spMkLst>
        </pc:spChg>
        <pc:spChg chg="add del mod">
          <ac:chgData name="daniela rivera" userId="cf07b18eb180890d" providerId="LiveId" clId="{353DB12E-E006-4FF6-A181-704198C856F1}" dt="2023-05-02T20:08:00.041" v="175" actId="21"/>
          <ac:spMkLst>
            <pc:docMk/>
            <pc:sldMk cId="4095250981" sldId="270"/>
            <ac:spMk id="7" creationId="{E24EB9CC-0A73-2C71-5160-285277E86988}"/>
          </ac:spMkLst>
        </pc:spChg>
      </pc:sldChg>
      <pc:sldChg chg="modTransition">
        <pc:chgData name="daniela rivera" userId="cf07b18eb180890d" providerId="LiveId" clId="{353DB12E-E006-4FF6-A181-704198C856F1}" dt="2023-05-02T20:58:23.075" v="1072"/>
        <pc:sldMkLst>
          <pc:docMk/>
          <pc:sldMk cId="50003894" sldId="273"/>
        </pc:sldMkLst>
      </pc:sldChg>
      <pc:sldChg chg="addSp delSp modSp mod modTransition">
        <pc:chgData name="daniela rivera" userId="cf07b18eb180890d" providerId="LiveId" clId="{353DB12E-E006-4FF6-A181-704198C856F1}" dt="2023-05-02T20:58:23.075" v="1072"/>
        <pc:sldMkLst>
          <pc:docMk/>
          <pc:sldMk cId="3502917126" sldId="274"/>
        </pc:sldMkLst>
        <pc:spChg chg="del">
          <ac:chgData name="daniela rivera" userId="cf07b18eb180890d" providerId="LiveId" clId="{353DB12E-E006-4FF6-A181-704198C856F1}" dt="2023-05-02T20:12:26.056" v="251" actId="478"/>
          <ac:spMkLst>
            <pc:docMk/>
            <pc:sldMk cId="3502917126" sldId="274"/>
            <ac:spMk id="4" creationId="{647E2A8D-279B-9D95-7547-16934F71DFDC}"/>
          </ac:spMkLst>
        </pc:spChg>
        <pc:spChg chg="add del mod">
          <ac:chgData name="daniela rivera" userId="cf07b18eb180890d" providerId="LiveId" clId="{353DB12E-E006-4FF6-A181-704198C856F1}" dt="2023-05-02T20:12:27.584" v="252" actId="478"/>
          <ac:spMkLst>
            <pc:docMk/>
            <pc:sldMk cId="3502917126" sldId="274"/>
            <ac:spMk id="10" creationId="{E8FC1669-89C8-CD9C-C09F-98B6CDF027DC}"/>
          </ac:spMkLst>
        </pc:spChg>
        <pc:picChg chg="mod">
          <ac:chgData name="daniela rivera" userId="cf07b18eb180890d" providerId="LiveId" clId="{353DB12E-E006-4FF6-A181-704198C856F1}" dt="2023-05-02T20:17:05.418" v="588" actId="1037"/>
          <ac:picMkLst>
            <pc:docMk/>
            <pc:sldMk cId="3502917126" sldId="274"/>
            <ac:picMk id="2" creationId="{E8F50428-7B9D-4D77-45B8-D5CD837E7806}"/>
          </ac:picMkLst>
        </pc:picChg>
        <pc:picChg chg="mod">
          <ac:chgData name="daniela rivera" userId="cf07b18eb180890d" providerId="LiveId" clId="{353DB12E-E006-4FF6-A181-704198C856F1}" dt="2023-05-02T20:16:43.200" v="551" actId="1076"/>
          <ac:picMkLst>
            <pc:docMk/>
            <pc:sldMk cId="3502917126" sldId="274"/>
            <ac:picMk id="3" creationId="{61C7B3C2-23EA-CF3A-F735-157E8D25E26A}"/>
          </ac:picMkLst>
        </pc:picChg>
        <pc:picChg chg="mod">
          <ac:chgData name="daniela rivera" userId="cf07b18eb180890d" providerId="LiveId" clId="{353DB12E-E006-4FF6-A181-704198C856F1}" dt="2023-05-02T20:16:36.750" v="550" actId="1076"/>
          <ac:picMkLst>
            <pc:docMk/>
            <pc:sldMk cId="3502917126" sldId="274"/>
            <ac:picMk id="5" creationId="{DBB1189E-5969-876F-02C1-73685531910D}"/>
          </ac:picMkLst>
        </pc:picChg>
        <pc:picChg chg="mod">
          <ac:chgData name="daniela rivera" userId="cf07b18eb180890d" providerId="LiveId" clId="{353DB12E-E006-4FF6-A181-704198C856F1}" dt="2023-05-02T20:16:30.099" v="549" actId="1076"/>
          <ac:picMkLst>
            <pc:docMk/>
            <pc:sldMk cId="3502917126" sldId="274"/>
            <ac:picMk id="6" creationId="{990A6DD6-4182-A16D-E432-2B6226825B22}"/>
          </ac:picMkLst>
        </pc:picChg>
        <pc:picChg chg="mod">
          <ac:chgData name="daniela rivera" userId="cf07b18eb180890d" providerId="LiveId" clId="{353DB12E-E006-4FF6-A181-704198C856F1}" dt="2023-05-02T20:16:48.690" v="552" actId="1076"/>
          <ac:picMkLst>
            <pc:docMk/>
            <pc:sldMk cId="3502917126" sldId="274"/>
            <ac:picMk id="7" creationId="{0C319381-1342-6FCF-06C6-4235CBA42FE0}"/>
          </ac:picMkLst>
        </pc:picChg>
        <pc:picChg chg="mod">
          <ac:chgData name="daniela rivera" userId="cf07b18eb180890d" providerId="LiveId" clId="{353DB12E-E006-4FF6-A181-704198C856F1}" dt="2023-05-02T20:16:52.357" v="553" actId="1076"/>
          <ac:picMkLst>
            <pc:docMk/>
            <pc:sldMk cId="3502917126" sldId="274"/>
            <ac:picMk id="9" creationId="{0E4CCFF2-2FA4-81EF-684D-43BAD8AF6E0B}"/>
          </ac:picMkLst>
        </pc:picChg>
      </pc:sldChg>
      <pc:sldChg chg="addSp modSp mod modTransition">
        <pc:chgData name="daniela rivera" userId="cf07b18eb180890d" providerId="LiveId" clId="{353DB12E-E006-4FF6-A181-704198C856F1}" dt="2023-05-02T20:58:23.075" v="1072"/>
        <pc:sldMkLst>
          <pc:docMk/>
          <pc:sldMk cId="1555992477" sldId="275"/>
        </pc:sldMkLst>
        <pc:spChg chg="mod">
          <ac:chgData name="daniela rivera" userId="cf07b18eb180890d" providerId="LiveId" clId="{353DB12E-E006-4FF6-A181-704198C856F1}" dt="2023-05-02T20:19:09.661" v="596" actId="403"/>
          <ac:spMkLst>
            <pc:docMk/>
            <pc:sldMk cId="1555992477" sldId="275"/>
            <ac:spMk id="3" creationId="{80534E20-7D82-8FEA-6D3A-9F686BBC524F}"/>
          </ac:spMkLst>
        </pc:spChg>
        <pc:spChg chg="mod">
          <ac:chgData name="daniela rivera" userId="cf07b18eb180890d" providerId="LiveId" clId="{353DB12E-E006-4FF6-A181-704198C856F1}" dt="2023-05-02T19:56:16.087" v="35" actId="1076"/>
          <ac:spMkLst>
            <pc:docMk/>
            <pc:sldMk cId="1555992477" sldId="275"/>
            <ac:spMk id="7" creationId="{3EC44F84-5010-0A22-FAE7-3C3241578B95}"/>
          </ac:spMkLst>
        </pc:spChg>
        <pc:picChg chg="mod">
          <ac:chgData name="daniela rivera" userId="cf07b18eb180890d" providerId="LiveId" clId="{353DB12E-E006-4FF6-A181-704198C856F1}" dt="2023-05-02T19:56:11.006" v="34" actId="1076"/>
          <ac:picMkLst>
            <pc:docMk/>
            <pc:sldMk cId="1555992477" sldId="275"/>
            <ac:picMk id="5" creationId="{4FD7F21B-A966-9EF7-0A7D-C1F6285BCCCE}"/>
          </ac:picMkLst>
        </pc:picChg>
        <pc:picChg chg="add mod">
          <ac:chgData name="daniela rivera" userId="cf07b18eb180890d" providerId="LiveId" clId="{353DB12E-E006-4FF6-A181-704198C856F1}" dt="2023-05-02T19:56:17.544" v="36"/>
          <ac:picMkLst>
            <pc:docMk/>
            <pc:sldMk cId="1555992477" sldId="275"/>
            <ac:picMk id="6" creationId="{FBE21F3C-FB51-30A6-1CDE-4ABC08A22A19}"/>
          </ac:picMkLst>
        </pc:picChg>
      </pc:sldChg>
      <pc:sldChg chg="addSp delSp modSp mod modTransition">
        <pc:chgData name="daniela rivera" userId="cf07b18eb180890d" providerId="LiveId" clId="{353DB12E-E006-4FF6-A181-704198C856F1}" dt="2023-05-02T20:58:23.075" v="1072"/>
        <pc:sldMkLst>
          <pc:docMk/>
          <pc:sldMk cId="725003769" sldId="276"/>
        </pc:sldMkLst>
        <pc:spChg chg="add mod">
          <ac:chgData name="daniela rivera" userId="cf07b18eb180890d" providerId="LiveId" clId="{353DB12E-E006-4FF6-A181-704198C856F1}" dt="2023-05-02T20:24:59.334" v="650" actId="14100"/>
          <ac:spMkLst>
            <pc:docMk/>
            <pc:sldMk cId="725003769" sldId="276"/>
            <ac:spMk id="2" creationId="{0CC0EA5C-991B-4CAC-E24B-4F345ACF7A67}"/>
          </ac:spMkLst>
        </pc:spChg>
        <pc:spChg chg="add mod">
          <ac:chgData name="daniela rivera" userId="cf07b18eb180890d" providerId="LiveId" clId="{353DB12E-E006-4FF6-A181-704198C856F1}" dt="2023-05-02T20:24:18.534" v="646" actId="208"/>
          <ac:spMkLst>
            <pc:docMk/>
            <pc:sldMk cId="725003769" sldId="276"/>
            <ac:spMk id="5" creationId="{14EF20C7-8CD8-889F-6B20-1A99779060E7}"/>
          </ac:spMkLst>
        </pc:spChg>
        <pc:spChg chg="del mod">
          <ac:chgData name="daniela rivera" userId="cf07b18eb180890d" providerId="LiveId" clId="{353DB12E-E006-4FF6-A181-704198C856F1}" dt="2023-05-02T20:20:26.487" v="610" actId="478"/>
          <ac:spMkLst>
            <pc:docMk/>
            <pc:sldMk cId="725003769" sldId="276"/>
            <ac:spMk id="6" creationId="{B8732A06-D556-4F53-DD77-1F04E4A0FBE1}"/>
          </ac:spMkLst>
        </pc:spChg>
        <pc:spChg chg="add mod">
          <ac:chgData name="daniela rivera" userId="cf07b18eb180890d" providerId="LiveId" clId="{353DB12E-E006-4FF6-A181-704198C856F1}" dt="2023-05-02T20:24:26.564" v="648" actId="1582"/>
          <ac:spMkLst>
            <pc:docMk/>
            <pc:sldMk cId="725003769" sldId="276"/>
            <ac:spMk id="7" creationId="{14069192-D28F-6BBF-91B4-9D769EC17A2C}"/>
          </ac:spMkLst>
        </pc:spChg>
      </pc:sldChg>
      <pc:sldChg chg="modSp mod modTransition">
        <pc:chgData name="daniela rivera" userId="cf07b18eb180890d" providerId="LiveId" clId="{353DB12E-E006-4FF6-A181-704198C856F1}" dt="2023-05-02T20:58:23.075" v="1072"/>
        <pc:sldMkLst>
          <pc:docMk/>
          <pc:sldMk cId="3945852139" sldId="278"/>
        </pc:sldMkLst>
        <pc:picChg chg="mod">
          <ac:chgData name="daniela rivera" userId="cf07b18eb180890d" providerId="LiveId" clId="{353DB12E-E006-4FF6-A181-704198C856F1}" dt="2023-05-02T20:25:32.714" v="691" actId="14861"/>
          <ac:picMkLst>
            <pc:docMk/>
            <pc:sldMk cId="3945852139" sldId="278"/>
            <ac:picMk id="8" creationId="{423A5E31-CACE-B210-D772-88724D94E173}"/>
          </ac:picMkLst>
        </pc:picChg>
        <pc:picChg chg="mod">
          <ac:chgData name="daniela rivera" userId="cf07b18eb180890d" providerId="LiveId" clId="{353DB12E-E006-4FF6-A181-704198C856F1}" dt="2023-05-02T20:25:48.882" v="735" actId="14861"/>
          <ac:picMkLst>
            <pc:docMk/>
            <pc:sldMk cId="3945852139" sldId="278"/>
            <ac:picMk id="10" creationId="{2403D9B7-4481-41BD-E008-57738E02AAF5}"/>
          </ac:picMkLst>
        </pc:picChg>
      </pc:sldChg>
      <pc:sldChg chg="addSp modSp mod modTransition">
        <pc:chgData name="daniela rivera" userId="cf07b18eb180890d" providerId="LiveId" clId="{353DB12E-E006-4FF6-A181-704198C856F1}" dt="2023-05-02T20:58:23.075" v="1072"/>
        <pc:sldMkLst>
          <pc:docMk/>
          <pc:sldMk cId="3533611748" sldId="279"/>
        </pc:sldMkLst>
        <pc:spChg chg="mod">
          <ac:chgData name="daniela rivera" userId="cf07b18eb180890d" providerId="LiveId" clId="{353DB12E-E006-4FF6-A181-704198C856F1}" dt="2023-05-02T20:18:38.856" v="594" actId="20577"/>
          <ac:spMkLst>
            <pc:docMk/>
            <pc:sldMk cId="3533611748" sldId="279"/>
            <ac:spMk id="3" creationId="{80534E20-7D82-8FEA-6D3A-9F686BBC524F}"/>
          </ac:spMkLst>
        </pc:spChg>
        <pc:spChg chg="mod">
          <ac:chgData name="daniela rivera" userId="cf07b18eb180890d" providerId="LiveId" clId="{353DB12E-E006-4FF6-A181-704198C856F1}" dt="2023-05-02T19:56:32.763" v="38" actId="1076"/>
          <ac:spMkLst>
            <pc:docMk/>
            <pc:sldMk cId="3533611748" sldId="279"/>
            <ac:spMk id="8" creationId="{66EC1784-89C5-B213-DD06-6772514AEE9D}"/>
          </ac:spMkLst>
        </pc:spChg>
        <pc:picChg chg="add mod">
          <ac:chgData name="daniela rivera" userId="cf07b18eb180890d" providerId="LiveId" clId="{353DB12E-E006-4FF6-A181-704198C856F1}" dt="2023-05-02T19:56:34.244" v="39"/>
          <ac:picMkLst>
            <pc:docMk/>
            <pc:sldMk cId="3533611748" sldId="279"/>
            <ac:picMk id="2" creationId="{61805079-F339-AF5F-B7D8-955D92F7EACE}"/>
          </ac:picMkLst>
        </pc:picChg>
        <pc:picChg chg="mod">
          <ac:chgData name="daniela rivera" userId="cf07b18eb180890d" providerId="LiveId" clId="{353DB12E-E006-4FF6-A181-704198C856F1}" dt="2023-05-02T19:56:25.829" v="37" actId="1076"/>
          <ac:picMkLst>
            <pc:docMk/>
            <pc:sldMk cId="3533611748" sldId="279"/>
            <ac:picMk id="5" creationId="{4FD7F21B-A966-9EF7-0A7D-C1F6285BCCCE}"/>
          </ac:picMkLst>
        </pc:picChg>
      </pc:sldChg>
      <pc:sldChg chg="addSp delSp modSp mod modTransition">
        <pc:chgData name="daniela rivera" userId="cf07b18eb180890d" providerId="LiveId" clId="{353DB12E-E006-4FF6-A181-704198C856F1}" dt="2023-05-02T20:58:23.075" v="1072"/>
        <pc:sldMkLst>
          <pc:docMk/>
          <pc:sldMk cId="517934015" sldId="280"/>
        </pc:sldMkLst>
        <pc:spChg chg="add mod">
          <ac:chgData name="daniela rivera" userId="cf07b18eb180890d" providerId="LiveId" clId="{353DB12E-E006-4FF6-A181-704198C856F1}" dt="2023-05-02T20:32:24.151" v="824" actId="207"/>
          <ac:spMkLst>
            <pc:docMk/>
            <pc:sldMk cId="517934015" sldId="280"/>
            <ac:spMk id="2" creationId="{623A5E6D-4E2A-3EBA-6E18-8DC4BA47485E}"/>
          </ac:spMkLst>
        </pc:spChg>
        <pc:spChg chg="add mod">
          <ac:chgData name="daniela rivera" userId="cf07b18eb180890d" providerId="LiveId" clId="{353DB12E-E006-4FF6-A181-704198C856F1}" dt="2023-05-02T20:31:57.649" v="821" actId="403"/>
          <ac:spMkLst>
            <pc:docMk/>
            <pc:sldMk cId="517934015" sldId="280"/>
            <ac:spMk id="5" creationId="{6F249F47-B64D-6A2E-B45D-44C99CE94F2A}"/>
          </ac:spMkLst>
        </pc:spChg>
        <pc:spChg chg="del mod">
          <ac:chgData name="daniela rivera" userId="cf07b18eb180890d" providerId="LiveId" clId="{353DB12E-E006-4FF6-A181-704198C856F1}" dt="2023-05-02T20:32:31.059" v="825" actId="478"/>
          <ac:spMkLst>
            <pc:docMk/>
            <pc:sldMk cId="517934015" sldId="280"/>
            <ac:spMk id="6" creationId="{B8732A06-D556-4F53-DD77-1F04E4A0FBE1}"/>
          </ac:spMkLst>
        </pc:spChg>
      </pc:sldChg>
      <pc:sldChg chg="delSp del mod">
        <pc:chgData name="daniela rivera" userId="cf07b18eb180890d" providerId="LiveId" clId="{353DB12E-E006-4FF6-A181-704198C856F1}" dt="2023-05-02T20:35:19.191" v="906" actId="47"/>
        <pc:sldMkLst>
          <pc:docMk/>
          <pc:sldMk cId="689028889" sldId="281"/>
        </pc:sldMkLst>
        <pc:picChg chg="del">
          <ac:chgData name="daniela rivera" userId="cf07b18eb180890d" providerId="LiveId" clId="{353DB12E-E006-4FF6-A181-704198C856F1}" dt="2023-05-02T20:34:46.628" v="857" actId="21"/>
          <ac:picMkLst>
            <pc:docMk/>
            <pc:sldMk cId="689028889" sldId="281"/>
            <ac:picMk id="3" creationId="{40DB877E-3117-14D5-FD77-B918638E2646}"/>
          </ac:picMkLst>
        </pc:picChg>
      </pc:sldChg>
      <pc:sldChg chg="addSp modSp mod modTransition">
        <pc:chgData name="daniela rivera" userId="cf07b18eb180890d" providerId="LiveId" clId="{353DB12E-E006-4FF6-A181-704198C856F1}" dt="2023-05-02T20:58:23.075" v="1072"/>
        <pc:sldMkLst>
          <pc:docMk/>
          <pc:sldMk cId="1373652746" sldId="282"/>
        </pc:sldMkLst>
        <pc:spChg chg="mod">
          <ac:chgData name="daniela rivera" userId="cf07b18eb180890d" providerId="LiveId" clId="{353DB12E-E006-4FF6-A181-704198C856F1}" dt="2023-05-02T19:56:47.779" v="40" actId="1076"/>
          <ac:spMkLst>
            <pc:docMk/>
            <pc:sldMk cId="1373652746" sldId="282"/>
            <ac:spMk id="7" creationId="{41B7E727-86A3-1C5D-FD17-955E15CF4596}"/>
          </ac:spMkLst>
        </pc:spChg>
        <pc:picChg chg="mod">
          <ac:chgData name="daniela rivera" userId="cf07b18eb180890d" providerId="LiveId" clId="{353DB12E-E006-4FF6-A181-704198C856F1}" dt="2023-05-02T19:56:51.796" v="41" actId="1076"/>
          <ac:picMkLst>
            <pc:docMk/>
            <pc:sldMk cId="1373652746" sldId="282"/>
            <ac:picMk id="5" creationId="{4FD7F21B-A966-9EF7-0A7D-C1F6285BCCCE}"/>
          </ac:picMkLst>
        </pc:picChg>
        <pc:picChg chg="add mod">
          <ac:chgData name="daniela rivera" userId="cf07b18eb180890d" providerId="LiveId" clId="{353DB12E-E006-4FF6-A181-704198C856F1}" dt="2023-05-02T19:56:53.039" v="42"/>
          <ac:picMkLst>
            <pc:docMk/>
            <pc:sldMk cId="1373652746" sldId="282"/>
            <ac:picMk id="6" creationId="{AB3516B0-A026-9C30-33F9-534B46A58EA0}"/>
          </ac:picMkLst>
        </pc:picChg>
      </pc:sldChg>
      <pc:sldChg chg="addSp delSp modSp mod modTransition">
        <pc:chgData name="daniela rivera" userId="cf07b18eb180890d" providerId="LiveId" clId="{353DB12E-E006-4FF6-A181-704198C856F1}" dt="2023-05-02T21:01:09.252" v="1077" actId="208"/>
        <pc:sldMkLst>
          <pc:docMk/>
          <pc:sldMk cId="1929357802" sldId="283"/>
        </pc:sldMkLst>
        <pc:spChg chg="add mod">
          <ac:chgData name="daniela rivera" userId="cf07b18eb180890d" providerId="LiveId" clId="{353DB12E-E006-4FF6-A181-704198C856F1}" dt="2023-05-02T21:01:02.532" v="1075" actId="208"/>
          <ac:spMkLst>
            <pc:docMk/>
            <pc:sldMk cId="1929357802" sldId="283"/>
            <ac:spMk id="2" creationId="{3A6BD387-85BA-863C-8396-D49CEDC444C9}"/>
          </ac:spMkLst>
        </pc:spChg>
        <pc:spChg chg="add mod">
          <ac:chgData name="daniela rivera" userId="cf07b18eb180890d" providerId="LiveId" clId="{353DB12E-E006-4FF6-A181-704198C856F1}" dt="2023-05-02T21:01:06.232" v="1076" actId="208"/>
          <ac:spMkLst>
            <pc:docMk/>
            <pc:sldMk cId="1929357802" sldId="283"/>
            <ac:spMk id="5" creationId="{5E614AEC-26A9-8CF1-5E21-0E0AEEE877A5}"/>
          </ac:spMkLst>
        </pc:spChg>
        <pc:spChg chg="del mod">
          <ac:chgData name="daniela rivera" userId="cf07b18eb180890d" providerId="LiveId" clId="{353DB12E-E006-4FF6-A181-704198C856F1}" dt="2023-05-02T20:54:23.468" v="1053" actId="478"/>
          <ac:spMkLst>
            <pc:docMk/>
            <pc:sldMk cId="1929357802" sldId="283"/>
            <ac:spMk id="6" creationId="{B8732A06-D556-4F53-DD77-1F04E4A0FBE1}"/>
          </ac:spMkLst>
        </pc:spChg>
        <pc:spChg chg="add mod">
          <ac:chgData name="daniela rivera" userId="cf07b18eb180890d" providerId="LiveId" clId="{353DB12E-E006-4FF6-A181-704198C856F1}" dt="2023-05-02T21:01:09.252" v="1077" actId="208"/>
          <ac:spMkLst>
            <pc:docMk/>
            <pc:sldMk cId="1929357802" sldId="283"/>
            <ac:spMk id="7" creationId="{D63B0BC2-0F27-E13E-943D-1A9AD576D43E}"/>
          </ac:spMkLst>
        </pc:spChg>
      </pc:sldChg>
      <pc:sldChg chg="delSp modSp mod modTransition">
        <pc:chgData name="daniela rivera" userId="cf07b18eb180890d" providerId="LiveId" clId="{353DB12E-E006-4FF6-A181-704198C856F1}" dt="2023-05-02T20:58:23.075" v="1072"/>
        <pc:sldMkLst>
          <pc:docMk/>
          <pc:sldMk cId="3246344407" sldId="284"/>
        </pc:sldMkLst>
        <pc:spChg chg="del">
          <ac:chgData name="daniela rivera" userId="cf07b18eb180890d" providerId="LiveId" clId="{353DB12E-E006-4FF6-A181-704198C856F1}" dt="2023-05-02T20:36:34.545" v="962" actId="478"/>
          <ac:spMkLst>
            <pc:docMk/>
            <pc:sldMk cId="3246344407" sldId="284"/>
            <ac:spMk id="5" creationId="{70D29178-E9FF-4057-DFBE-6729C00D0DF2}"/>
          </ac:spMkLst>
        </pc:spChg>
        <pc:picChg chg="mod">
          <ac:chgData name="daniela rivera" userId="cf07b18eb180890d" providerId="LiveId" clId="{353DB12E-E006-4FF6-A181-704198C856F1}" dt="2023-05-02T20:36:40.596" v="964" actId="1076"/>
          <ac:picMkLst>
            <pc:docMk/>
            <pc:sldMk cId="3246344407" sldId="284"/>
            <ac:picMk id="6" creationId="{031E3DD8-091C-31FB-8B81-A4D052841CAE}"/>
          </ac:picMkLst>
        </pc:picChg>
        <pc:picChg chg="mod">
          <ac:chgData name="daniela rivera" userId="cf07b18eb180890d" providerId="LiveId" clId="{353DB12E-E006-4FF6-A181-704198C856F1}" dt="2023-05-02T20:37:12.387" v="999" actId="14861"/>
          <ac:picMkLst>
            <pc:docMk/>
            <pc:sldMk cId="3246344407" sldId="284"/>
            <ac:picMk id="8" creationId="{A68090B4-7BCD-0DC9-1BD9-D90A78EE7AB0}"/>
          </ac:picMkLst>
        </pc:picChg>
        <pc:picChg chg="del">
          <ac:chgData name="daniela rivera" userId="cf07b18eb180890d" providerId="LiveId" clId="{353DB12E-E006-4FF6-A181-704198C856F1}" dt="2023-05-02T20:36:48.565" v="966" actId="21"/>
          <ac:picMkLst>
            <pc:docMk/>
            <pc:sldMk cId="3246344407" sldId="284"/>
            <ac:picMk id="10" creationId="{B77BAD37-8668-8E62-9061-E0CC11EAC1F2}"/>
          </ac:picMkLst>
        </pc:picChg>
      </pc:sldChg>
      <pc:sldChg chg="addSp modSp mod modTransition">
        <pc:chgData name="daniela rivera" userId="cf07b18eb180890d" providerId="LiveId" clId="{353DB12E-E006-4FF6-A181-704198C856F1}" dt="2023-05-02T20:58:23.075" v="1072"/>
        <pc:sldMkLst>
          <pc:docMk/>
          <pc:sldMk cId="973809756" sldId="285"/>
        </pc:sldMkLst>
        <pc:spChg chg="mod">
          <ac:chgData name="daniela rivera" userId="cf07b18eb180890d" providerId="LiveId" clId="{353DB12E-E006-4FF6-A181-704198C856F1}" dt="2023-05-02T19:57:19.702" v="53" actId="1036"/>
          <ac:spMkLst>
            <pc:docMk/>
            <pc:sldMk cId="973809756" sldId="285"/>
            <ac:spMk id="3" creationId="{80534E20-7D82-8FEA-6D3A-9F686BBC524F}"/>
          </ac:spMkLst>
        </pc:spChg>
        <pc:spChg chg="mod">
          <ac:chgData name="daniela rivera" userId="cf07b18eb180890d" providerId="LiveId" clId="{353DB12E-E006-4FF6-A181-704198C856F1}" dt="2023-05-02T19:57:04.950" v="44" actId="1076"/>
          <ac:spMkLst>
            <pc:docMk/>
            <pc:sldMk cId="973809756" sldId="285"/>
            <ac:spMk id="10" creationId="{3DECA0FC-D68E-DFE7-CAA5-A2E83D16F41F}"/>
          </ac:spMkLst>
        </pc:spChg>
        <pc:picChg chg="add mod">
          <ac:chgData name="daniela rivera" userId="cf07b18eb180890d" providerId="LiveId" clId="{353DB12E-E006-4FF6-A181-704198C856F1}" dt="2023-05-02T19:56:59.501" v="43"/>
          <ac:picMkLst>
            <pc:docMk/>
            <pc:sldMk cId="973809756" sldId="285"/>
            <ac:picMk id="2" creationId="{77DCB3EF-A8A4-F1FC-7830-4B91B049577D}"/>
          </ac:picMkLst>
        </pc:picChg>
        <pc:picChg chg="mod">
          <ac:chgData name="daniela rivera" userId="cf07b18eb180890d" providerId="LiveId" clId="{353DB12E-E006-4FF6-A181-704198C856F1}" dt="2023-05-02T19:57:13.441" v="45" actId="1076"/>
          <ac:picMkLst>
            <pc:docMk/>
            <pc:sldMk cId="973809756" sldId="285"/>
            <ac:picMk id="5" creationId="{4FD7F21B-A966-9EF7-0A7D-C1F6285BCCCE}"/>
          </ac:picMkLst>
        </pc:picChg>
      </pc:sldChg>
      <pc:sldChg chg="addSp delSp modSp mod modTransition">
        <pc:chgData name="daniela rivera" userId="cf07b18eb180890d" providerId="LiveId" clId="{353DB12E-E006-4FF6-A181-704198C856F1}" dt="2023-05-02T20:58:23.075" v="1072"/>
        <pc:sldMkLst>
          <pc:docMk/>
          <pc:sldMk cId="444645857" sldId="287"/>
        </pc:sldMkLst>
        <pc:spChg chg="mod">
          <ac:chgData name="daniela rivera" userId="cf07b18eb180890d" providerId="LiveId" clId="{353DB12E-E006-4FF6-A181-704198C856F1}" dt="2023-05-02T20:28:48.258" v="797" actId="20577"/>
          <ac:spMkLst>
            <pc:docMk/>
            <pc:sldMk cId="444645857" sldId="287"/>
            <ac:spMk id="3" creationId="{5B353209-4656-0234-B941-F1C984B09790}"/>
          </ac:spMkLst>
        </pc:spChg>
        <pc:picChg chg="add del mod">
          <ac:chgData name="daniela rivera" userId="cf07b18eb180890d" providerId="LiveId" clId="{353DB12E-E006-4FF6-A181-704198C856F1}" dt="2023-05-02T20:26:39.692" v="740"/>
          <ac:picMkLst>
            <pc:docMk/>
            <pc:sldMk cId="444645857" sldId="287"/>
            <ac:picMk id="2050" creationId="{82DBB78B-D78A-3AD7-3552-F214C6B9FA29}"/>
          </ac:picMkLst>
        </pc:picChg>
        <pc:picChg chg="add mod">
          <ac:chgData name="daniela rivera" userId="cf07b18eb180890d" providerId="LiveId" clId="{353DB12E-E006-4FF6-A181-704198C856F1}" dt="2023-05-02T20:27:05.747" v="758" actId="1035"/>
          <ac:picMkLst>
            <pc:docMk/>
            <pc:sldMk cId="444645857" sldId="287"/>
            <ac:picMk id="2052" creationId="{66E687AA-73ED-C32B-6206-B82979201A76}"/>
          </ac:picMkLst>
        </pc:picChg>
        <pc:picChg chg="add mod">
          <ac:chgData name="daniela rivera" userId="cf07b18eb180890d" providerId="LiveId" clId="{353DB12E-E006-4FF6-A181-704198C856F1}" dt="2023-05-02T20:28:15.463" v="772" actId="1076"/>
          <ac:picMkLst>
            <pc:docMk/>
            <pc:sldMk cId="444645857" sldId="287"/>
            <ac:picMk id="2054" creationId="{CDF51320-AB64-3F50-8C99-B5212FCE2D71}"/>
          </ac:picMkLst>
        </pc:picChg>
        <pc:picChg chg="add mod">
          <ac:chgData name="daniela rivera" userId="cf07b18eb180890d" providerId="LiveId" clId="{353DB12E-E006-4FF6-A181-704198C856F1}" dt="2023-05-02T20:30:25.757" v="800" actId="1076"/>
          <ac:picMkLst>
            <pc:docMk/>
            <pc:sldMk cId="444645857" sldId="287"/>
            <ac:picMk id="2056" creationId="{F08EA08B-1EC1-1619-A183-FD6F838CEA34}"/>
          </ac:picMkLst>
        </pc:picChg>
      </pc:sldChg>
      <pc:sldChg chg="addSp modSp mod modTransition">
        <pc:chgData name="daniela rivera" userId="cf07b18eb180890d" providerId="LiveId" clId="{353DB12E-E006-4FF6-A181-704198C856F1}" dt="2023-05-02T20:58:23.075" v="1072"/>
        <pc:sldMkLst>
          <pc:docMk/>
          <pc:sldMk cId="3029367667" sldId="288"/>
        </pc:sldMkLst>
        <pc:picChg chg="add mod">
          <ac:chgData name="daniela rivera" userId="cf07b18eb180890d" providerId="LiveId" clId="{353DB12E-E006-4FF6-A181-704198C856F1}" dt="2023-05-02T20:35:44.110" v="912" actId="1076"/>
          <ac:picMkLst>
            <pc:docMk/>
            <pc:sldMk cId="3029367667" sldId="288"/>
            <ac:picMk id="2" creationId="{CAB38AF9-DC9E-C456-95F0-F79BFEDBB4BB}"/>
          </ac:picMkLst>
        </pc:picChg>
        <pc:picChg chg="mod">
          <ac:chgData name="daniela rivera" userId="cf07b18eb180890d" providerId="LiveId" clId="{353DB12E-E006-4FF6-A181-704198C856F1}" dt="2023-05-02T20:35:57.023" v="961" actId="14861"/>
          <ac:picMkLst>
            <pc:docMk/>
            <pc:sldMk cId="3029367667" sldId="288"/>
            <ac:picMk id="5" creationId="{1A153288-80E4-9500-C64A-C7749385E7BB}"/>
          </ac:picMkLst>
        </pc:picChg>
      </pc:sldChg>
      <pc:sldChg chg="addSp delSp modSp add mod modTransition">
        <pc:chgData name="daniela rivera" userId="cf07b18eb180890d" providerId="LiveId" clId="{353DB12E-E006-4FF6-A181-704198C856F1}" dt="2023-05-02T20:58:23.075" v="1072"/>
        <pc:sldMkLst>
          <pc:docMk/>
          <pc:sldMk cId="1051334282" sldId="289"/>
        </pc:sldMkLst>
        <pc:spChg chg="del">
          <ac:chgData name="daniela rivera" userId="cf07b18eb180890d" providerId="LiveId" clId="{353DB12E-E006-4FF6-A181-704198C856F1}" dt="2023-05-02T19:51:23.792" v="9" actId="478"/>
          <ac:spMkLst>
            <pc:docMk/>
            <pc:sldMk cId="1051334282" sldId="289"/>
            <ac:spMk id="2" creationId="{28F55402-5A56-9242-8608-3756B8C20510}"/>
          </ac:spMkLst>
        </pc:spChg>
        <pc:spChg chg="del">
          <ac:chgData name="daniela rivera" userId="cf07b18eb180890d" providerId="LiveId" clId="{353DB12E-E006-4FF6-A181-704198C856F1}" dt="2023-05-02T19:51:22.563" v="8" actId="478"/>
          <ac:spMkLst>
            <pc:docMk/>
            <pc:sldMk cId="1051334282" sldId="289"/>
            <ac:spMk id="3" creationId="{A84AF2D9-6429-B136-45A0-C10DCBC19E87}"/>
          </ac:spMkLst>
        </pc:spChg>
        <pc:spChg chg="del">
          <ac:chgData name="daniela rivera" userId="cf07b18eb180890d" providerId="LiveId" clId="{353DB12E-E006-4FF6-A181-704198C856F1}" dt="2023-05-02T19:59:00.199" v="75" actId="478"/>
          <ac:spMkLst>
            <pc:docMk/>
            <pc:sldMk cId="1051334282" sldId="289"/>
            <ac:spMk id="4" creationId="{647E2A8D-279B-9D95-7547-16934F71DFDC}"/>
          </ac:spMkLst>
        </pc:spChg>
        <pc:spChg chg="mod">
          <ac:chgData name="daniela rivera" userId="cf07b18eb180890d" providerId="LiveId" clId="{353DB12E-E006-4FF6-A181-704198C856F1}" dt="2023-05-02T19:59:16.564" v="80" actId="1076"/>
          <ac:spMkLst>
            <pc:docMk/>
            <pc:sldMk cId="1051334282" sldId="289"/>
            <ac:spMk id="6" creationId="{5BEAD740-7223-02A1-ACC0-780FD3EC0B5A}"/>
          </ac:spMkLst>
        </pc:spChg>
        <pc:spChg chg="mod">
          <ac:chgData name="daniela rivera" userId="cf07b18eb180890d" providerId="LiveId" clId="{353DB12E-E006-4FF6-A181-704198C856F1}" dt="2023-05-02T19:59:19.505" v="81" actId="1076"/>
          <ac:spMkLst>
            <pc:docMk/>
            <pc:sldMk cId="1051334282" sldId="289"/>
            <ac:spMk id="7" creationId="{32953B67-3AA5-102B-4359-35709164BD59}"/>
          </ac:spMkLst>
        </pc:spChg>
        <pc:spChg chg="add del mod">
          <ac:chgData name="daniela rivera" userId="cf07b18eb180890d" providerId="LiveId" clId="{353DB12E-E006-4FF6-A181-704198C856F1}" dt="2023-05-02T19:59:02.240" v="76" actId="478"/>
          <ac:spMkLst>
            <pc:docMk/>
            <pc:sldMk cId="1051334282" sldId="289"/>
            <ac:spMk id="10" creationId="{6AD40FB5-6746-A134-E880-5C7B813129B9}"/>
          </ac:spMkLst>
        </pc:spChg>
        <pc:graphicFrameChg chg="del modGraphic">
          <ac:chgData name="daniela rivera" userId="cf07b18eb180890d" providerId="LiveId" clId="{353DB12E-E006-4FF6-A181-704198C856F1}" dt="2023-05-02T19:59:09.515" v="78" actId="478"/>
          <ac:graphicFrameMkLst>
            <pc:docMk/>
            <pc:sldMk cId="1051334282" sldId="289"/>
            <ac:graphicFrameMk id="8" creationId="{88905302-B2D9-CB09-1FEF-A6A59C9841FB}"/>
          </ac:graphicFrameMkLst>
        </pc:graphicFrameChg>
        <pc:picChg chg="mod">
          <ac:chgData name="daniela rivera" userId="cf07b18eb180890d" providerId="LiveId" clId="{353DB12E-E006-4FF6-A181-704198C856F1}" dt="2023-05-02T19:59:14.134" v="79" actId="1076"/>
          <ac:picMkLst>
            <pc:docMk/>
            <pc:sldMk cId="1051334282" sldId="289"/>
            <ac:picMk id="5" creationId="{5E64281D-A223-5CD1-3A93-C0B5E10450B3}"/>
          </ac:picMkLst>
        </pc:picChg>
      </pc:sldChg>
      <pc:sldChg chg="addSp delSp modSp add mod modTransition">
        <pc:chgData name="daniela rivera" userId="cf07b18eb180890d" providerId="LiveId" clId="{353DB12E-E006-4FF6-A181-704198C856F1}" dt="2023-05-02T20:58:23.075" v="1072"/>
        <pc:sldMkLst>
          <pc:docMk/>
          <pc:sldMk cId="2686194622" sldId="290"/>
        </pc:sldMkLst>
        <pc:spChg chg="add mod">
          <ac:chgData name="daniela rivera" userId="cf07b18eb180890d" providerId="LiveId" clId="{353DB12E-E006-4FF6-A181-704198C856F1}" dt="2023-05-02T20:03:21.081" v="135" actId="403"/>
          <ac:spMkLst>
            <pc:docMk/>
            <pc:sldMk cId="2686194622" sldId="290"/>
            <ac:spMk id="3" creationId="{091F4881-AF77-F492-97E3-B2C7D4BA2E70}"/>
          </ac:spMkLst>
        </pc:spChg>
        <pc:spChg chg="del">
          <ac:chgData name="daniela rivera" userId="cf07b18eb180890d" providerId="LiveId" clId="{353DB12E-E006-4FF6-A181-704198C856F1}" dt="2023-05-02T20:01:53.172" v="108" actId="478"/>
          <ac:spMkLst>
            <pc:docMk/>
            <pc:sldMk cId="2686194622" sldId="290"/>
            <ac:spMk id="4" creationId="{647E2A8D-279B-9D95-7547-16934F71DFDC}"/>
          </ac:spMkLst>
        </pc:spChg>
        <pc:spChg chg="del mod">
          <ac:chgData name="daniela rivera" userId="cf07b18eb180890d" providerId="LiveId" clId="{353DB12E-E006-4FF6-A181-704198C856F1}" dt="2023-05-02T20:02:36.868" v="122" actId="478"/>
          <ac:spMkLst>
            <pc:docMk/>
            <pc:sldMk cId="2686194622" sldId="290"/>
            <ac:spMk id="6" creationId="{400E080F-40DB-82E2-ACAF-50EDDDE06F4E}"/>
          </ac:spMkLst>
        </pc:spChg>
        <pc:spChg chg="add del mod">
          <ac:chgData name="daniela rivera" userId="cf07b18eb180890d" providerId="LiveId" clId="{353DB12E-E006-4FF6-A181-704198C856F1}" dt="2023-05-02T20:01:54.909" v="109" actId="478"/>
          <ac:spMkLst>
            <pc:docMk/>
            <pc:sldMk cId="2686194622" sldId="290"/>
            <ac:spMk id="7" creationId="{7C31A244-565B-261E-697D-7118044CBEE3}"/>
          </ac:spMkLst>
        </pc:spChg>
        <pc:spChg chg="add mod">
          <ac:chgData name="daniela rivera" userId="cf07b18eb180890d" providerId="LiveId" clId="{353DB12E-E006-4FF6-A181-704198C856F1}" dt="2023-05-02T20:03:30.394" v="141" actId="207"/>
          <ac:spMkLst>
            <pc:docMk/>
            <pc:sldMk cId="2686194622" sldId="290"/>
            <ac:spMk id="9" creationId="{4C1B53D8-D23F-7493-8875-B23BFA904D35}"/>
          </ac:spMkLst>
        </pc:spChg>
        <pc:spChg chg="add mod">
          <ac:chgData name="daniela rivera" userId="cf07b18eb180890d" providerId="LiveId" clId="{353DB12E-E006-4FF6-A181-704198C856F1}" dt="2023-05-02T20:03:25.612" v="138" actId="207"/>
          <ac:spMkLst>
            <pc:docMk/>
            <pc:sldMk cId="2686194622" sldId="290"/>
            <ac:spMk id="10" creationId="{64C3B0C4-1C1D-122F-E2F2-B8AA0E1BF44E}"/>
          </ac:spMkLst>
        </pc:spChg>
        <pc:graphicFrameChg chg="del">
          <ac:chgData name="daniela rivera" userId="cf07b18eb180890d" providerId="LiveId" clId="{353DB12E-E006-4FF6-A181-704198C856F1}" dt="2023-05-02T20:01:45.364" v="106" actId="478"/>
          <ac:graphicFrameMkLst>
            <pc:docMk/>
            <pc:sldMk cId="2686194622" sldId="290"/>
            <ac:graphicFrameMk id="8" creationId="{88905302-B2D9-CB09-1FEF-A6A59C9841FB}"/>
          </ac:graphicFrameMkLst>
        </pc:graphicFrameChg>
        <pc:picChg chg="mod">
          <ac:chgData name="daniela rivera" userId="cf07b18eb180890d" providerId="LiveId" clId="{353DB12E-E006-4FF6-A181-704198C856F1}" dt="2023-05-02T20:02:02.678" v="111" actId="1076"/>
          <ac:picMkLst>
            <pc:docMk/>
            <pc:sldMk cId="2686194622" sldId="290"/>
            <ac:picMk id="2" creationId="{6F803272-7D92-CDFD-A55C-254BBC11CD3B}"/>
          </ac:picMkLst>
        </pc:picChg>
      </pc:sldChg>
      <pc:sldChg chg="addSp delSp modSp add mod modTransition">
        <pc:chgData name="daniela rivera" userId="cf07b18eb180890d" providerId="LiveId" clId="{353DB12E-E006-4FF6-A181-704198C856F1}" dt="2023-05-02T20:58:23.075" v="1072"/>
        <pc:sldMkLst>
          <pc:docMk/>
          <pc:sldMk cId="485792411" sldId="291"/>
        </pc:sldMkLst>
        <pc:spChg chg="add mod">
          <ac:chgData name="daniela rivera" userId="cf07b18eb180890d" providerId="LiveId" clId="{353DB12E-E006-4FF6-A181-704198C856F1}" dt="2023-05-02T20:11:51.827" v="244" actId="1076"/>
          <ac:spMkLst>
            <pc:docMk/>
            <pc:sldMk cId="485792411" sldId="291"/>
            <ac:spMk id="3" creationId="{FC51B672-140E-489C-DE2A-248C02BB9258}"/>
          </ac:spMkLst>
        </pc:spChg>
        <pc:spChg chg="del">
          <ac:chgData name="daniela rivera" userId="cf07b18eb180890d" providerId="LiveId" clId="{353DB12E-E006-4FF6-A181-704198C856F1}" dt="2023-05-02T20:09:08.474" v="194" actId="478"/>
          <ac:spMkLst>
            <pc:docMk/>
            <pc:sldMk cId="485792411" sldId="291"/>
            <ac:spMk id="4" creationId="{647E2A8D-279B-9D95-7547-16934F71DFDC}"/>
          </ac:spMkLst>
        </pc:spChg>
        <pc:spChg chg="del mod">
          <ac:chgData name="daniela rivera" userId="cf07b18eb180890d" providerId="LiveId" clId="{353DB12E-E006-4FF6-A181-704198C856F1}" dt="2023-05-02T20:11:32.980" v="238" actId="478"/>
          <ac:spMkLst>
            <pc:docMk/>
            <pc:sldMk cId="485792411" sldId="291"/>
            <ac:spMk id="6" creationId="{B8732A06-D556-4F53-DD77-1F04E4A0FBE1}"/>
          </ac:spMkLst>
        </pc:spChg>
        <pc:spChg chg="add del mod">
          <ac:chgData name="daniela rivera" userId="cf07b18eb180890d" providerId="LiveId" clId="{353DB12E-E006-4FF6-A181-704198C856F1}" dt="2023-05-02T20:09:10.294" v="195" actId="478"/>
          <ac:spMkLst>
            <pc:docMk/>
            <pc:sldMk cId="485792411" sldId="291"/>
            <ac:spMk id="7" creationId="{88AC8C6F-9314-D592-4816-84CB119C9448}"/>
          </ac:spMkLst>
        </pc:spChg>
        <pc:spChg chg="add mod">
          <ac:chgData name="daniela rivera" userId="cf07b18eb180890d" providerId="LiveId" clId="{353DB12E-E006-4FF6-A181-704198C856F1}" dt="2023-05-02T20:11:57.795" v="245" actId="1076"/>
          <ac:spMkLst>
            <pc:docMk/>
            <pc:sldMk cId="485792411" sldId="291"/>
            <ac:spMk id="9" creationId="{02F41B83-7A85-98D5-8EB4-CE0337FAB7A5}"/>
          </ac:spMkLst>
        </pc:spChg>
        <pc:spChg chg="add mod">
          <ac:chgData name="daniela rivera" userId="cf07b18eb180890d" providerId="LiveId" clId="{353DB12E-E006-4FF6-A181-704198C856F1}" dt="2023-05-02T20:12:02.624" v="246" actId="1076"/>
          <ac:spMkLst>
            <pc:docMk/>
            <pc:sldMk cId="485792411" sldId="291"/>
            <ac:spMk id="10" creationId="{5522315A-672D-FA59-39D1-C211807A132E}"/>
          </ac:spMkLst>
        </pc:spChg>
        <pc:spChg chg="add mod">
          <ac:chgData name="daniela rivera" userId="cf07b18eb180890d" providerId="LiveId" clId="{353DB12E-E006-4FF6-A181-704198C856F1}" dt="2023-05-02T20:12:06.561" v="247" actId="1076"/>
          <ac:spMkLst>
            <pc:docMk/>
            <pc:sldMk cId="485792411" sldId="291"/>
            <ac:spMk id="11" creationId="{A9854B41-38CF-4549-4DC7-C03A9510426C}"/>
          </ac:spMkLst>
        </pc:spChg>
        <pc:graphicFrameChg chg="del">
          <ac:chgData name="daniela rivera" userId="cf07b18eb180890d" providerId="LiveId" clId="{353DB12E-E006-4FF6-A181-704198C856F1}" dt="2023-05-02T20:08:45.220" v="191" actId="478"/>
          <ac:graphicFrameMkLst>
            <pc:docMk/>
            <pc:sldMk cId="485792411" sldId="291"/>
            <ac:graphicFrameMk id="8" creationId="{88905302-B2D9-CB09-1FEF-A6A59C9841FB}"/>
          </ac:graphicFrameMkLst>
        </pc:graphicFrameChg>
        <pc:picChg chg="mod">
          <ac:chgData name="daniela rivera" userId="cf07b18eb180890d" providerId="LiveId" clId="{353DB12E-E006-4FF6-A181-704198C856F1}" dt="2023-05-02T20:09:06.150" v="193" actId="1076"/>
          <ac:picMkLst>
            <pc:docMk/>
            <pc:sldMk cId="485792411" sldId="291"/>
            <ac:picMk id="2" creationId="{E8F50428-7B9D-4D77-45B8-D5CD837E7806}"/>
          </ac:picMkLst>
        </pc:picChg>
      </pc:sldChg>
      <pc:sldChg chg="add del">
        <pc:chgData name="daniela rivera" userId="cf07b18eb180890d" providerId="LiveId" clId="{353DB12E-E006-4FF6-A181-704198C856F1}" dt="2023-05-02T20:25:11.091" v="651" actId="47"/>
        <pc:sldMkLst>
          <pc:docMk/>
          <pc:sldMk cId="901738565" sldId="292"/>
        </pc:sldMkLst>
      </pc:sldChg>
      <pc:sldChg chg="add del">
        <pc:chgData name="daniela rivera" userId="cf07b18eb180890d" providerId="LiveId" clId="{353DB12E-E006-4FF6-A181-704198C856F1}" dt="2023-05-02T20:12:14.275" v="248" actId="47"/>
        <pc:sldMkLst>
          <pc:docMk/>
          <pc:sldMk cId="1660431313" sldId="292"/>
        </pc:sldMkLst>
      </pc:sldChg>
      <pc:sldChg chg="addSp delSp modSp add mod modTransition">
        <pc:chgData name="daniela rivera" userId="cf07b18eb180890d" providerId="LiveId" clId="{353DB12E-E006-4FF6-A181-704198C856F1}" dt="2023-05-02T20:58:23.075" v="1072"/>
        <pc:sldMkLst>
          <pc:docMk/>
          <pc:sldMk cId="2827074541" sldId="292"/>
        </pc:sldMkLst>
        <pc:spChg chg="del">
          <ac:chgData name="daniela rivera" userId="cf07b18eb180890d" providerId="LiveId" clId="{353DB12E-E006-4FF6-A181-704198C856F1}" dt="2023-05-02T20:34:21.683" v="850" actId="478"/>
          <ac:spMkLst>
            <pc:docMk/>
            <pc:sldMk cId="2827074541" sldId="292"/>
            <ac:spMk id="4" creationId="{647E2A8D-279B-9D95-7547-16934F71DFDC}"/>
          </ac:spMkLst>
        </pc:spChg>
        <pc:spChg chg="add del">
          <ac:chgData name="daniela rivera" userId="cf07b18eb180890d" providerId="LiveId" clId="{353DB12E-E006-4FF6-A181-704198C856F1}" dt="2023-05-02T20:32:53.819" v="830" actId="22"/>
          <ac:spMkLst>
            <pc:docMk/>
            <pc:sldMk cId="2827074541" sldId="292"/>
            <ac:spMk id="5" creationId="{4DA49796-65E6-CDB9-466E-AB2CBB131C66}"/>
          </ac:spMkLst>
        </pc:spChg>
        <pc:spChg chg="del mod">
          <ac:chgData name="daniela rivera" userId="cf07b18eb180890d" providerId="LiveId" clId="{353DB12E-E006-4FF6-A181-704198C856F1}" dt="2023-05-02T20:33:47.896" v="840" actId="478"/>
          <ac:spMkLst>
            <pc:docMk/>
            <pc:sldMk cId="2827074541" sldId="292"/>
            <ac:spMk id="6" creationId="{B8732A06-D556-4F53-DD77-1F04E4A0FBE1}"/>
          </ac:spMkLst>
        </pc:spChg>
        <pc:spChg chg="add mod">
          <ac:chgData name="daniela rivera" userId="cf07b18eb180890d" providerId="LiveId" clId="{353DB12E-E006-4FF6-A181-704198C856F1}" dt="2023-05-02T20:34:17.231" v="849" actId="1036"/>
          <ac:spMkLst>
            <pc:docMk/>
            <pc:sldMk cId="2827074541" sldId="292"/>
            <ac:spMk id="7" creationId="{3ABD06C6-0920-3662-B5CE-FB8B4BEE5B74}"/>
          </ac:spMkLst>
        </pc:spChg>
        <pc:spChg chg="add mod">
          <ac:chgData name="daniela rivera" userId="cf07b18eb180890d" providerId="LiveId" clId="{353DB12E-E006-4FF6-A181-704198C856F1}" dt="2023-05-02T20:34:13.279" v="841" actId="1076"/>
          <ac:spMkLst>
            <pc:docMk/>
            <pc:sldMk cId="2827074541" sldId="292"/>
            <ac:spMk id="9" creationId="{1C2353C1-6E48-25E4-C001-27A07D087604}"/>
          </ac:spMkLst>
        </pc:spChg>
        <pc:spChg chg="add del mod">
          <ac:chgData name="daniela rivera" userId="cf07b18eb180890d" providerId="LiveId" clId="{353DB12E-E006-4FF6-A181-704198C856F1}" dt="2023-05-02T20:34:23.700" v="851" actId="478"/>
          <ac:spMkLst>
            <pc:docMk/>
            <pc:sldMk cId="2827074541" sldId="292"/>
            <ac:spMk id="11" creationId="{C10216B7-5DA9-B557-BDF0-4236CE3245F8}"/>
          </ac:spMkLst>
        </pc:spChg>
        <pc:graphicFrameChg chg="del">
          <ac:chgData name="daniela rivera" userId="cf07b18eb180890d" providerId="LiveId" clId="{353DB12E-E006-4FF6-A181-704198C856F1}" dt="2023-05-02T20:32:42.691" v="827" actId="478"/>
          <ac:graphicFrameMkLst>
            <pc:docMk/>
            <pc:sldMk cId="2827074541" sldId="292"/>
            <ac:graphicFrameMk id="8" creationId="{88905302-B2D9-CB09-1FEF-A6A59C9841FB}"/>
          </ac:graphicFrameMkLst>
        </pc:graphicFrameChg>
        <pc:picChg chg="mod">
          <ac:chgData name="daniela rivera" userId="cf07b18eb180890d" providerId="LiveId" clId="{353DB12E-E006-4FF6-A181-704198C856F1}" dt="2023-05-02T20:34:30.327" v="853" actId="1076"/>
          <ac:picMkLst>
            <pc:docMk/>
            <pc:sldMk cId="2827074541" sldId="292"/>
            <ac:picMk id="3" creationId="{87D3E668-90E9-FF7D-B466-4EBB563F296C}"/>
          </ac:picMkLst>
        </pc:picChg>
        <pc:picChg chg="add del mod">
          <ac:chgData name="daniela rivera" userId="cf07b18eb180890d" providerId="LiveId" clId="{353DB12E-E006-4FF6-A181-704198C856F1}" dt="2023-05-02T20:34:37.418" v="855"/>
          <ac:picMkLst>
            <pc:docMk/>
            <pc:sldMk cId="2827074541" sldId="292"/>
            <ac:picMk id="12" creationId="{7F4B2D1E-9580-7DEC-47BF-9DCE01D2B274}"/>
          </ac:picMkLst>
        </pc:picChg>
      </pc:sldChg>
      <pc:sldChg chg="addSp delSp modSp add mod modTransition">
        <pc:chgData name="daniela rivera" userId="cf07b18eb180890d" providerId="LiveId" clId="{353DB12E-E006-4FF6-A181-704198C856F1}" dt="2023-05-02T20:58:23.075" v="1072"/>
        <pc:sldMkLst>
          <pc:docMk/>
          <pc:sldMk cId="4288473967" sldId="293"/>
        </pc:sldMkLst>
        <pc:spChg chg="del">
          <ac:chgData name="daniela rivera" userId="cf07b18eb180890d" providerId="LiveId" clId="{353DB12E-E006-4FF6-A181-704198C856F1}" dt="2023-05-02T20:34:49.877" v="858" actId="478"/>
          <ac:spMkLst>
            <pc:docMk/>
            <pc:sldMk cId="4288473967" sldId="293"/>
            <ac:spMk id="7" creationId="{3ABD06C6-0920-3662-B5CE-FB8B4BEE5B74}"/>
          </ac:spMkLst>
        </pc:spChg>
        <pc:spChg chg="del">
          <ac:chgData name="daniela rivera" userId="cf07b18eb180890d" providerId="LiveId" clId="{353DB12E-E006-4FF6-A181-704198C856F1}" dt="2023-05-02T20:34:51.571" v="859" actId="478"/>
          <ac:spMkLst>
            <pc:docMk/>
            <pc:sldMk cId="4288473967" sldId="293"/>
            <ac:spMk id="9" creationId="{1C2353C1-6E48-25E4-C001-27A07D087604}"/>
          </ac:spMkLst>
        </pc:spChg>
        <pc:picChg chg="add mod">
          <ac:chgData name="daniela rivera" userId="cf07b18eb180890d" providerId="LiveId" clId="{353DB12E-E006-4FF6-A181-704198C856F1}" dt="2023-05-02T20:35:13.882" v="905" actId="14861"/>
          <ac:picMkLst>
            <pc:docMk/>
            <pc:sldMk cId="4288473967" sldId="293"/>
            <ac:picMk id="2" creationId="{59383765-8B86-3D76-808B-80EE4D9B4B80}"/>
          </ac:picMkLst>
        </pc:picChg>
      </pc:sldChg>
      <pc:sldChg chg="addSp delSp modSp add mod modTransition">
        <pc:chgData name="daniela rivera" userId="cf07b18eb180890d" providerId="LiveId" clId="{353DB12E-E006-4FF6-A181-704198C856F1}" dt="2023-05-02T20:58:23.075" v="1072"/>
        <pc:sldMkLst>
          <pc:docMk/>
          <pc:sldMk cId="123835791" sldId="294"/>
        </pc:sldMkLst>
        <pc:picChg chg="add mod">
          <ac:chgData name="daniela rivera" userId="cf07b18eb180890d" providerId="LiveId" clId="{353DB12E-E006-4FF6-A181-704198C856F1}" dt="2023-05-02T20:37:56.753" v="1035" actId="14861"/>
          <ac:picMkLst>
            <pc:docMk/>
            <pc:sldMk cId="123835791" sldId="294"/>
            <ac:picMk id="2" creationId="{A0FE6387-3730-BD7E-0BC7-37CEF41ACC67}"/>
          </ac:picMkLst>
        </pc:picChg>
        <pc:picChg chg="mod">
          <ac:chgData name="daniela rivera" userId="cf07b18eb180890d" providerId="LiveId" clId="{353DB12E-E006-4FF6-A181-704198C856F1}" dt="2023-05-02T20:38:01.109" v="1040" actId="1035"/>
          <ac:picMkLst>
            <pc:docMk/>
            <pc:sldMk cId="123835791" sldId="294"/>
            <ac:picMk id="6" creationId="{031E3DD8-091C-31FB-8B81-A4D052841CAE}"/>
          </ac:picMkLst>
        </pc:picChg>
        <pc:picChg chg="del">
          <ac:chgData name="daniela rivera" userId="cf07b18eb180890d" providerId="LiveId" clId="{353DB12E-E006-4FF6-A181-704198C856F1}" dt="2023-05-02T20:37:33.686" v="1001" actId="478"/>
          <ac:picMkLst>
            <pc:docMk/>
            <pc:sldMk cId="123835791" sldId="294"/>
            <ac:picMk id="8" creationId="{A68090B4-7BCD-0DC9-1BD9-D90A78EE7AB0}"/>
          </ac:picMkLst>
        </pc:picChg>
      </pc:sldChg>
      <pc:sldChg chg="delSp add del mod">
        <pc:chgData name="daniela rivera" userId="cf07b18eb180890d" providerId="LiveId" clId="{353DB12E-E006-4FF6-A181-704198C856F1}" dt="2023-05-02T20:35:36.693" v="910" actId="47"/>
        <pc:sldMkLst>
          <pc:docMk/>
          <pc:sldMk cId="316476621" sldId="294"/>
        </pc:sldMkLst>
        <pc:picChg chg="del">
          <ac:chgData name="daniela rivera" userId="cf07b18eb180890d" providerId="LiveId" clId="{353DB12E-E006-4FF6-A181-704198C856F1}" dt="2023-05-02T20:35:25.719" v="908" actId="478"/>
          <ac:picMkLst>
            <pc:docMk/>
            <pc:sldMk cId="316476621" sldId="294"/>
            <ac:picMk id="2" creationId="{59383765-8B86-3D76-808B-80EE4D9B4B80}"/>
          </ac:picMkLst>
        </pc:picChg>
        <pc:picChg chg="del">
          <ac:chgData name="daniela rivera" userId="cf07b18eb180890d" providerId="LiveId" clId="{353DB12E-E006-4FF6-A181-704198C856F1}" dt="2023-05-02T20:35:32.249" v="909" actId="21"/>
          <ac:picMkLst>
            <pc:docMk/>
            <pc:sldMk cId="316476621" sldId="294"/>
            <ac:picMk id="3" creationId="{87D3E668-90E9-FF7D-B466-4EBB563F296C}"/>
          </ac:picMkLst>
        </pc:picChg>
      </pc:sldChg>
      <pc:sldChg chg="delSp modSp add del mod ord">
        <pc:chgData name="daniela rivera" userId="cf07b18eb180890d" providerId="LiveId" clId="{353DB12E-E006-4FF6-A181-704198C856F1}" dt="2023-05-02T20:55:13.353" v="1060" actId="47"/>
        <pc:sldMkLst>
          <pc:docMk/>
          <pc:sldMk cId="2210159210" sldId="295"/>
        </pc:sldMkLst>
        <pc:spChg chg="mod">
          <ac:chgData name="daniela rivera" userId="cf07b18eb180890d" providerId="LiveId" clId="{353DB12E-E006-4FF6-A181-704198C856F1}" dt="2023-05-02T20:54:09.892" v="1050"/>
          <ac:spMkLst>
            <pc:docMk/>
            <pc:sldMk cId="2210159210" sldId="295"/>
            <ac:spMk id="5" creationId="{14EF20C7-8CD8-889F-6B20-1A99779060E7}"/>
          </ac:spMkLst>
        </pc:spChg>
        <pc:spChg chg="del mod">
          <ac:chgData name="daniela rivera" userId="cf07b18eb180890d" providerId="LiveId" clId="{353DB12E-E006-4FF6-A181-704198C856F1}" dt="2023-05-02T20:54:41.633" v="1058" actId="21"/>
          <ac:spMkLst>
            <pc:docMk/>
            <pc:sldMk cId="2210159210" sldId="295"/>
            <ac:spMk id="7" creationId="{14069192-D28F-6BBF-91B4-9D769EC17A2C}"/>
          </ac:spMkLst>
        </pc:spChg>
      </pc:sldChg>
      <pc:sldChg chg="addSp delSp modSp new mod modTransition">
        <pc:chgData name="daniela rivera" userId="cf07b18eb180890d" providerId="LiveId" clId="{353DB12E-E006-4FF6-A181-704198C856F1}" dt="2023-05-02T20:58:23.075" v="1072"/>
        <pc:sldMkLst>
          <pc:docMk/>
          <pc:sldMk cId="4120561180" sldId="295"/>
        </pc:sldMkLst>
        <pc:spChg chg="del">
          <ac:chgData name="daniela rivera" userId="cf07b18eb180890d" providerId="LiveId" clId="{353DB12E-E006-4FF6-A181-704198C856F1}" dt="2023-05-02T20:55:31" v="1062" actId="478"/>
          <ac:spMkLst>
            <pc:docMk/>
            <pc:sldMk cId="4120561180" sldId="295"/>
            <ac:spMk id="2" creationId="{8ECA3B74-38C2-2836-3AFC-ECC8C79EE7D8}"/>
          </ac:spMkLst>
        </pc:spChg>
        <pc:spChg chg="del">
          <ac:chgData name="daniela rivera" userId="cf07b18eb180890d" providerId="LiveId" clId="{353DB12E-E006-4FF6-A181-704198C856F1}" dt="2023-05-02T20:55:32.817" v="1063" actId="478"/>
          <ac:spMkLst>
            <pc:docMk/>
            <pc:sldMk cId="4120561180" sldId="295"/>
            <ac:spMk id="3" creationId="{704D58C7-1337-5E1F-FCE6-35CF54E49327}"/>
          </ac:spMkLst>
        </pc:spChg>
        <pc:picChg chg="add mod">
          <ac:chgData name="daniela rivera" userId="cf07b18eb180890d" providerId="LiveId" clId="{353DB12E-E006-4FF6-A181-704198C856F1}" dt="2023-05-02T20:57:12.484" v="1068" actId="1076"/>
          <ac:picMkLst>
            <pc:docMk/>
            <pc:sldMk cId="4120561180" sldId="295"/>
            <ac:picMk id="8194" creationId="{F4B644EA-3B7B-1A8B-1641-45C36CA52313}"/>
          </ac:picMkLst>
        </pc:picChg>
      </pc:sldChg>
      <pc:sldMasterChg chg="modTransition modSldLayout">
        <pc:chgData name="daniela rivera" userId="cf07b18eb180890d" providerId="LiveId" clId="{353DB12E-E006-4FF6-A181-704198C856F1}" dt="2023-05-02T20:58:23.075" v="1072"/>
        <pc:sldMasterMkLst>
          <pc:docMk/>
          <pc:sldMasterMk cId="4266049045" sldId="2147483660"/>
        </pc:sldMasterMkLst>
        <pc:sldLayoutChg chg="modTransition">
          <pc:chgData name="daniela rivera" userId="cf07b18eb180890d" providerId="LiveId" clId="{353DB12E-E006-4FF6-A181-704198C856F1}" dt="2023-05-02T20:58:23.075" v="1072"/>
          <pc:sldLayoutMkLst>
            <pc:docMk/>
            <pc:sldMasterMk cId="4266049045" sldId="2147483660"/>
            <pc:sldLayoutMk cId="2174228214" sldId="2147483661"/>
          </pc:sldLayoutMkLst>
        </pc:sldLayoutChg>
        <pc:sldLayoutChg chg="modTransition">
          <pc:chgData name="daniela rivera" userId="cf07b18eb180890d" providerId="LiveId" clId="{353DB12E-E006-4FF6-A181-704198C856F1}" dt="2023-05-02T20:58:23.075" v="1072"/>
          <pc:sldLayoutMkLst>
            <pc:docMk/>
            <pc:sldMasterMk cId="4266049045" sldId="2147483660"/>
            <pc:sldLayoutMk cId="2577048796" sldId="2147483662"/>
          </pc:sldLayoutMkLst>
        </pc:sldLayoutChg>
        <pc:sldLayoutChg chg="modTransition">
          <pc:chgData name="daniela rivera" userId="cf07b18eb180890d" providerId="LiveId" clId="{353DB12E-E006-4FF6-A181-704198C856F1}" dt="2023-05-02T20:58:23.075" v="1072"/>
          <pc:sldLayoutMkLst>
            <pc:docMk/>
            <pc:sldMasterMk cId="4266049045" sldId="2147483660"/>
            <pc:sldLayoutMk cId="2290214952" sldId="2147483663"/>
          </pc:sldLayoutMkLst>
        </pc:sldLayoutChg>
        <pc:sldLayoutChg chg="modTransition">
          <pc:chgData name="daniela rivera" userId="cf07b18eb180890d" providerId="LiveId" clId="{353DB12E-E006-4FF6-A181-704198C856F1}" dt="2023-05-02T20:58:23.075" v="1072"/>
          <pc:sldLayoutMkLst>
            <pc:docMk/>
            <pc:sldMasterMk cId="4266049045" sldId="2147483660"/>
            <pc:sldLayoutMk cId="1892841725" sldId="2147483664"/>
          </pc:sldLayoutMkLst>
        </pc:sldLayoutChg>
        <pc:sldLayoutChg chg="modTransition">
          <pc:chgData name="daniela rivera" userId="cf07b18eb180890d" providerId="LiveId" clId="{353DB12E-E006-4FF6-A181-704198C856F1}" dt="2023-05-02T20:58:23.075" v="1072"/>
          <pc:sldLayoutMkLst>
            <pc:docMk/>
            <pc:sldMasterMk cId="4266049045" sldId="2147483660"/>
            <pc:sldLayoutMk cId="154498261" sldId="2147483665"/>
          </pc:sldLayoutMkLst>
        </pc:sldLayoutChg>
        <pc:sldLayoutChg chg="modTransition">
          <pc:chgData name="daniela rivera" userId="cf07b18eb180890d" providerId="LiveId" clId="{353DB12E-E006-4FF6-A181-704198C856F1}" dt="2023-05-02T20:58:23.075" v="1072"/>
          <pc:sldLayoutMkLst>
            <pc:docMk/>
            <pc:sldMasterMk cId="4266049045" sldId="2147483660"/>
            <pc:sldLayoutMk cId="3647303706" sldId="2147483666"/>
          </pc:sldLayoutMkLst>
        </pc:sldLayoutChg>
        <pc:sldLayoutChg chg="modTransition">
          <pc:chgData name="daniela rivera" userId="cf07b18eb180890d" providerId="LiveId" clId="{353DB12E-E006-4FF6-A181-704198C856F1}" dt="2023-05-02T20:58:23.075" v="1072"/>
          <pc:sldLayoutMkLst>
            <pc:docMk/>
            <pc:sldMasterMk cId="4266049045" sldId="2147483660"/>
            <pc:sldLayoutMk cId="3016999451" sldId="2147483667"/>
          </pc:sldLayoutMkLst>
        </pc:sldLayoutChg>
        <pc:sldLayoutChg chg="modTransition">
          <pc:chgData name="daniela rivera" userId="cf07b18eb180890d" providerId="LiveId" clId="{353DB12E-E006-4FF6-A181-704198C856F1}" dt="2023-05-02T20:58:23.075" v="1072"/>
          <pc:sldLayoutMkLst>
            <pc:docMk/>
            <pc:sldMasterMk cId="4266049045" sldId="2147483660"/>
            <pc:sldLayoutMk cId="3779461001" sldId="2147483668"/>
          </pc:sldLayoutMkLst>
        </pc:sldLayoutChg>
        <pc:sldLayoutChg chg="modTransition">
          <pc:chgData name="daniela rivera" userId="cf07b18eb180890d" providerId="LiveId" clId="{353DB12E-E006-4FF6-A181-704198C856F1}" dt="2023-05-02T20:58:23.075" v="1072"/>
          <pc:sldLayoutMkLst>
            <pc:docMk/>
            <pc:sldMasterMk cId="4266049045" sldId="2147483660"/>
            <pc:sldLayoutMk cId="2014232096" sldId="2147483669"/>
          </pc:sldLayoutMkLst>
        </pc:sldLayoutChg>
        <pc:sldLayoutChg chg="modTransition">
          <pc:chgData name="daniela rivera" userId="cf07b18eb180890d" providerId="LiveId" clId="{353DB12E-E006-4FF6-A181-704198C856F1}" dt="2023-05-02T20:58:23.075" v="1072"/>
          <pc:sldLayoutMkLst>
            <pc:docMk/>
            <pc:sldMasterMk cId="4266049045" sldId="2147483660"/>
            <pc:sldLayoutMk cId="2393687104" sldId="2147483670"/>
          </pc:sldLayoutMkLst>
        </pc:sldLayoutChg>
        <pc:sldLayoutChg chg="modTransition">
          <pc:chgData name="daniela rivera" userId="cf07b18eb180890d" providerId="LiveId" clId="{353DB12E-E006-4FF6-A181-704198C856F1}" dt="2023-05-02T20:58:23.075" v="1072"/>
          <pc:sldLayoutMkLst>
            <pc:docMk/>
            <pc:sldMasterMk cId="4266049045" sldId="2147483660"/>
            <pc:sldLayoutMk cId="3580976668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C8DEAC-C47E-480A-9BDF-62C0B3E6773D}" type="datetimeFigureOut">
              <a:rPr lang="es-CO" smtClean="0"/>
              <a:t>3/05/2023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F53E71-7D4A-4987-AD9F-CF274C947A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258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2B984-832B-4C69-879F-4E8A20945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B3B9FA-6507-4606-A361-3DD1508F0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C70489-8511-4DD7-B88C-25C922B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3/05/2023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F7B218-70C8-4F9F-8B7B-5C968FC3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11CC8B-0452-4D29-8A4C-668CBC1A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28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38E6F-BD90-4CA0-AD22-3355EE2E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A5485F-0D39-40C0-AD60-B3CDC2A97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668E20-1978-4318-939D-112AE77A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3/05/2023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0F0495-A2C7-4381-A14E-5A48E276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F22CAE-CA02-479D-8AC9-117A5A6A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69A27C-BF27-48F3-BC46-590A3E998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7EB6A3-6611-4A9E-8B0C-C641AF0E3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EF716-1C8B-4188-8F0E-7684F4CB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3/05/2023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EF1286-FB8A-4E66-9ECC-C3D454E7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0F0679-4861-41BB-88E4-47BE6A9F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76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6DD45-9386-4273-8BAF-FE978D5F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33E9BE-CCA9-4C99-9798-40DF68945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348C39-55E9-47EB-AC9D-0FCE7E06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3/05/2023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FB0C8F-91B1-4BF3-BD29-80F30C39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8EB58E-4E6E-48C9-B977-616F9D25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4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537CA-3F41-4ED1-B5B7-490F6632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DF1CB7-F32A-4C14-A413-DB1D2E0A8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1DD017-4842-4901-A266-524F91A5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3/05/2023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B4D1E-3C7F-47C8-B393-7876AA7C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DA79D7-4932-4F19-A291-5700B853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14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047E3-7304-4828-86DA-26115591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31536B-43A3-45C3-8AAB-15DCB82E8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65EC7F-1552-490A-8660-4B2011A13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A800AD-70F8-436C-878F-E328DB9D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3/05/2023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D523CF-93E6-43D8-B6F4-D1E6662C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2F2D01-19E0-4430-BF78-2AF86C2E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4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CBCF6-9998-4066-A72C-0081C0AA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EB600E-09F6-477F-96F9-1087687F4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6DC517-FAE9-4529-944A-7EC019227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BCD679-E4C9-4099-B189-6975AE6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D6C6E-21EC-43C3-9B40-61D1C47D2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CC8AE8-D3B3-49B3-B75C-5127492D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3/05/2023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0C6CB7-CED7-4CF6-A57B-FF35591B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ACED17-C76A-43B6-ABAF-74721958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08F2E-B84B-4309-A580-F712A0FA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EB8326-DF9E-4DCD-9558-691EFBA8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3/05/2023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165099-48B1-427C-B35E-DCCE3DF3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401A22-B748-4EF1-891D-8F7364D4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03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5188D3-401A-44E0-8C69-B3EBDE53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3/05/2023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32B116-D41D-483E-A326-2AF9CDF7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61E4E4-C03A-4889-8D52-2C47F0D9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9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37062-313E-437C-B674-06F2C1602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0BCDE4-E340-4FBB-BEC4-19E963017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C26DE5-6D66-46B2-8E91-D2EE1A555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05EFE3-23A6-48F5-8EE1-58739094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3/05/2023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E03581-635E-4223-834D-D30CDAE9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DCAA49-3DC5-47D1-B448-1C53177C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6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25288-5DF6-4634-9FFF-8CA5AAE8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BE4EAF-D4B4-4A78-BC2C-94971CBE8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448BC3-27A9-405E-BEC2-7F66F4EE1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634034-3C2D-42AF-A81D-A7CB2AD0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3/05/2023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3DE70C-CA6F-43D3-B495-BC216E41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F5828E-20ED-4548-890E-D42E3E6D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32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95135F-581C-4DC2-9EE6-6A98391C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7E991D-DA7A-4C92-AC45-FAFF32209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E5CB0-92C4-4C21-952E-66A605590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213A1-E688-46A8-8F9E-4117BF54AF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3/05/2023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D48E11-143F-4B19-901B-BE6CC1BB3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36F1C-DFA2-4C88-9436-9E1A9A3D5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89300-1963-49A4-877B-DE6257E3F48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4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elearning.toef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me.mycak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daimajia.androidanimations.library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liveworksheets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kitos.com/tag/juegos-de-ingles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2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play.google.com/store/apps/details?id=com.duoling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C1E03-061F-3F81-6E7B-B9218ED5D4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>
                <a:latin typeface="Arial Rounded MT Bold" panose="020F0704030504030204" pitchFamily="34" charset="0"/>
              </a:rPr>
              <a:t>APPS FOR LEARNING ENGLISH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01A6FC-B52C-1404-7B76-6AAA234DF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Teacher Daniela </a:t>
            </a:r>
            <a:r>
              <a:rPr lang="en-US" dirty="0" err="1"/>
              <a:t>Clavijo</a:t>
            </a:r>
            <a:r>
              <a:rPr lang="en-US" dirty="0"/>
              <a:t> Rivera</a:t>
            </a:r>
          </a:p>
          <a:p>
            <a:r>
              <a:rPr lang="en-US" dirty="0"/>
              <a:t>Bilingual Program</a:t>
            </a:r>
          </a:p>
          <a:p>
            <a:r>
              <a:rPr lang="en-US" dirty="0"/>
              <a:t>May 2023</a:t>
            </a:r>
          </a:p>
        </p:txBody>
      </p:sp>
      <p:pic>
        <p:nvPicPr>
          <p:cNvPr id="1026" name="Picture 2" descr="Kids-learning GIFs - Get the best GIF on GIPHY">
            <a:extLst>
              <a:ext uri="{FF2B5EF4-FFF2-40B4-BE49-F238E27FC236}">
                <a16:creationId xmlns:a16="http://schemas.microsoft.com/office/drawing/2014/main" id="{512B194A-95B9-F84F-BDB1-8B2827DA2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97646"/>
            <a:ext cx="2273300" cy="30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ton De Enlace PNG, Vectores, PSD, e Clipart Para Descarga Gratuita -  Pngtree">
            <a:extLst>
              <a:ext uri="{FF2B5EF4-FFF2-40B4-BE49-F238E27FC236}">
                <a16:creationId xmlns:a16="http://schemas.microsoft.com/office/drawing/2014/main" id="{C4779073-57B6-03F2-B27F-C5837F614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19236" r="24044" b="28133"/>
          <a:stretch/>
        </p:blipFill>
        <p:spPr bwMode="auto">
          <a:xfrm>
            <a:off x="2854448" y="1804859"/>
            <a:ext cx="552451" cy="5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E7B2B4B-5AE8-5AAB-774F-237DE17C09EF}"/>
              </a:ext>
            </a:extLst>
          </p:cNvPr>
          <p:cNvSpPr txBox="1"/>
          <p:nvPr/>
        </p:nvSpPr>
        <p:spPr>
          <a:xfrm>
            <a:off x="2854448" y="3932232"/>
            <a:ext cx="7570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enjoying the app is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Email account (Gmail for getting in Play store)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Stay with an adult while you play in the app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69CDBF-67DA-24ED-B8A0-1882A770E35B}"/>
              </a:ext>
            </a:extLst>
          </p:cNvPr>
          <p:cNvSpPr txBox="1"/>
          <p:nvPr/>
        </p:nvSpPr>
        <p:spPr>
          <a:xfrm>
            <a:off x="3406899" y="1901215"/>
            <a:ext cx="6766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https://play.google.com/store/apps/details?id=com.elearning.toefl</a:t>
            </a:r>
            <a:r>
              <a:rPr lang="en-US" dirty="0"/>
              <a:t> </a:t>
            </a:r>
          </a:p>
        </p:txBody>
      </p:sp>
      <p:pic>
        <p:nvPicPr>
          <p:cNvPr id="5" name="Picture 2" descr="Gone - Rules 1) - Wattpad">
            <a:extLst>
              <a:ext uri="{FF2B5EF4-FFF2-40B4-BE49-F238E27FC236}">
                <a16:creationId xmlns:a16="http://schemas.microsoft.com/office/drawing/2014/main" id="{36B96EE8-8324-5CC5-C64B-4FF122EC2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06" y="2366903"/>
            <a:ext cx="4243388" cy="16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OEFL Listening - Apps en Google 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631581"/>
            <a:ext cx="2127373" cy="212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53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ke - Aprende idiomas - Apps en Google Pla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1" y="713098"/>
            <a:ext cx="2188919" cy="218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88905302-B2D9-CB09-1FEF-A6A59C984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78948"/>
              </p:ext>
            </p:extLst>
          </p:nvPr>
        </p:nvGraphicFramePr>
        <p:xfrm>
          <a:off x="912000" y="2679988"/>
          <a:ext cx="10368000" cy="731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456000">
                  <a:extLst>
                    <a:ext uri="{9D8B030D-6E8A-4147-A177-3AD203B41FA5}">
                      <a16:colId xmlns:a16="http://schemas.microsoft.com/office/drawing/2014/main" val="1314212548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2185776993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324537324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BÁSICA PRIMARIA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BÁSICA SECUNDARIA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EDUCACIÓN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3209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73296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34EEC58-0BFB-89F9-9BCA-60725C1054E9}"/>
              </a:ext>
            </a:extLst>
          </p:cNvPr>
          <p:cNvSpPr/>
          <p:nvPr/>
        </p:nvSpPr>
        <p:spPr>
          <a:xfrm>
            <a:off x="985800" y="3764563"/>
            <a:ext cx="10368000" cy="991959"/>
          </a:xfrm>
          <a:prstGeom prst="roundRect">
            <a:avLst/>
          </a:prstGeom>
          <a:solidFill>
            <a:srgbClr val="F513A4"/>
          </a:solidFill>
          <a:ln>
            <a:solidFill>
              <a:srgbClr val="F51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activities reinforce four skills: listening, writing, Reading and speaking.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441996B-32B7-2B61-6CB1-5418416445BC}"/>
              </a:ext>
            </a:extLst>
          </p:cNvPr>
          <p:cNvSpPr/>
          <p:nvPr/>
        </p:nvSpPr>
        <p:spPr>
          <a:xfrm>
            <a:off x="985800" y="5117123"/>
            <a:ext cx="10368000" cy="703059"/>
          </a:xfrm>
          <a:prstGeom prst="roundRect">
            <a:avLst/>
          </a:prstGeom>
          <a:solidFill>
            <a:srgbClr val="F513A4"/>
          </a:solidFill>
          <a:ln>
            <a:solidFill>
              <a:srgbClr val="F51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is contextualized by movie scenes.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5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ke - Aprende idiomas - Apps en Google Pla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1" y="713098"/>
            <a:ext cx="2188919" cy="218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34EEC58-0BFB-89F9-9BCA-60725C1054E9}"/>
              </a:ext>
            </a:extLst>
          </p:cNvPr>
          <p:cNvSpPr/>
          <p:nvPr/>
        </p:nvSpPr>
        <p:spPr>
          <a:xfrm>
            <a:off x="985800" y="4508417"/>
            <a:ext cx="10368000" cy="540000"/>
          </a:xfrm>
          <a:prstGeom prst="roundRect">
            <a:avLst/>
          </a:prstGeom>
          <a:solidFill>
            <a:srgbClr val="F513A4"/>
          </a:solidFill>
          <a:ln>
            <a:solidFill>
              <a:srgbClr val="F51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find a study button: classes, vocabulary and expressions.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441996B-32B7-2B61-6CB1-5418416445BC}"/>
              </a:ext>
            </a:extLst>
          </p:cNvPr>
          <p:cNvSpPr/>
          <p:nvPr/>
        </p:nvSpPr>
        <p:spPr>
          <a:xfrm>
            <a:off x="985800" y="5240215"/>
            <a:ext cx="10368000" cy="540000"/>
          </a:xfrm>
          <a:prstGeom prst="roundRect">
            <a:avLst/>
          </a:prstGeom>
          <a:solidFill>
            <a:srgbClr val="F513A4"/>
          </a:solidFill>
          <a:ln>
            <a:solidFill>
              <a:srgbClr val="F51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 presents different tests for applying knowledge.</a:t>
            </a:r>
          </a:p>
        </p:txBody>
      </p:sp>
      <p:sp>
        <p:nvSpPr>
          <p:cNvPr id="6" name="Rectángulo: esquinas redondeadas 2">
            <a:extLst>
              <a:ext uri="{FF2B5EF4-FFF2-40B4-BE49-F238E27FC236}">
                <a16:creationId xmlns:a16="http://schemas.microsoft.com/office/drawing/2014/main" id="{734EEC58-0BFB-89F9-9BCA-60725C1054E9}"/>
              </a:ext>
            </a:extLst>
          </p:cNvPr>
          <p:cNvSpPr/>
          <p:nvPr/>
        </p:nvSpPr>
        <p:spPr>
          <a:xfrm>
            <a:off x="985800" y="3044821"/>
            <a:ext cx="10368000" cy="540000"/>
          </a:xfrm>
          <a:prstGeom prst="roundRect">
            <a:avLst/>
          </a:prstGeom>
          <a:solidFill>
            <a:srgbClr val="F513A4"/>
          </a:solidFill>
          <a:ln>
            <a:solidFill>
              <a:srgbClr val="F51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 button for play different levels.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: esquinas redondeadas 4">
            <a:extLst>
              <a:ext uri="{FF2B5EF4-FFF2-40B4-BE49-F238E27FC236}">
                <a16:creationId xmlns:a16="http://schemas.microsoft.com/office/drawing/2014/main" id="{E441996B-32B7-2B61-6CB1-5418416445BC}"/>
              </a:ext>
            </a:extLst>
          </p:cNvPr>
          <p:cNvSpPr/>
          <p:nvPr/>
        </p:nvSpPr>
        <p:spPr>
          <a:xfrm>
            <a:off x="985800" y="3776619"/>
            <a:ext cx="10368000" cy="540000"/>
          </a:xfrm>
          <a:prstGeom prst="roundRect">
            <a:avLst/>
          </a:prstGeom>
          <a:solidFill>
            <a:srgbClr val="F513A4"/>
          </a:solidFill>
          <a:ln>
            <a:solidFill>
              <a:srgbClr val="F51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Classes button has material for learning.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5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C7B3C2-23EA-CF3A-F735-157E8D25E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20" y="1108829"/>
            <a:ext cx="2245797" cy="4868934"/>
          </a:xfrm>
          <a:prstGeom prst="rect">
            <a:avLst/>
          </a:prstGeom>
          <a:effectLst>
            <a:glow rad="241300">
              <a:srgbClr val="F513A4">
                <a:alpha val="70000"/>
              </a:srgbClr>
            </a:glo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B1189E-5969-876F-02C1-736855319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887" y="1108829"/>
            <a:ext cx="2245796" cy="4868934"/>
          </a:xfrm>
          <a:prstGeom prst="rect">
            <a:avLst/>
          </a:prstGeom>
          <a:effectLst>
            <a:glow rad="241300">
              <a:srgbClr val="F513A4">
                <a:alpha val="70000"/>
              </a:srgb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0A6DD6-4182-A16D-E432-2B6226825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354" y="1108829"/>
            <a:ext cx="2245797" cy="4868934"/>
          </a:xfrm>
          <a:prstGeom prst="rect">
            <a:avLst/>
          </a:prstGeom>
          <a:effectLst>
            <a:glow rad="241300">
              <a:srgbClr val="F513A4">
                <a:alpha val="70000"/>
              </a:srgbClr>
            </a:glo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319381-1342-6FCF-06C6-4235CBA42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4317" y="1108829"/>
            <a:ext cx="2245796" cy="4868934"/>
          </a:xfrm>
          <a:prstGeom prst="rect">
            <a:avLst/>
          </a:prstGeom>
          <a:effectLst>
            <a:glow rad="241300">
              <a:srgbClr val="F513A4">
                <a:alpha val="70000"/>
              </a:srgbClr>
            </a:glo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E4CCFF2-2FA4-81EF-684D-43BAD8AF6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784" y="1108829"/>
            <a:ext cx="2245796" cy="4868933"/>
          </a:xfrm>
          <a:prstGeom prst="rect">
            <a:avLst/>
          </a:prstGeom>
          <a:effectLst>
            <a:glow rad="241300">
              <a:srgbClr val="F513A4">
                <a:alpha val="70000"/>
              </a:srgbClr>
            </a:glow>
          </a:effectLst>
        </p:spPr>
      </p:pic>
      <p:pic>
        <p:nvPicPr>
          <p:cNvPr id="8" name="Picture 2" descr="Cake - Aprende idiomas - Apps en Google Pla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183" y="0"/>
            <a:ext cx="983817" cy="9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534E20-7D82-8FEA-6D3A-9F686BBC524F}"/>
              </a:ext>
            </a:extLst>
          </p:cNvPr>
          <p:cNvSpPr txBox="1"/>
          <p:nvPr/>
        </p:nvSpPr>
        <p:spPr>
          <a:xfrm>
            <a:off x="2494597" y="4127471"/>
            <a:ext cx="7570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enjoying the app is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Email account (Gmail for getting in Play store)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Stay with an adult while you play in the app</a:t>
            </a:r>
          </a:p>
        </p:txBody>
      </p:sp>
      <p:pic>
        <p:nvPicPr>
          <p:cNvPr id="5" name="Picture 2" descr="Boton De Enlace PNG, Vectores, PSD, e Clipart Para Descarga Gratuita -  Pngtree">
            <a:extLst>
              <a:ext uri="{FF2B5EF4-FFF2-40B4-BE49-F238E27FC236}">
                <a16:creationId xmlns:a16="http://schemas.microsoft.com/office/drawing/2014/main" id="{4FD7F21B-A966-9EF7-0A7D-C1F6285BC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19236" r="24044" b="28133"/>
          <a:stretch/>
        </p:blipFill>
        <p:spPr bwMode="auto">
          <a:xfrm>
            <a:off x="2494597" y="1759781"/>
            <a:ext cx="552451" cy="5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C44F84-5010-0A22-FAE7-3C3241578B95}"/>
              </a:ext>
            </a:extLst>
          </p:cNvPr>
          <p:cNvSpPr txBox="1"/>
          <p:nvPr/>
        </p:nvSpPr>
        <p:spPr>
          <a:xfrm>
            <a:off x="3047048" y="18561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https://play.google.com/store/apps/details?id=me.mycake</a:t>
            </a:r>
            <a:r>
              <a:rPr lang="en-US" dirty="0"/>
              <a:t> </a:t>
            </a:r>
          </a:p>
        </p:txBody>
      </p:sp>
      <p:pic>
        <p:nvPicPr>
          <p:cNvPr id="6" name="Picture 2" descr="Gone - Rules 1) - Wattpad">
            <a:extLst>
              <a:ext uri="{FF2B5EF4-FFF2-40B4-BE49-F238E27FC236}">
                <a16:creationId xmlns:a16="http://schemas.microsoft.com/office/drawing/2014/main" id="{FBE21F3C-FB51-30A6-1CDE-4ABC08A22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91" y="2420102"/>
            <a:ext cx="4243388" cy="16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ake - Aprende idiomas - Apps en Google Pla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1" y="713098"/>
            <a:ext cx="2188919" cy="218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9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88905302-B2D9-CB09-1FEF-A6A59C984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27242"/>
              </p:ext>
            </p:extLst>
          </p:nvPr>
        </p:nvGraphicFramePr>
        <p:xfrm>
          <a:off x="912000" y="2829842"/>
          <a:ext cx="10368000" cy="731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456000">
                  <a:extLst>
                    <a:ext uri="{9D8B030D-6E8A-4147-A177-3AD203B41FA5}">
                      <a16:colId xmlns:a16="http://schemas.microsoft.com/office/drawing/2014/main" val="1314212548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2185776993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324537324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BÁSICA PRIMARIA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BÁSICA SECUNDARIA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EDUCACIÓN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3209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73296"/>
                  </a:ext>
                </a:extLst>
              </a:tr>
            </a:tbl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CC0EA5C-991B-4CAC-E24B-4F345ACF7A67}"/>
              </a:ext>
            </a:extLst>
          </p:cNvPr>
          <p:cNvSpPr/>
          <p:nvPr/>
        </p:nvSpPr>
        <p:spPr>
          <a:xfrm>
            <a:off x="912001" y="3621538"/>
            <a:ext cx="10367998" cy="554892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 presents different vocabulary categories.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4EF20C7-8CD8-889F-6B20-1A99779060E7}"/>
              </a:ext>
            </a:extLst>
          </p:cNvPr>
          <p:cNvSpPr/>
          <p:nvPr/>
        </p:nvSpPr>
        <p:spPr>
          <a:xfrm>
            <a:off x="912001" y="4291341"/>
            <a:ext cx="10367998" cy="626118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category has four tools: learn, writing, find the word, find the picture.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4069192-D28F-6BBF-91B4-9D769EC17A2C}"/>
              </a:ext>
            </a:extLst>
          </p:cNvPr>
          <p:cNvSpPr/>
          <p:nvPr/>
        </p:nvSpPr>
        <p:spPr>
          <a:xfrm>
            <a:off x="912000" y="5032371"/>
            <a:ext cx="10367999" cy="957943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 for kinds is amazing because of different flashcards that improve English learning in kids.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nglish For Kids - Apps on Google P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00" y="993987"/>
            <a:ext cx="1775680" cy="17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0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23A5E31-CACE-B210-D772-88724D94E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484" y="1843727"/>
            <a:ext cx="1781399" cy="3862112"/>
          </a:xfrm>
          <a:prstGeom prst="rect">
            <a:avLst/>
          </a:prstGeom>
          <a:effectLst>
            <a:glow rad="241300">
              <a:srgbClr val="FF0000">
                <a:alpha val="70000"/>
              </a:srgbClr>
            </a:glow>
          </a:effectLst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C1AD4D16-464A-9411-80F4-375B1474F6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403D9B7-4481-41BD-E008-57738E02A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17" y="1881950"/>
            <a:ext cx="1781399" cy="3862112"/>
          </a:xfrm>
          <a:prstGeom prst="rect">
            <a:avLst/>
          </a:prstGeom>
          <a:effectLst>
            <a:glow rad="241300">
              <a:srgbClr val="FF0000">
                <a:alpha val="70000"/>
              </a:srgbClr>
            </a:glow>
          </a:effectLst>
        </p:spPr>
      </p:pic>
      <p:pic>
        <p:nvPicPr>
          <p:cNvPr id="11" name="Picture 2" descr="English For Kids - Apps on Google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00" y="993987"/>
            <a:ext cx="1775680" cy="17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5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534E20-7D82-8FEA-6D3A-9F686BBC524F}"/>
              </a:ext>
            </a:extLst>
          </p:cNvPr>
          <p:cNvSpPr txBox="1"/>
          <p:nvPr/>
        </p:nvSpPr>
        <p:spPr>
          <a:xfrm>
            <a:off x="2687680" y="3833116"/>
            <a:ext cx="7570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enjoying the app is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Email account (Gmail for getting in Play store)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Stay with an adult while you play in the app</a:t>
            </a:r>
          </a:p>
        </p:txBody>
      </p:sp>
      <p:pic>
        <p:nvPicPr>
          <p:cNvPr id="5" name="Picture 2" descr="Boton De Enlace PNG, Vectores, PSD, e Clipart Para Descarga Gratuita -  Pngtree">
            <a:extLst>
              <a:ext uri="{FF2B5EF4-FFF2-40B4-BE49-F238E27FC236}">
                <a16:creationId xmlns:a16="http://schemas.microsoft.com/office/drawing/2014/main" id="{4FD7F21B-A966-9EF7-0A7D-C1F6285BC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19236" r="24044" b="28133"/>
          <a:stretch/>
        </p:blipFill>
        <p:spPr bwMode="auto">
          <a:xfrm>
            <a:off x="2687680" y="1796540"/>
            <a:ext cx="552451" cy="5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6EC1784-89C5-B213-DD06-6772514AEE9D}"/>
              </a:ext>
            </a:extLst>
          </p:cNvPr>
          <p:cNvSpPr txBox="1"/>
          <p:nvPr/>
        </p:nvSpPr>
        <p:spPr>
          <a:xfrm>
            <a:off x="3240131" y="1941521"/>
            <a:ext cx="868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https://play.google.com/store/apps/details?id=com.daimajia.androidanimations.library</a:t>
            </a:r>
            <a:r>
              <a:rPr lang="en-US" dirty="0"/>
              <a:t> </a:t>
            </a:r>
          </a:p>
        </p:txBody>
      </p:sp>
      <p:pic>
        <p:nvPicPr>
          <p:cNvPr id="2" name="Picture 2" descr="Gone - Rules 1) - Wattpad">
            <a:extLst>
              <a:ext uri="{FF2B5EF4-FFF2-40B4-BE49-F238E27FC236}">
                <a16:creationId xmlns:a16="http://schemas.microsoft.com/office/drawing/2014/main" id="{61805079-F339-AF5F-B7D8-955D92F7E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06" y="2224023"/>
            <a:ext cx="4243388" cy="16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nglish For Kids - Apps on Google Pl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00" y="993987"/>
            <a:ext cx="1775680" cy="17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6FCCC-935C-BA24-2231-A258E50A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Create Gmail account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353209-4656-0234-B941-F1C984B09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in </a:t>
            </a:r>
          </a:p>
          <a:p>
            <a:r>
              <a:rPr lang="en-US" dirty="0"/>
              <a:t>Select </a:t>
            </a:r>
          </a:p>
          <a:p>
            <a:pPr marL="0" indent="0">
              <a:buNone/>
            </a:pPr>
            <a:r>
              <a:rPr lang="en-US" dirty="0"/>
              <a:t>   - Create account</a:t>
            </a:r>
          </a:p>
          <a:p>
            <a:pPr marL="0" indent="0">
              <a:buNone/>
            </a:pPr>
            <a:r>
              <a:rPr lang="en-US" dirty="0"/>
              <a:t>   - Write your name</a:t>
            </a:r>
          </a:p>
          <a:p>
            <a:r>
              <a:rPr lang="en-US" dirty="0"/>
              <a:t>Create an user name</a:t>
            </a:r>
          </a:p>
          <a:p>
            <a:r>
              <a:rPr lang="en-US" dirty="0"/>
              <a:t>Get in and create a password</a:t>
            </a:r>
          </a:p>
          <a:p>
            <a:r>
              <a:rPr lang="en-US" dirty="0"/>
              <a:t>Follow steps.</a:t>
            </a:r>
          </a:p>
        </p:txBody>
      </p:sp>
      <p:pic>
        <p:nvPicPr>
          <p:cNvPr id="2052" name="Picture 4" descr="El servicio de Google no funciona. Problemas y cortes actuales. |  Downdetector">
            <a:extLst>
              <a:ext uri="{FF2B5EF4-FFF2-40B4-BE49-F238E27FC236}">
                <a16:creationId xmlns:a16="http://schemas.microsoft.com/office/drawing/2014/main" id="{66E687AA-73ED-C32B-6206-B8297920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45" y="1883683"/>
            <a:ext cx="1074512" cy="37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mail tiene nuevo logo, y se fusiona con Chat y Docs para crear Google  Workspace, el sustituto de G Suite para productividad">
            <a:extLst>
              <a:ext uri="{FF2B5EF4-FFF2-40B4-BE49-F238E27FC236}">
                <a16:creationId xmlns:a16="http://schemas.microsoft.com/office/drawing/2014/main" id="{CDF51320-AB64-3F50-8C99-B5212FCE2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t="32305" r="8442" b="36053"/>
          <a:stretch/>
        </p:blipFill>
        <p:spPr bwMode="auto">
          <a:xfrm>
            <a:off x="2133145" y="2319810"/>
            <a:ext cx="1465943" cy="3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orking On Computer | 3D Animated Clipart for PowerPoint -  PresenterMedia.com">
            <a:extLst>
              <a:ext uri="{FF2B5EF4-FFF2-40B4-BE49-F238E27FC236}">
                <a16:creationId xmlns:a16="http://schemas.microsoft.com/office/drawing/2014/main" id="{F08EA08B-1EC1-1619-A183-FD6F838CE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64" y="1230993"/>
            <a:ext cx="3925664" cy="39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45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88905302-B2D9-CB09-1FEF-A6A59C984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608746"/>
              </p:ext>
            </p:extLst>
          </p:nvPr>
        </p:nvGraphicFramePr>
        <p:xfrm>
          <a:off x="911999" y="2680689"/>
          <a:ext cx="10368000" cy="731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456000">
                  <a:extLst>
                    <a:ext uri="{9D8B030D-6E8A-4147-A177-3AD203B41FA5}">
                      <a16:colId xmlns:a16="http://schemas.microsoft.com/office/drawing/2014/main" val="1314212548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2185776993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324537324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BÁSICA PRIMARIA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BÁSICA SECUNDARIA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EDUCACIÓN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3209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73296"/>
                  </a:ext>
                </a:extLst>
              </a:tr>
            </a:tbl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23A5E6D-4E2A-3EBA-6E18-8DC4BA47485E}"/>
              </a:ext>
            </a:extLst>
          </p:cNvPr>
          <p:cNvSpPr/>
          <p:nvPr/>
        </p:nvSpPr>
        <p:spPr>
          <a:xfrm>
            <a:off x="911999" y="3720713"/>
            <a:ext cx="10368000" cy="648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presents workshops for developing according to the topic.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F249F47-B64D-6A2E-B45D-44C99CE94F2A}"/>
              </a:ext>
            </a:extLst>
          </p:cNvPr>
          <p:cNvSpPr/>
          <p:nvPr/>
        </p:nvSpPr>
        <p:spPr>
          <a:xfrm>
            <a:off x="911999" y="4677218"/>
            <a:ext cx="10368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 can be printable or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can be developed on line.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99" y="1035365"/>
            <a:ext cx="2121347" cy="11879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34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3CDF3-5690-D128-C768-F5156CA4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CO" dirty="0"/>
            </a:br>
            <a:r>
              <a:rPr lang="es-CO" dirty="0"/>
              <a:t>CONTENTS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CAC798-E1D8-C2E5-BB0F-ECD689E95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CO" sz="3600" dirty="0"/>
              <a:t>     </a:t>
            </a:r>
          </a:p>
          <a:p>
            <a:pPr marL="0" indent="0">
              <a:buNone/>
            </a:pPr>
            <a:r>
              <a:rPr lang="es-CO" sz="3600" dirty="0"/>
              <a:t>2. 	</a:t>
            </a:r>
          </a:p>
          <a:p>
            <a:pPr marL="514350" indent="-514350">
              <a:buAutoNum type="arabicPeriod" startAt="3"/>
            </a:pPr>
            <a:r>
              <a:rPr lang="es-CO" sz="3600" dirty="0"/>
              <a:t>     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es-CO" sz="3600" dirty="0"/>
              <a:t>     </a:t>
            </a:r>
          </a:p>
          <a:p>
            <a:pPr marL="0" indent="0">
              <a:buNone/>
            </a:pPr>
            <a:r>
              <a:rPr lang="es-CO" sz="3600" dirty="0"/>
              <a:t>5.	</a:t>
            </a:r>
          </a:p>
          <a:p>
            <a:pPr marL="0" indent="0">
              <a:buNone/>
            </a:pPr>
            <a:r>
              <a:rPr lang="es-CO" sz="3600" dirty="0"/>
              <a:t>6. 	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E783F5-0DD3-A3FE-4D4E-3B0F4F542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37" l="9852" r="89655">
                        <a14:foregroundMark x1="36946" y1="32642" x2="36946" y2="32642"/>
                        <a14:foregroundMark x1="64039" y1="34197" x2="64039" y2="341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822" y="1856105"/>
            <a:ext cx="739770" cy="7033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8AC3B9-1FA9-C787-4FB4-42D72FFC7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5" b="90000" l="9871" r="89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087" y="2452752"/>
            <a:ext cx="825935" cy="7798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440BF09-C6B7-331F-9E97-FB4517656D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474" l="5195" r="97403"/>
                    </a14:imgEffect>
                  </a14:imgLayer>
                </a14:imgProps>
              </a:ext>
            </a:extLst>
          </a:blip>
          <a:srcRect b="33707"/>
          <a:stretch/>
        </p:blipFill>
        <p:spPr>
          <a:xfrm>
            <a:off x="1303896" y="3108196"/>
            <a:ext cx="547763" cy="4928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0EF64DA-A91D-392D-C505-400C6C75FF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5681" y="4352696"/>
            <a:ext cx="936721" cy="43364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2B51AC2-D380-E99B-EE86-D16ACA7FC8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380" t="3565" r="11522" b="2928"/>
          <a:stretch/>
        </p:blipFill>
        <p:spPr>
          <a:xfrm>
            <a:off x="1343707" y="3738172"/>
            <a:ext cx="458093" cy="45276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CFA8D57-DDEF-83FE-2F53-62CC747980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8467" y="4942617"/>
            <a:ext cx="458093" cy="485857"/>
          </a:xfrm>
          <a:prstGeom prst="rect">
            <a:avLst/>
          </a:prstGeom>
        </p:spPr>
      </p:pic>
      <p:pic>
        <p:nvPicPr>
          <p:cNvPr id="2050" name="Picture 2" descr="Observe GIFs | Tenor">
            <a:extLst>
              <a:ext uri="{FF2B5EF4-FFF2-40B4-BE49-F238E27FC236}">
                <a16:creationId xmlns:a16="http://schemas.microsoft.com/office/drawing/2014/main" id="{BE152E13-FE02-94CA-41A3-BC5751A51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3405492"/>
            <a:ext cx="20955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51659" y="1919088"/>
            <a:ext cx="1590897" cy="3905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1659" y="3175432"/>
            <a:ext cx="843158" cy="3583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46973" y="3605045"/>
            <a:ext cx="1381447" cy="68041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7069" y="4396314"/>
            <a:ext cx="5742362" cy="46816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51659" y="5051452"/>
            <a:ext cx="2610214" cy="29531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46973" y="2531301"/>
            <a:ext cx="2225083" cy="375014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3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BD06C6-0920-3662-B5CE-FB8B4BEE5B74}"/>
              </a:ext>
            </a:extLst>
          </p:cNvPr>
          <p:cNvSpPr/>
          <p:nvPr/>
        </p:nvSpPr>
        <p:spPr>
          <a:xfrm>
            <a:off x="912000" y="2749032"/>
            <a:ext cx="10368000" cy="1132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 can take adv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antage of that material, depending of the topic that was teaching.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C2353C1-6E48-25E4-C001-27A07D087604}"/>
              </a:ext>
            </a:extLst>
          </p:cNvPr>
          <p:cNvSpPr/>
          <p:nvPr/>
        </p:nvSpPr>
        <p:spPr>
          <a:xfrm>
            <a:off x="912000" y="4406917"/>
            <a:ext cx="10368000" cy="1132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can develop activities like a self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-study or like a task.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99" y="1035365"/>
            <a:ext cx="2121347" cy="118795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7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383765-8B86-3D76-808B-80EE4D9B4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806" y="986298"/>
            <a:ext cx="5604387" cy="4885403"/>
          </a:xfrm>
          <a:prstGeom prst="rect">
            <a:avLst/>
          </a:prstGeom>
          <a:effectLst>
            <a:glow rad="241300">
              <a:schemeClr val="accent1">
                <a:alpha val="70000"/>
              </a:schemeClr>
            </a:glo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595" y="103381"/>
            <a:ext cx="1291243" cy="7230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7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A153288-80E4-9500-C64A-C7749385E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90"/>
          <a:stretch/>
        </p:blipFill>
        <p:spPr>
          <a:xfrm>
            <a:off x="1915332" y="1712686"/>
            <a:ext cx="8361336" cy="4066792"/>
          </a:xfrm>
          <a:prstGeom prst="rect">
            <a:avLst/>
          </a:prstGeom>
          <a:effectLst>
            <a:glow rad="241300">
              <a:schemeClr val="accent1">
                <a:alpha val="70000"/>
              </a:schemeClr>
            </a:glo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594A3D8B-E196-9935-B970-C7C4FEADC449}"/>
              </a:ext>
            </a:extLst>
          </p:cNvPr>
          <p:cNvSpPr/>
          <p:nvPr/>
        </p:nvSpPr>
        <p:spPr>
          <a:xfrm>
            <a:off x="7808686" y="2046513"/>
            <a:ext cx="2612571" cy="105954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2DBF0B3-17B2-632E-0590-A9BAC46B217B}"/>
              </a:ext>
            </a:extLst>
          </p:cNvPr>
          <p:cNvSpPr/>
          <p:nvPr/>
        </p:nvSpPr>
        <p:spPr>
          <a:xfrm>
            <a:off x="1915332" y="2046512"/>
            <a:ext cx="2612571" cy="105954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9AFF718C-2AE6-5D21-D140-09289383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Create your user for enjoying the page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595" y="103381"/>
            <a:ext cx="1291243" cy="72309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67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534E20-7D82-8FEA-6D3A-9F686BBC524F}"/>
              </a:ext>
            </a:extLst>
          </p:cNvPr>
          <p:cNvSpPr txBox="1"/>
          <p:nvPr/>
        </p:nvSpPr>
        <p:spPr>
          <a:xfrm>
            <a:off x="3033346" y="3833116"/>
            <a:ext cx="85220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enjoying the app is necessary</a:t>
            </a:r>
            <a:endParaRPr lang="es-C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Teacher have to create an user for asking for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Stay with an adult while you play in the page</a:t>
            </a:r>
          </a:p>
        </p:txBody>
      </p:sp>
      <p:pic>
        <p:nvPicPr>
          <p:cNvPr id="5" name="Picture 2" descr="Boton De Enlace PNG, Vectores, PSD, e Clipart Para Descarga Gratuita -  Pngtree">
            <a:extLst>
              <a:ext uri="{FF2B5EF4-FFF2-40B4-BE49-F238E27FC236}">
                <a16:creationId xmlns:a16="http://schemas.microsoft.com/office/drawing/2014/main" id="{4FD7F21B-A966-9EF7-0A7D-C1F6285BC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19236" r="24044" b="28133"/>
          <a:stretch/>
        </p:blipFill>
        <p:spPr bwMode="auto">
          <a:xfrm>
            <a:off x="3418998" y="1786992"/>
            <a:ext cx="552451" cy="5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1B7E727-86A3-1C5D-FD17-955E15CF4596}"/>
              </a:ext>
            </a:extLst>
          </p:cNvPr>
          <p:cNvSpPr txBox="1"/>
          <p:nvPr/>
        </p:nvSpPr>
        <p:spPr>
          <a:xfrm>
            <a:off x="3971449" y="1881698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https://es.liveworksheets.com/</a:t>
            </a:r>
            <a:r>
              <a:rPr lang="en-US" dirty="0"/>
              <a:t> </a:t>
            </a:r>
          </a:p>
        </p:txBody>
      </p:sp>
      <p:pic>
        <p:nvPicPr>
          <p:cNvPr id="6" name="Picture 2" descr="Gone - Rules 1) - Wattpad">
            <a:extLst>
              <a:ext uri="{FF2B5EF4-FFF2-40B4-BE49-F238E27FC236}">
                <a16:creationId xmlns:a16="http://schemas.microsoft.com/office/drawing/2014/main" id="{AB3516B0-A026-9C30-33F9-534B46A58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06" y="2224023"/>
            <a:ext cx="4243388" cy="16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99" y="1035365"/>
            <a:ext cx="2121347" cy="11879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52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88905302-B2D9-CB09-1FEF-A6A59C984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689437"/>
              </p:ext>
            </p:extLst>
          </p:nvPr>
        </p:nvGraphicFramePr>
        <p:xfrm>
          <a:off x="911998" y="2338559"/>
          <a:ext cx="10368000" cy="731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456000">
                  <a:extLst>
                    <a:ext uri="{9D8B030D-6E8A-4147-A177-3AD203B41FA5}">
                      <a16:colId xmlns:a16="http://schemas.microsoft.com/office/drawing/2014/main" val="1314212548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2185776993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324537324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BÁSICA PRIMARIA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BÁSICA SECUNDARIA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EDUCACIÓN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3209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73296"/>
                  </a:ext>
                </a:extLst>
              </a:tr>
            </a:tbl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A6BD387-85BA-863C-8396-D49CEDC444C9}"/>
              </a:ext>
            </a:extLst>
          </p:cNvPr>
          <p:cNvSpPr/>
          <p:nvPr/>
        </p:nvSpPr>
        <p:spPr>
          <a:xfrm>
            <a:off x="912000" y="3307303"/>
            <a:ext cx="10367998" cy="576000"/>
          </a:xfrm>
          <a:prstGeom prst="roundRect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presents different subjects for learning.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E614AEC-26A9-8CF1-5E21-0E0AEEE877A5}"/>
              </a:ext>
            </a:extLst>
          </p:cNvPr>
          <p:cNvSpPr/>
          <p:nvPr/>
        </p:nvSpPr>
        <p:spPr>
          <a:xfrm>
            <a:off x="912000" y="4196213"/>
            <a:ext cx="10367998" cy="576000"/>
          </a:xfrm>
          <a:prstGeom prst="roundRect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can select activities according the age.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63B0BC2-0F27-E13E-943D-1A9AD576D43E}"/>
              </a:ext>
            </a:extLst>
          </p:cNvPr>
          <p:cNvSpPr/>
          <p:nvPr/>
        </p:nvSpPr>
        <p:spPr>
          <a:xfrm>
            <a:off x="912000" y="5085123"/>
            <a:ext cx="10367999" cy="576000"/>
          </a:xfrm>
          <a:prstGeom prst="roundRect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English space students can learn different topics through games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Juegos para Educación Infantil / Inicial / Preescolar | Cokito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8" y="1212425"/>
            <a:ext cx="25241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1E3DD8-091C-31FB-8B81-A4D052841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327405"/>
            <a:ext cx="1866422" cy="6138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68090B4-7BCD-0DC9-1BD9-D90A78EE7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16" y="2162528"/>
            <a:ext cx="11706567" cy="2532944"/>
          </a:xfrm>
          <a:prstGeom prst="rect">
            <a:avLst/>
          </a:prstGeom>
          <a:effectLst>
            <a:glow rad="241300">
              <a:schemeClr val="accent2">
                <a:satMod val="175000"/>
                <a:alpha val="70000"/>
              </a:schemeClr>
            </a:glow>
          </a:effectLst>
        </p:spPr>
      </p:pic>
      <p:sp>
        <p:nvSpPr>
          <p:cNvPr id="4" name="Rectángulo 3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44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0FE6387-3730-BD7E-0BC7-37CEF41A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981" y="1107102"/>
            <a:ext cx="8496038" cy="4643796"/>
          </a:xfrm>
          <a:prstGeom prst="rect">
            <a:avLst/>
          </a:prstGeom>
          <a:effectLst>
            <a:glow rad="228600">
              <a:schemeClr val="accent2">
                <a:satMod val="175000"/>
                <a:alpha val="70000"/>
              </a:schemeClr>
            </a:glo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31E3DD8-091C-31FB-8B81-A4D052841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327405"/>
            <a:ext cx="1866422" cy="61384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5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534E20-7D82-8FEA-6D3A-9F686BBC524F}"/>
              </a:ext>
            </a:extLst>
          </p:cNvPr>
          <p:cNvSpPr txBox="1"/>
          <p:nvPr/>
        </p:nvSpPr>
        <p:spPr>
          <a:xfrm>
            <a:off x="3436123" y="3951513"/>
            <a:ext cx="8692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enjoying the app is necessary</a:t>
            </a:r>
            <a:endParaRPr lang="es-C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Stay with an adult while you play in the page</a:t>
            </a:r>
          </a:p>
        </p:txBody>
      </p:sp>
      <p:pic>
        <p:nvPicPr>
          <p:cNvPr id="5" name="Picture 2" descr="Boton De Enlace PNG, Vectores, PSD, e Clipart Para Descarga Gratuita -  Pngtree">
            <a:extLst>
              <a:ext uri="{FF2B5EF4-FFF2-40B4-BE49-F238E27FC236}">
                <a16:creationId xmlns:a16="http://schemas.microsoft.com/office/drawing/2014/main" id="{4FD7F21B-A966-9EF7-0A7D-C1F6285BC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19236" r="24044" b="28133"/>
          <a:stretch/>
        </p:blipFill>
        <p:spPr bwMode="auto">
          <a:xfrm>
            <a:off x="3436123" y="1788654"/>
            <a:ext cx="552451" cy="5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DECA0FC-D68E-DFE7-CAA5-A2E83D16F41F}"/>
              </a:ext>
            </a:extLst>
          </p:cNvPr>
          <p:cNvSpPr txBox="1"/>
          <p:nvPr/>
        </p:nvSpPr>
        <p:spPr>
          <a:xfrm>
            <a:off x="3988574" y="1885010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https://www.cokitos.com/tag/juegos-de-ingles/</a:t>
            </a:r>
            <a:r>
              <a:rPr lang="en-US" dirty="0"/>
              <a:t> </a:t>
            </a:r>
          </a:p>
        </p:txBody>
      </p:sp>
      <p:pic>
        <p:nvPicPr>
          <p:cNvPr id="2" name="Picture 2" descr="Gone - Rules 1) - Wattpad">
            <a:extLst>
              <a:ext uri="{FF2B5EF4-FFF2-40B4-BE49-F238E27FC236}">
                <a16:creationId xmlns:a16="http://schemas.microsoft.com/office/drawing/2014/main" id="{77DCB3EF-A8A4-F1FC-7830-4B91B0495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06" y="2224023"/>
            <a:ext cx="4243388" cy="16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uegos para Educación Infantil / Inicial / Preescolar | Cokitos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8" y="1212425"/>
            <a:ext cx="25241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0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ank You Sticker - Royalty-Free GIF - Animated Sticker - Free PNG -  Animated Icon">
            <a:extLst>
              <a:ext uri="{FF2B5EF4-FFF2-40B4-BE49-F238E27FC236}">
                <a16:creationId xmlns:a16="http://schemas.microsoft.com/office/drawing/2014/main" id="{F4B644EA-3B7B-1A8B-1641-45C36CA5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33" y="280833"/>
            <a:ext cx="6296333" cy="629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61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47E2A8D-279B-9D95-7547-16934F71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435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  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88905302-B2D9-CB09-1FEF-A6A59C984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51955"/>
              </p:ext>
            </p:extLst>
          </p:nvPr>
        </p:nvGraphicFramePr>
        <p:xfrm>
          <a:off x="912000" y="2618440"/>
          <a:ext cx="10368000" cy="731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456000">
                  <a:extLst>
                    <a:ext uri="{9D8B030D-6E8A-4147-A177-3AD203B41FA5}">
                      <a16:colId xmlns:a16="http://schemas.microsoft.com/office/drawing/2014/main" val="1314212548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2185776993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324537324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PRIMARY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LOWER SECUNDARY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UPER SECUNDARY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3209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73296"/>
                  </a:ext>
                </a:extLst>
              </a:tr>
            </a:tbl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8F55402-5A56-9242-8608-3756B8C20510}"/>
              </a:ext>
            </a:extLst>
          </p:cNvPr>
          <p:cNvSpPr/>
          <p:nvPr/>
        </p:nvSpPr>
        <p:spPr>
          <a:xfrm>
            <a:off x="912000" y="3783958"/>
            <a:ext cx="10368000" cy="648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App has different levels (it asks about your own English knowledge)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84AF2D9-6429-B136-45A0-C10DCBC19E87}"/>
              </a:ext>
            </a:extLst>
          </p:cNvPr>
          <p:cNvSpPr/>
          <p:nvPr/>
        </p:nvSpPr>
        <p:spPr>
          <a:xfrm>
            <a:off x="912000" y="4949476"/>
            <a:ext cx="10368000" cy="648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Each level has sections for advancing in the game.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8" y="470895"/>
            <a:ext cx="2381038" cy="238103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31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BEAD740-7223-02A1-ACC0-780FD3EC0B5A}"/>
              </a:ext>
            </a:extLst>
          </p:cNvPr>
          <p:cNvSpPr/>
          <p:nvPr/>
        </p:nvSpPr>
        <p:spPr>
          <a:xfrm>
            <a:off x="912000" y="3294208"/>
            <a:ext cx="10368000" cy="73152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Each section presents four skills: reading, speaking, writing and listening.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2953B67-3AA5-102B-4359-35709164BD59}"/>
              </a:ext>
            </a:extLst>
          </p:cNvPr>
          <p:cNvSpPr/>
          <p:nvPr/>
        </p:nvSpPr>
        <p:spPr>
          <a:xfrm>
            <a:off x="912000" y="4468004"/>
            <a:ext cx="10368000" cy="73152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It´s a funny way for learning vocabulary and grammar.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8" y="470895"/>
            <a:ext cx="2381038" cy="238103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3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7669AEE-B15D-DD16-B704-5A9FDC16A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52" y="1058541"/>
            <a:ext cx="2209036" cy="478923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CBFD9A9-C69C-A942-3BDB-41EAAF086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78" y="1058541"/>
            <a:ext cx="2209036" cy="478923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156C7DB-BED3-C9B0-8701-6687A3B42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304" y="1058541"/>
            <a:ext cx="2209037" cy="478923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D513AD4-C628-C6F1-D829-FFB5F635F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231" y="1058541"/>
            <a:ext cx="2209037" cy="47892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6469" y="-109397"/>
            <a:ext cx="1190798" cy="119079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0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238640D2-426E-ADA2-E187-54256AFD29A8}"/>
              </a:ext>
            </a:extLst>
          </p:cNvPr>
          <p:cNvSpPr txBox="1"/>
          <p:nvPr/>
        </p:nvSpPr>
        <p:spPr>
          <a:xfrm>
            <a:off x="3425117" y="175572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2"/>
              </a:rPr>
              <a:t>https://play.google.com/store/apps/details?id=com.duolingo</a:t>
            </a:r>
            <a:r>
              <a:rPr lang="es-CO" dirty="0"/>
              <a:t> </a:t>
            </a:r>
          </a:p>
        </p:txBody>
      </p:sp>
      <p:pic>
        <p:nvPicPr>
          <p:cNvPr id="1026" name="Picture 2" descr="Boton De Enlace PNG, Vectores, PSD, e Clipart Para Descarga Gratuita -  Pngtree">
            <a:extLst>
              <a:ext uri="{FF2B5EF4-FFF2-40B4-BE49-F238E27FC236}">
                <a16:creationId xmlns:a16="http://schemas.microsoft.com/office/drawing/2014/main" id="{C4779073-57B6-03F2-B27F-C5837F614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19236" r="24044" b="28133"/>
          <a:stretch/>
        </p:blipFill>
        <p:spPr bwMode="auto">
          <a:xfrm>
            <a:off x="2872666" y="1661979"/>
            <a:ext cx="552451" cy="5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543E80A-0E57-6F76-7244-0B308E755EA5}"/>
              </a:ext>
            </a:extLst>
          </p:cNvPr>
          <p:cNvSpPr txBox="1"/>
          <p:nvPr/>
        </p:nvSpPr>
        <p:spPr>
          <a:xfrm>
            <a:off x="2872666" y="3932078"/>
            <a:ext cx="7570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enjoying the app is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Email account (Gmail for getting in Play store)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Stay with an adult while you play in the app</a:t>
            </a:r>
          </a:p>
        </p:txBody>
      </p:sp>
      <p:pic>
        <p:nvPicPr>
          <p:cNvPr id="3" name="Picture 2" descr="Gone - Rules 1) - Wattpad">
            <a:extLst>
              <a:ext uri="{FF2B5EF4-FFF2-40B4-BE49-F238E27FC236}">
                <a16:creationId xmlns:a16="http://schemas.microsoft.com/office/drawing/2014/main" id="{2B95B18F-E19E-1373-6B6E-EF7B5251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06" y="2224023"/>
            <a:ext cx="4243388" cy="16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38" y="470895"/>
            <a:ext cx="2381038" cy="238103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92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88905302-B2D9-CB09-1FEF-A6A59C984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463647"/>
              </p:ext>
            </p:extLst>
          </p:nvPr>
        </p:nvGraphicFramePr>
        <p:xfrm>
          <a:off x="838200" y="2648503"/>
          <a:ext cx="10368000" cy="731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456000">
                  <a:extLst>
                    <a:ext uri="{9D8B030D-6E8A-4147-A177-3AD203B41FA5}">
                      <a16:colId xmlns:a16="http://schemas.microsoft.com/office/drawing/2014/main" val="1314212548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2185776993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324537324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BÁSICA PRIMARIA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BÁSICA SECUNDARIA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EDUCACIÓN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3209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73296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CB1FF6C-B7F2-8F20-FB13-2AB90093F3B6}"/>
              </a:ext>
            </a:extLst>
          </p:cNvPr>
          <p:cNvSpPr/>
          <p:nvPr/>
        </p:nvSpPr>
        <p:spPr>
          <a:xfrm>
            <a:off x="838200" y="3754315"/>
            <a:ext cx="10368000" cy="756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App reinforce four skills: listening, reading, speaking and vocabulary.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ABE9FA6-1687-0D8A-20FC-EBFB7B385B2A}"/>
              </a:ext>
            </a:extLst>
          </p:cNvPr>
          <p:cNvSpPr/>
          <p:nvPr/>
        </p:nvSpPr>
        <p:spPr>
          <a:xfrm>
            <a:off x="838200" y="4893545"/>
            <a:ext cx="10368000" cy="9572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Toelf</a:t>
            </a:r>
            <a:r>
              <a:rPr lang="en-US" sz="2400" dirty="0">
                <a:solidFill>
                  <a:schemeClr val="tx1"/>
                </a:solidFill>
              </a:rPr>
              <a:t> has different activities and exams for reviewing four skills. Teachers can take advantage of those for their classes.</a:t>
            </a:r>
          </a:p>
        </p:txBody>
      </p:sp>
      <p:pic>
        <p:nvPicPr>
          <p:cNvPr id="1026" name="Picture 2" descr="TOEFL Listening - Apps en Google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631581"/>
            <a:ext cx="2127373" cy="212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88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91F4881-AF77-F492-97E3-B2C7D4BA2E70}"/>
              </a:ext>
            </a:extLst>
          </p:cNvPr>
          <p:cNvSpPr/>
          <p:nvPr/>
        </p:nvSpPr>
        <p:spPr>
          <a:xfrm>
            <a:off x="912000" y="2738783"/>
            <a:ext cx="10368000" cy="9572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Readings and audios contextualize different situations.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C1B53D8-D23F-7493-8875-B23BFA904D35}"/>
              </a:ext>
            </a:extLst>
          </p:cNvPr>
          <p:cNvSpPr/>
          <p:nvPr/>
        </p:nvSpPr>
        <p:spPr>
          <a:xfrm>
            <a:off x="912000" y="4835379"/>
            <a:ext cx="10368000" cy="9572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 pronunciation section you can get phonics of the words, also it present a link with YouTube for listening the pronunciation.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4C3B0C4-1C1D-122F-E2F2-B8AA0E1BF44E}"/>
              </a:ext>
            </a:extLst>
          </p:cNvPr>
          <p:cNvSpPr/>
          <p:nvPr/>
        </p:nvSpPr>
        <p:spPr>
          <a:xfrm>
            <a:off x="912000" y="3787081"/>
            <a:ext cx="10368000" cy="9572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app has downable material for playing offline</a:t>
            </a:r>
          </a:p>
        </p:txBody>
      </p:sp>
      <p:pic>
        <p:nvPicPr>
          <p:cNvPr id="6" name="Picture 2" descr="TOEFL Listening - Apps en Google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631581"/>
            <a:ext cx="2127373" cy="212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9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622ACD-ABAE-21FB-3657-2FB689F7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" y="1037922"/>
            <a:ext cx="2239328" cy="485491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D38D56-B389-A73D-6998-CDF10D05D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735" y="1037922"/>
            <a:ext cx="2239328" cy="485491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84E1C8-74AF-CE8C-4EC7-F043E1621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860" y="1037922"/>
            <a:ext cx="2239328" cy="485491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B15111-A7B0-521A-5DB5-83A0DC5CA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984" y="1037924"/>
            <a:ext cx="2239328" cy="485491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2" descr="TOEFL Listening - Apps en Google Pl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415" y="0"/>
            <a:ext cx="1160585" cy="116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18060" y="222041"/>
            <a:ext cx="573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APPS FOR LEARNING ENGLISH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50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alacld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alacldia" id="{DCA78C53-1673-4896-8FDA-B6282E64CD97}" vid="{EABA1DBC-9A63-4787-B15C-FD09E54B6CC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7375</TotalTime>
  <Words>771</Words>
  <Application>Microsoft Office PowerPoint</Application>
  <PresentationFormat>Panorámica</PresentationFormat>
  <Paragraphs>134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Arial Rounded MT Bold</vt:lpstr>
      <vt:lpstr>Calibri</vt:lpstr>
      <vt:lpstr>Calibri Light</vt:lpstr>
      <vt:lpstr>1_Tema alacldia</vt:lpstr>
      <vt:lpstr>APPS FOR LEARNING ENGLISH</vt:lpstr>
      <vt:lpstr> CONTENTS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Create Gmail account </vt:lpstr>
      <vt:lpstr>Presentación de PowerPoint</vt:lpstr>
      <vt:lpstr>Presentación de PowerPoint</vt:lpstr>
      <vt:lpstr>Presentación de PowerPoint</vt:lpstr>
      <vt:lpstr> Create your user for enjoying the page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jaimhernandez69@outlook.es</cp:lastModifiedBy>
  <cp:revision>76</cp:revision>
  <cp:lastPrinted>2023-03-10T13:39:47Z</cp:lastPrinted>
  <dcterms:created xsi:type="dcterms:W3CDTF">2022-01-25T20:27:22Z</dcterms:created>
  <dcterms:modified xsi:type="dcterms:W3CDTF">2023-05-04T01:00:15Z</dcterms:modified>
</cp:coreProperties>
</file>