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9" r:id="rId1"/>
  </p:sldMasterIdLst>
  <p:sldIdLst>
    <p:sldId id="256" r:id="rId2"/>
    <p:sldId id="259" r:id="rId3"/>
    <p:sldId id="262" r:id="rId4"/>
    <p:sldId id="296" r:id="rId5"/>
    <p:sldId id="264" r:id="rId6"/>
    <p:sldId id="265" r:id="rId7"/>
    <p:sldId id="291" r:id="rId8"/>
    <p:sldId id="314" r:id="rId9"/>
    <p:sldId id="292" r:id="rId10"/>
    <p:sldId id="311" r:id="rId11"/>
    <p:sldId id="312" r:id="rId12"/>
    <p:sldId id="313" r:id="rId13"/>
    <p:sldId id="266" r:id="rId14"/>
    <p:sldId id="270" r:id="rId15"/>
    <p:sldId id="271" r:id="rId16"/>
    <p:sldId id="274" r:id="rId17"/>
    <p:sldId id="275" r:id="rId18"/>
    <p:sldId id="276" r:id="rId19"/>
    <p:sldId id="315" r:id="rId20"/>
    <p:sldId id="316" r:id="rId21"/>
    <p:sldId id="31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894"/>
    <a:srgbClr val="DF0000"/>
    <a:srgbClr val="0076A3"/>
    <a:srgbClr val="0F6FC6"/>
    <a:srgbClr val="EC4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HER TORRES" userId="d0347203b8dfa259" providerId="LiveId" clId="{5D4D1853-38E7-45EB-BE01-91A83FE482DE}"/>
    <pc:docChg chg="undo custSel addSld delSld modSld">
      <pc:chgData name="ESTHER TORRES" userId="d0347203b8dfa259" providerId="LiveId" clId="{5D4D1853-38E7-45EB-BE01-91A83FE482DE}" dt="2024-01-13T22:57:55.812" v="1342"/>
      <pc:docMkLst>
        <pc:docMk/>
      </pc:docMkLst>
      <pc:sldChg chg="modSp mod">
        <pc:chgData name="ESTHER TORRES" userId="d0347203b8dfa259" providerId="LiveId" clId="{5D4D1853-38E7-45EB-BE01-91A83FE482DE}" dt="2024-01-13T22:47:10.964" v="1278" actId="20577"/>
        <pc:sldMkLst>
          <pc:docMk/>
          <pc:sldMk cId="367887191" sldId="262"/>
        </pc:sldMkLst>
        <pc:spChg chg="mod">
          <ac:chgData name="ESTHER TORRES" userId="d0347203b8dfa259" providerId="LiveId" clId="{5D4D1853-38E7-45EB-BE01-91A83FE482DE}" dt="2024-01-13T22:47:06.252" v="1274" actId="20577"/>
          <ac:spMkLst>
            <pc:docMk/>
            <pc:sldMk cId="367887191" sldId="262"/>
            <ac:spMk id="2" creationId="{00000000-0000-0000-0000-000000000000}"/>
          </ac:spMkLst>
        </pc:spChg>
        <pc:spChg chg="mod">
          <ac:chgData name="ESTHER TORRES" userId="d0347203b8dfa259" providerId="LiveId" clId="{5D4D1853-38E7-45EB-BE01-91A83FE482DE}" dt="2024-01-13T16:09:42.441" v="21" actId="20577"/>
          <ac:spMkLst>
            <pc:docMk/>
            <pc:sldMk cId="367887191" sldId="262"/>
            <ac:spMk id="7" creationId="{00000000-0000-0000-0000-000000000000}"/>
          </ac:spMkLst>
        </pc:spChg>
        <pc:spChg chg="mod">
          <ac:chgData name="ESTHER TORRES" userId="d0347203b8dfa259" providerId="LiveId" clId="{5D4D1853-38E7-45EB-BE01-91A83FE482DE}" dt="2024-01-13T16:03:04.511" v="17" actId="20577"/>
          <ac:spMkLst>
            <pc:docMk/>
            <pc:sldMk cId="367887191" sldId="262"/>
            <ac:spMk id="15" creationId="{00000000-0000-0000-0000-000000000000}"/>
          </ac:spMkLst>
        </pc:spChg>
        <pc:spChg chg="mod">
          <ac:chgData name="ESTHER TORRES" userId="d0347203b8dfa259" providerId="LiveId" clId="{5D4D1853-38E7-45EB-BE01-91A83FE482DE}" dt="2024-01-13T22:47:10.964" v="1278" actId="20577"/>
          <ac:spMkLst>
            <pc:docMk/>
            <pc:sldMk cId="367887191" sldId="262"/>
            <ac:spMk id="24" creationId="{00000000-0000-0000-0000-000000000000}"/>
          </ac:spMkLst>
        </pc:spChg>
        <pc:spChg chg="mod">
          <ac:chgData name="ESTHER TORRES" userId="d0347203b8dfa259" providerId="LiveId" clId="{5D4D1853-38E7-45EB-BE01-91A83FE482DE}" dt="2024-01-13T16:03:31.120" v="20" actId="20577"/>
          <ac:spMkLst>
            <pc:docMk/>
            <pc:sldMk cId="367887191" sldId="262"/>
            <ac:spMk id="25" creationId="{00000000-0000-0000-0000-000000000000}"/>
          </ac:spMkLst>
        </pc:spChg>
      </pc:sldChg>
      <pc:sldChg chg="modSp mod">
        <pc:chgData name="ESTHER TORRES" userId="d0347203b8dfa259" providerId="LiveId" clId="{5D4D1853-38E7-45EB-BE01-91A83FE482DE}" dt="2024-01-13T16:40:11.711" v="139" actId="20577"/>
        <pc:sldMkLst>
          <pc:docMk/>
          <pc:sldMk cId="2281847237" sldId="264"/>
        </pc:sldMkLst>
        <pc:spChg chg="mod">
          <ac:chgData name="ESTHER TORRES" userId="d0347203b8dfa259" providerId="LiveId" clId="{5D4D1853-38E7-45EB-BE01-91A83FE482DE}" dt="2024-01-13T16:40:11.711" v="139" actId="20577"/>
          <ac:spMkLst>
            <pc:docMk/>
            <pc:sldMk cId="2281847237" sldId="264"/>
            <ac:spMk id="2" creationId="{00000000-0000-0000-0000-000000000000}"/>
          </ac:spMkLst>
        </pc:spChg>
        <pc:graphicFrameChg chg="mod">
          <ac:chgData name="ESTHER TORRES" userId="d0347203b8dfa259" providerId="LiveId" clId="{5D4D1853-38E7-45EB-BE01-91A83FE482DE}" dt="2024-01-13T16:39:55.050" v="137"/>
          <ac:graphicFrameMkLst>
            <pc:docMk/>
            <pc:sldMk cId="2281847237" sldId="264"/>
            <ac:graphicFrameMk id="3" creationId="{6EC83EB8-ADEC-7C02-3AA4-D3FF6FB33432}"/>
          </ac:graphicFrameMkLst>
        </pc:graphicFrameChg>
      </pc:sldChg>
      <pc:sldChg chg="addSp delSp modSp mod">
        <pc:chgData name="ESTHER TORRES" userId="d0347203b8dfa259" providerId="LiveId" clId="{5D4D1853-38E7-45EB-BE01-91A83FE482DE}" dt="2024-01-13T21:04:30.330" v="524" actId="14100"/>
        <pc:sldMkLst>
          <pc:docMk/>
          <pc:sldMk cId="2592773284" sldId="265"/>
        </pc:sldMkLst>
        <pc:spChg chg="mod">
          <ac:chgData name="ESTHER TORRES" userId="d0347203b8dfa259" providerId="LiveId" clId="{5D4D1853-38E7-45EB-BE01-91A83FE482DE}" dt="2024-01-13T16:29:26.442" v="116" actId="20577"/>
          <ac:spMkLst>
            <pc:docMk/>
            <pc:sldMk cId="2592773284" sldId="265"/>
            <ac:spMk id="2" creationId="{00000000-0000-0000-0000-000000000000}"/>
          </ac:spMkLst>
        </pc:spChg>
        <pc:graphicFrameChg chg="del">
          <ac:chgData name="ESTHER TORRES" userId="d0347203b8dfa259" providerId="LiveId" clId="{5D4D1853-38E7-45EB-BE01-91A83FE482DE}" dt="2024-01-13T16:36:43.503" v="117" actId="478"/>
          <ac:graphicFrameMkLst>
            <pc:docMk/>
            <pc:sldMk cId="2592773284" sldId="265"/>
            <ac:graphicFrameMk id="3" creationId="{1D1E9377-E180-A30A-C19D-9C48C18FAF8D}"/>
          </ac:graphicFrameMkLst>
        </pc:graphicFrameChg>
        <pc:graphicFrameChg chg="add mod">
          <ac:chgData name="ESTHER TORRES" userId="d0347203b8dfa259" providerId="LiveId" clId="{5D4D1853-38E7-45EB-BE01-91A83FE482DE}" dt="2024-01-13T21:04:30.330" v="524" actId="14100"/>
          <ac:graphicFrameMkLst>
            <pc:docMk/>
            <pc:sldMk cId="2592773284" sldId="265"/>
            <ac:graphicFrameMk id="4" creationId="{25C09608-BBDB-2338-960B-739FB565BD5B}"/>
          </ac:graphicFrameMkLst>
        </pc:graphicFrameChg>
      </pc:sldChg>
      <pc:sldChg chg="modSp mod">
        <pc:chgData name="ESTHER TORRES" userId="d0347203b8dfa259" providerId="LiveId" clId="{5D4D1853-38E7-45EB-BE01-91A83FE482DE}" dt="2024-01-13T21:08:18.170" v="545" actId="255"/>
        <pc:sldMkLst>
          <pc:docMk/>
          <pc:sldMk cId="1236439761" sldId="266"/>
        </pc:sldMkLst>
        <pc:spChg chg="mod">
          <ac:chgData name="ESTHER TORRES" userId="d0347203b8dfa259" providerId="LiveId" clId="{5D4D1853-38E7-45EB-BE01-91A83FE482DE}" dt="2024-01-13T21:06:27.090" v="529" actId="20577"/>
          <ac:spMkLst>
            <pc:docMk/>
            <pc:sldMk cId="1236439761" sldId="266"/>
            <ac:spMk id="2" creationId="{00000000-0000-0000-0000-000000000000}"/>
          </ac:spMkLst>
        </pc:spChg>
        <pc:graphicFrameChg chg="mod">
          <ac:chgData name="ESTHER TORRES" userId="d0347203b8dfa259" providerId="LiveId" clId="{5D4D1853-38E7-45EB-BE01-91A83FE482DE}" dt="2024-01-13T21:08:18.170" v="545" actId="255"/>
          <ac:graphicFrameMkLst>
            <pc:docMk/>
            <pc:sldMk cId="1236439761" sldId="266"/>
            <ac:graphicFrameMk id="3" creationId="{AAF81D7F-5318-42CE-DADA-C6305C159CEC}"/>
          </ac:graphicFrameMkLst>
        </pc:graphicFrameChg>
      </pc:sldChg>
      <pc:sldChg chg="modSp mod">
        <pc:chgData name="ESTHER TORRES" userId="d0347203b8dfa259" providerId="LiveId" clId="{5D4D1853-38E7-45EB-BE01-91A83FE482DE}" dt="2024-01-13T22:46:39.973" v="1272" actId="20577"/>
        <pc:sldMkLst>
          <pc:docMk/>
          <pc:sldMk cId="430518840" sldId="270"/>
        </pc:sldMkLst>
        <pc:spChg chg="mod">
          <ac:chgData name="ESTHER TORRES" userId="d0347203b8dfa259" providerId="LiveId" clId="{5D4D1853-38E7-45EB-BE01-91A83FE482DE}" dt="2024-01-13T22:46:39.973" v="1272" actId="20577"/>
          <ac:spMkLst>
            <pc:docMk/>
            <pc:sldMk cId="430518840" sldId="270"/>
            <ac:spMk id="2" creationId="{00000000-0000-0000-0000-000000000000}"/>
          </ac:spMkLst>
        </pc:spChg>
        <pc:graphicFrameChg chg="mod">
          <ac:chgData name="ESTHER TORRES" userId="d0347203b8dfa259" providerId="LiveId" clId="{5D4D1853-38E7-45EB-BE01-91A83FE482DE}" dt="2024-01-13T21:09:38.797" v="553" actId="20577"/>
          <ac:graphicFrameMkLst>
            <pc:docMk/>
            <pc:sldMk cId="430518840" sldId="270"/>
            <ac:graphicFrameMk id="3" creationId="{964195EC-F32E-9900-03D3-3574CD579A4C}"/>
          </ac:graphicFrameMkLst>
        </pc:graphicFrameChg>
      </pc:sldChg>
      <pc:sldChg chg="addSp delSp modSp mod">
        <pc:chgData name="ESTHER TORRES" userId="d0347203b8dfa259" providerId="LiveId" clId="{5D4D1853-38E7-45EB-BE01-91A83FE482DE}" dt="2024-01-13T21:15:51.482" v="566" actId="255"/>
        <pc:sldMkLst>
          <pc:docMk/>
          <pc:sldMk cId="638446843" sldId="271"/>
        </pc:sldMkLst>
        <pc:spChg chg="mod">
          <ac:chgData name="ESTHER TORRES" userId="d0347203b8dfa259" providerId="LiveId" clId="{5D4D1853-38E7-45EB-BE01-91A83FE482DE}" dt="2024-01-13T21:15:29.836" v="564" actId="20577"/>
          <ac:spMkLst>
            <pc:docMk/>
            <pc:sldMk cId="638446843" sldId="271"/>
            <ac:spMk id="4" creationId="{00000000-0000-0000-0000-000000000000}"/>
          </ac:spMkLst>
        </pc:spChg>
        <pc:graphicFrameChg chg="del mod">
          <ac:chgData name="ESTHER TORRES" userId="d0347203b8dfa259" providerId="LiveId" clId="{5D4D1853-38E7-45EB-BE01-91A83FE482DE}" dt="2024-01-13T21:14:41.020" v="556" actId="478"/>
          <ac:graphicFrameMkLst>
            <pc:docMk/>
            <pc:sldMk cId="638446843" sldId="271"/>
            <ac:graphicFrameMk id="2" creationId="{F22A26D2-6159-6067-757A-929E1816FD54}"/>
          </ac:graphicFrameMkLst>
        </pc:graphicFrameChg>
        <pc:graphicFrameChg chg="add mod">
          <ac:chgData name="ESTHER TORRES" userId="d0347203b8dfa259" providerId="LiveId" clId="{5D4D1853-38E7-45EB-BE01-91A83FE482DE}" dt="2024-01-13T21:15:51.482" v="566" actId="255"/>
          <ac:graphicFrameMkLst>
            <pc:docMk/>
            <pc:sldMk cId="638446843" sldId="271"/>
            <ac:graphicFrameMk id="3" creationId="{F22A26D2-6159-6067-757A-929E1816FD54}"/>
          </ac:graphicFrameMkLst>
        </pc:graphicFrameChg>
      </pc:sldChg>
      <pc:sldChg chg="del">
        <pc:chgData name="ESTHER TORRES" userId="d0347203b8dfa259" providerId="LiveId" clId="{5D4D1853-38E7-45EB-BE01-91A83FE482DE}" dt="2024-01-13T21:16:13.047" v="567" actId="2696"/>
        <pc:sldMkLst>
          <pc:docMk/>
          <pc:sldMk cId="1395702945" sldId="272"/>
        </pc:sldMkLst>
      </pc:sldChg>
      <pc:sldChg chg="addSp delSp modSp mod">
        <pc:chgData name="ESTHER TORRES" userId="d0347203b8dfa259" providerId="LiveId" clId="{5D4D1853-38E7-45EB-BE01-91A83FE482DE}" dt="2024-01-13T21:23:25.566" v="575" actId="255"/>
        <pc:sldMkLst>
          <pc:docMk/>
          <pc:sldMk cId="4227500837" sldId="274"/>
        </pc:sldMkLst>
        <pc:spChg chg="mod">
          <ac:chgData name="ESTHER TORRES" userId="d0347203b8dfa259" providerId="LiveId" clId="{5D4D1853-38E7-45EB-BE01-91A83FE482DE}" dt="2024-01-13T21:16:42.544" v="569" actId="20577"/>
          <ac:spMkLst>
            <pc:docMk/>
            <pc:sldMk cId="4227500837" sldId="274"/>
            <ac:spMk id="18" creationId="{00000000-0000-0000-0000-000000000000}"/>
          </ac:spMkLst>
        </pc:spChg>
        <pc:graphicFrameChg chg="add mod modGraphic">
          <ac:chgData name="ESTHER TORRES" userId="d0347203b8dfa259" providerId="LiveId" clId="{5D4D1853-38E7-45EB-BE01-91A83FE482DE}" dt="2024-01-13T21:23:25.566" v="575" actId="255"/>
          <ac:graphicFrameMkLst>
            <pc:docMk/>
            <pc:sldMk cId="4227500837" sldId="274"/>
            <ac:graphicFrameMk id="2" creationId="{B75076D9-54A3-8002-0E62-991BA5BC38B8}"/>
          </ac:graphicFrameMkLst>
        </pc:graphicFrameChg>
        <pc:graphicFrameChg chg="del">
          <ac:chgData name="ESTHER TORRES" userId="d0347203b8dfa259" providerId="LiveId" clId="{5D4D1853-38E7-45EB-BE01-91A83FE482DE}" dt="2024-01-13T21:22:51.335" v="570" actId="478"/>
          <ac:graphicFrameMkLst>
            <pc:docMk/>
            <pc:sldMk cId="4227500837" sldId="274"/>
            <ac:graphicFrameMk id="5" creationId="{01CB7DC0-AB86-8F64-B7B5-B61BE1F156B8}"/>
          </ac:graphicFrameMkLst>
        </pc:graphicFrameChg>
      </pc:sldChg>
      <pc:sldChg chg="addSp delSp modSp mod">
        <pc:chgData name="ESTHER TORRES" userId="d0347203b8dfa259" providerId="LiveId" clId="{5D4D1853-38E7-45EB-BE01-91A83FE482DE}" dt="2024-01-13T21:27:06.959" v="586" actId="20577"/>
        <pc:sldMkLst>
          <pc:docMk/>
          <pc:sldMk cId="139422868" sldId="275"/>
        </pc:sldMkLst>
        <pc:spChg chg="mod">
          <ac:chgData name="ESTHER TORRES" userId="d0347203b8dfa259" providerId="LiveId" clId="{5D4D1853-38E7-45EB-BE01-91A83FE482DE}" dt="2024-01-13T21:27:06.959" v="586" actId="20577"/>
          <ac:spMkLst>
            <pc:docMk/>
            <pc:sldMk cId="139422868" sldId="275"/>
            <ac:spMk id="2" creationId="{00000000-0000-0000-0000-000000000000}"/>
          </ac:spMkLst>
        </pc:spChg>
        <pc:graphicFrameChg chg="add mod modGraphic">
          <ac:chgData name="ESTHER TORRES" userId="d0347203b8dfa259" providerId="LiveId" clId="{5D4D1853-38E7-45EB-BE01-91A83FE482DE}" dt="2024-01-13T21:26:55.903" v="584" actId="13926"/>
          <ac:graphicFrameMkLst>
            <pc:docMk/>
            <pc:sldMk cId="139422868" sldId="275"/>
            <ac:graphicFrameMk id="3" creationId="{4036D5D3-F94A-CF41-41C8-BD9EF0074311}"/>
          </ac:graphicFrameMkLst>
        </pc:graphicFrameChg>
        <pc:graphicFrameChg chg="del modGraphic">
          <ac:chgData name="ESTHER TORRES" userId="d0347203b8dfa259" providerId="LiveId" clId="{5D4D1853-38E7-45EB-BE01-91A83FE482DE}" dt="2024-01-13T21:26:13.358" v="577" actId="478"/>
          <ac:graphicFrameMkLst>
            <pc:docMk/>
            <pc:sldMk cId="139422868" sldId="275"/>
            <ac:graphicFrameMk id="4" creationId="{ADF91239-0608-93FF-1DD1-2C8607CFB09E}"/>
          </ac:graphicFrameMkLst>
        </pc:graphicFrameChg>
      </pc:sldChg>
      <pc:sldChg chg="addSp delSp modSp mod">
        <pc:chgData name="ESTHER TORRES" userId="d0347203b8dfa259" providerId="LiveId" clId="{5D4D1853-38E7-45EB-BE01-91A83FE482DE}" dt="2024-01-13T22:28:30.890" v="618" actId="14734"/>
        <pc:sldMkLst>
          <pc:docMk/>
          <pc:sldMk cId="164468210" sldId="276"/>
        </pc:sldMkLst>
        <pc:graphicFrameChg chg="add mod modGraphic">
          <ac:chgData name="ESTHER TORRES" userId="d0347203b8dfa259" providerId="LiveId" clId="{5D4D1853-38E7-45EB-BE01-91A83FE482DE}" dt="2024-01-13T22:28:30.890" v="618" actId="14734"/>
          <ac:graphicFrameMkLst>
            <pc:docMk/>
            <pc:sldMk cId="164468210" sldId="276"/>
            <ac:graphicFrameMk id="3" creationId="{3E0F2FB0-4BE5-B193-FF6B-5D53D033B1F4}"/>
          </ac:graphicFrameMkLst>
        </pc:graphicFrameChg>
        <pc:graphicFrameChg chg="del">
          <ac:chgData name="ESTHER TORRES" userId="d0347203b8dfa259" providerId="LiveId" clId="{5D4D1853-38E7-45EB-BE01-91A83FE482DE}" dt="2024-01-13T22:26:28.582" v="587" actId="478"/>
          <ac:graphicFrameMkLst>
            <pc:docMk/>
            <pc:sldMk cId="164468210" sldId="276"/>
            <ac:graphicFrameMk id="19" creationId="{B21BB91A-5037-71B0-9EAC-C7D1CDAD101F}"/>
          </ac:graphicFrameMkLst>
        </pc:graphicFrameChg>
        <pc:picChg chg="del">
          <ac:chgData name="ESTHER TORRES" userId="d0347203b8dfa259" providerId="LiveId" clId="{5D4D1853-38E7-45EB-BE01-91A83FE482DE}" dt="2024-01-13T22:26:45.417" v="591" actId="478"/>
          <ac:picMkLst>
            <pc:docMk/>
            <pc:sldMk cId="164468210" sldId="276"/>
            <ac:picMk id="33" creationId="{D93ABBD4-F2D2-430E-A255-BD6DE6FCA1BF}"/>
          </ac:picMkLst>
        </pc:picChg>
        <pc:picChg chg="del">
          <ac:chgData name="ESTHER TORRES" userId="d0347203b8dfa259" providerId="LiveId" clId="{5D4D1853-38E7-45EB-BE01-91A83FE482DE}" dt="2024-01-13T22:27:05.824" v="601" actId="478"/>
          <ac:picMkLst>
            <pc:docMk/>
            <pc:sldMk cId="164468210" sldId="276"/>
            <ac:picMk id="34" creationId="{D93ABBD4-F2D2-430E-A255-BD6DE6FCA1BF}"/>
          </ac:picMkLst>
        </pc:picChg>
        <pc:picChg chg="del">
          <ac:chgData name="ESTHER TORRES" userId="d0347203b8dfa259" providerId="LiveId" clId="{5D4D1853-38E7-45EB-BE01-91A83FE482DE}" dt="2024-01-13T22:27:03.935" v="600" actId="478"/>
          <ac:picMkLst>
            <pc:docMk/>
            <pc:sldMk cId="164468210" sldId="276"/>
            <ac:picMk id="35" creationId="{D93ABBD4-F2D2-430E-A255-BD6DE6FCA1BF}"/>
          </ac:picMkLst>
        </pc:picChg>
        <pc:picChg chg="del">
          <ac:chgData name="ESTHER TORRES" userId="d0347203b8dfa259" providerId="LiveId" clId="{5D4D1853-38E7-45EB-BE01-91A83FE482DE}" dt="2024-01-13T22:27:01.894" v="599" actId="478"/>
          <ac:picMkLst>
            <pc:docMk/>
            <pc:sldMk cId="164468210" sldId="276"/>
            <ac:picMk id="36" creationId="{D93ABBD4-F2D2-430E-A255-BD6DE6FCA1BF}"/>
          </ac:picMkLst>
        </pc:picChg>
        <pc:picChg chg="del">
          <ac:chgData name="ESTHER TORRES" userId="d0347203b8dfa259" providerId="LiveId" clId="{5D4D1853-38E7-45EB-BE01-91A83FE482DE}" dt="2024-01-13T22:26:59.878" v="598" actId="478"/>
          <ac:picMkLst>
            <pc:docMk/>
            <pc:sldMk cId="164468210" sldId="276"/>
            <ac:picMk id="37" creationId="{D93ABBD4-F2D2-430E-A255-BD6DE6FCA1BF}"/>
          </ac:picMkLst>
        </pc:picChg>
        <pc:picChg chg="del">
          <ac:chgData name="ESTHER TORRES" userId="d0347203b8dfa259" providerId="LiveId" clId="{5D4D1853-38E7-45EB-BE01-91A83FE482DE}" dt="2024-01-13T22:26:58.075" v="597" actId="478"/>
          <ac:picMkLst>
            <pc:docMk/>
            <pc:sldMk cId="164468210" sldId="276"/>
            <ac:picMk id="38" creationId="{D93ABBD4-F2D2-430E-A255-BD6DE6FCA1BF}"/>
          </ac:picMkLst>
        </pc:picChg>
        <pc:picChg chg="del">
          <ac:chgData name="ESTHER TORRES" userId="d0347203b8dfa259" providerId="LiveId" clId="{5D4D1853-38E7-45EB-BE01-91A83FE482DE}" dt="2024-01-13T22:26:56.337" v="596" actId="478"/>
          <ac:picMkLst>
            <pc:docMk/>
            <pc:sldMk cId="164468210" sldId="276"/>
            <ac:picMk id="39" creationId="{D93ABBD4-F2D2-430E-A255-BD6DE6FCA1BF}"/>
          </ac:picMkLst>
        </pc:picChg>
        <pc:picChg chg="del">
          <ac:chgData name="ESTHER TORRES" userId="d0347203b8dfa259" providerId="LiveId" clId="{5D4D1853-38E7-45EB-BE01-91A83FE482DE}" dt="2024-01-13T22:26:54.314" v="595" actId="478"/>
          <ac:picMkLst>
            <pc:docMk/>
            <pc:sldMk cId="164468210" sldId="276"/>
            <ac:picMk id="40" creationId="{D93ABBD4-F2D2-430E-A255-BD6DE6FCA1BF}"/>
          </ac:picMkLst>
        </pc:picChg>
        <pc:picChg chg="del">
          <ac:chgData name="ESTHER TORRES" userId="d0347203b8dfa259" providerId="LiveId" clId="{5D4D1853-38E7-45EB-BE01-91A83FE482DE}" dt="2024-01-13T22:26:52.016" v="594" actId="478"/>
          <ac:picMkLst>
            <pc:docMk/>
            <pc:sldMk cId="164468210" sldId="276"/>
            <ac:picMk id="41" creationId="{D93ABBD4-F2D2-430E-A255-BD6DE6FCA1BF}"/>
          </ac:picMkLst>
        </pc:picChg>
        <pc:picChg chg="del">
          <ac:chgData name="ESTHER TORRES" userId="d0347203b8dfa259" providerId="LiveId" clId="{5D4D1853-38E7-45EB-BE01-91A83FE482DE}" dt="2024-01-13T22:26:49.831" v="593" actId="478"/>
          <ac:picMkLst>
            <pc:docMk/>
            <pc:sldMk cId="164468210" sldId="276"/>
            <ac:picMk id="42" creationId="{D93ABBD4-F2D2-430E-A255-BD6DE6FCA1BF}"/>
          </ac:picMkLst>
        </pc:picChg>
        <pc:picChg chg="del">
          <ac:chgData name="ESTHER TORRES" userId="d0347203b8dfa259" providerId="LiveId" clId="{5D4D1853-38E7-45EB-BE01-91A83FE482DE}" dt="2024-01-13T22:26:47.631" v="592" actId="478"/>
          <ac:picMkLst>
            <pc:docMk/>
            <pc:sldMk cId="164468210" sldId="276"/>
            <ac:picMk id="43" creationId="{D93ABBD4-F2D2-430E-A255-BD6DE6FCA1BF}"/>
          </ac:picMkLst>
        </pc:picChg>
        <pc:picChg chg="del">
          <ac:chgData name="ESTHER TORRES" userId="d0347203b8dfa259" providerId="LiveId" clId="{5D4D1853-38E7-45EB-BE01-91A83FE482DE}" dt="2024-01-13T22:27:10.136" v="603" actId="478"/>
          <ac:picMkLst>
            <pc:docMk/>
            <pc:sldMk cId="164468210" sldId="276"/>
            <ac:picMk id="45" creationId="{D93ABBD4-F2D2-430E-A255-BD6DE6FCA1BF}"/>
          </ac:picMkLst>
        </pc:picChg>
        <pc:picChg chg="del">
          <ac:chgData name="ESTHER TORRES" userId="d0347203b8dfa259" providerId="LiveId" clId="{5D4D1853-38E7-45EB-BE01-91A83FE482DE}" dt="2024-01-13T22:27:07.801" v="602" actId="478"/>
          <ac:picMkLst>
            <pc:docMk/>
            <pc:sldMk cId="164468210" sldId="276"/>
            <ac:picMk id="46" creationId="{D93ABBD4-F2D2-430E-A255-BD6DE6FCA1BF}"/>
          </ac:picMkLst>
        </pc:picChg>
      </pc:sldChg>
      <pc:sldChg chg="addSp delSp modSp mod">
        <pc:chgData name="ESTHER TORRES" userId="d0347203b8dfa259" providerId="LiveId" clId="{5D4D1853-38E7-45EB-BE01-91A83FE482DE}" dt="2024-01-13T16:42:55.621" v="197" actId="113"/>
        <pc:sldMkLst>
          <pc:docMk/>
          <pc:sldMk cId="718723864" sldId="291"/>
        </pc:sldMkLst>
        <pc:spChg chg="mod">
          <ac:chgData name="ESTHER TORRES" userId="d0347203b8dfa259" providerId="LiveId" clId="{5D4D1853-38E7-45EB-BE01-91A83FE482DE}" dt="2024-01-13T16:42:23.456" v="190" actId="20577"/>
          <ac:spMkLst>
            <pc:docMk/>
            <pc:sldMk cId="718723864" sldId="291"/>
            <ac:spMk id="2" creationId="{00000000-0000-0000-0000-000000000000}"/>
          </ac:spMkLst>
        </pc:spChg>
        <pc:graphicFrameChg chg="add mod">
          <ac:chgData name="ESTHER TORRES" userId="d0347203b8dfa259" providerId="LiveId" clId="{5D4D1853-38E7-45EB-BE01-91A83FE482DE}" dt="2024-01-13T16:42:55.621" v="197" actId="113"/>
          <ac:graphicFrameMkLst>
            <pc:docMk/>
            <pc:sldMk cId="718723864" sldId="291"/>
            <ac:graphicFrameMk id="3" creationId="{A61224D8-20B4-00E4-A6CE-B6EF98C86645}"/>
          </ac:graphicFrameMkLst>
        </pc:graphicFrameChg>
        <pc:graphicFrameChg chg="del">
          <ac:chgData name="ESTHER TORRES" userId="d0347203b8dfa259" providerId="LiveId" clId="{5D4D1853-38E7-45EB-BE01-91A83FE482DE}" dt="2024-01-13T16:41:05.013" v="154" actId="478"/>
          <ac:graphicFrameMkLst>
            <pc:docMk/>
            <pc:sldMk cId="718723864" sldId="291"/>
            <ac:graphicFrameMk id="4" creationId="{D9376EF8-02CB-DC13-8FB7-40A18F5686CA}"/>
          </ac:graphicFrameMkLst>
        </pc:graphicFrameChg>
      </pc:sldChg>
      <pc:sldChg chg="addSp delSp modSp mod">
        <pc:chgData name="ESTHER TORRES" userId="d0347203b8dfa259" providerId="LiveId" clId="{5D4D1853-38E7-45EB-BE01-91A83FE482DE}" dt="2024-01-13T17:15:38.575" v="347" actId="255"/>
        <pc:sldMkLst>
          <pc:docMk/>
          <pc:sldMk cId="3366755139" sldId="292"/>
        </pc:sldMkLst>
        <pc:spChg chg="mod">
          <ac:chgData name="ESTHER TORRES" userId="d0347203b8dfa259" providerId="LiveId" clId="{5D4D1853-38E7-45EB-BE01-91A83FE482DE}" dt="2024-01-13T17:15:19.825" v="342" actId="20577"/>
          <ac:spMkLst>
            <pc:docMk/>
            <pc:sldMk cId="3366755139" sldId="292"/>
            <ac:spMk id="2" creationId="{00000000-0000-0000-0000-000000000000}"/>
          </ac:spMkLst>
        </pc:spChg>
        <pc:graphicFrameChg chg="add mod">
          <ac:chgData name="ESTHER TORRES" userId="d0347203b8dfa259" providerId="LiveId" clId="{5D4D1853-38E7-45EB-BE01-91A83FE482DE}" dt="2024-01-13T17:15:38.575" v="347" actId="255"/>
          <ac:graphicFrameMkLst>
            <pc:docMk/>
            <pc:sldMk cId="3366755139" sldId="292"/>
            <ac:graphicFrameMk id="3" creationId="{3C5866E7-49F7-42B5-2DC8-C5EB40231FD6}"/>
          </ac:graphicFrameMkLst>
        </pc:graphicFrameChg>
        <pc:graphicFrameChg chg="del">
          <ac:chgData name="ESTHER TORRES" userId="d0347203b8dfa259" providerId="LiveId" clId="{5D4D1853-38E7-45EB-BE01-91A83FE482DE}" dt="2024-01-13T17:14:58.250" v="299" actId="478"/>
          <ac:graphicFrameMkLst>
            <pc:docMk/>
            <pc:sldMk cId="3366755139" sldId="292"/>
            <ac:graphicFrameMk id="4" creationId="{31A2C07A-775E-8ACC-92D5-FD7C809E286B}"/>
          </ac:graphicFrameMkLst>
        </pc:graphicFrameChg>
      </pc:sldChg>
      <pc:sldChg chg="addSp delSp modSp mod">
        <pc:chgData name="ESTHER TORRES" userId="d0347203b8dfa259" providerId="LiveId" clId="{5D4D1853-38E7-45EB-BE01-91A83FE482DE}" dt="2024-01-13T22:53:09.891" v="1283" actId="1076"/>
        <pc:sldMkLst>
          <pc:docMk/>
          <pc:sldMk cId="1088104151" sldId="296"/>
        </pc:sldMkLst>
        <pc:spChg chg="mod">
          <ac:chgData name="ESTHER TORRES" userId="d0347203b8dfa259" providerId="LiveId" clId="{5D4D1853-38E7-45EB-BE01-91A83FE482DE}" dt="2024-01-13T16:22:25.372" v="94"/>
          <ac:spMkLst>
            <pc:docMk/>
            <pc:sldMk cId="1088104151" sldId="296"/>
            <ac:spMk id="2" creationId="{00000000-0000-0000-0000-000000000000}"/>
          </ac:spMkLst>
        </pc:spChg>
        <pc:spChg chg="mod">
          <ac:chgData name="ESTHER TORRES" userId="d0347203b8dfa259" providerId="LiveId" clId="{5D4D1853-38E7-45EB-BE01-91A83FE482DE}" dt="2024-01-13T22:53:09.891" v="1283" actId="1076"/>
          <ac:spMkLst>
            <pc:docMk/>
            <pc:sldMk cId="1088104151" sldId="296"/>
            <ac:spMk id="3" creationId="{EBC8D621-E945-BAA6-6433-8DB3DC9E3DD1}"/>
          </ac:spMkLst>
        </pc:spChg>
        <pc:spChg chg="add mod">
          <ac:chgData name="ESTHER TORRES" userId="d0347203b8dfa259" providerId="LiveId" clId="{5D4D1853-38E7-45EB-BE01-91A83FE482DE}" dt="2024-01-13T16:14:31.890" v="28"/>
          <ac:spMkLst>
            <pc:docMk/>
            <pc:sldMk cId="1088104151" sldId="296"/>
            <ac:spMk id="8" creationId="{28DE6524-D0E3-113B-AA52-3B693364F903}"/>
          </ac:spMkLst>
        </pc:spChg>
        <pc:graphicFrameChg chg="add del mod modGraphic">
          <ac:chgData name="ESTHER TORRES" userId="d0347203b8dfa259" providerId="LiveId" clId="{5D4D1853-38E7-45EB-BE01-91A83FE482DE}" dt="2024-01-13T16:20:28.532" v="40" actId="478"/>
          <ac:graphicFrameMkLst>
            <pc:docMk/>
            <pc:sldMk cId="1088104151" sldId="296"/>
            <ac:graphicFrameMk id="6" creationId="{C2E1E1C5-5B26-4528-496F-3DB08728D50D}"/>
          </ac:graphicFrameMkLst>
        </pc:graphicFrameChg>
        <pc:picChg chg="add del mod">
          <ac:chgData name="ESTHER TORRES" userId="d0347203b8dfa259" providerId="LiveId" clId="{5D4D1853-38E7-45EB-BE01-91A83FE482DE}" dt="2024-01-13T16:14:22.982" v="27" actId="478"/>
          <ac:picMkLst>
            <pc:docMk/>
            <pc:sldMk cId="1088104151" sldId="296"/>
            <ac:picMk id="4" creationId="{44643197-F1B8-D583-5E23-1F72E8BB0E41}"/>
          </ac:picMkLst>
        </pc:picChg>
        <pc:picChg chg="del">
          <ac:chgData name="ESTHER TORRES" userId="d0347203b8dfa259" providerId="LiveId" clId="{5D4D1853-38E7-45EB-BE01-91A83FE482DE}" dt="2024-01-13T16:13:30.450" v="22" actId="478"/>
          <ac:picMkLst>
            <pc:docMk/>
            <pc:sldMk cId="1088104151" sldId="296"/>
            <ac:picMk id="5" creationId="{000D518E-E2CC-D36A-DAD1-6B4281FDA454}"/>
          </ac:picMkLst>
        </pc:picChg>
        <pc:picChg chg="add mod">
          <ac:chgData name="ESTHER TORRES" userId="d0347203b8dfa259" providerId="LiveId" clId="{5D4D1853-38E7-45EB-BE01-91A83FE482DE}" dt="2024-01-13T22:53:01.299" v="1282" actId="14100"/>
          <ac:picMkLst>
            <pc:docMk/>
            <pc:sldMk cId="1088104151" sldId="296"/>
            <ac:picMk id="5" creationId="{A527A5EC-33B8-E8F3-26C4-72456F5D073A}"/>
          </ac:picMkLst>
        </pc:picChg>
      </pc:sldChg>
      <pc:sldChg chg="modSp del mod">
        <pc:chgData name="ESTHER TORRES" userId="d0347203b8dfa259" providerId="LiveId" clId="{5D4D1853-38E7-45EB-BE01-91A83FE482DE}" dt="2024-01-13T22:37:25.855" v="1044" actId="2696"/>
        <pc:sldMkLst>
          <pc:docMk/>
          <pc:sldMk cId="45010847" sldId="305"/>
        </pc:sldMkLst>
        <pc:spChg chg="mod">
          <ac:chgData name="ESTHER TORRES" userId="d0347203b8dfa259" providerId="LiveId" clId="{5D4D1853-38E7-45EB-BE01-91A83FE482DE}" dt="2024-01-13T22:31:07.530" v="639" actId="20577"/>
          <ac:spMkLst>
            <pc:docMk/>
            <pc:sldMk cId="45010847" sldId="305"/>
            <ac:spMk id="3" creationId="{F77D9159-0173-AAE7-509E-6E7EF1E26382}"/>
          </ac:spMkLst>
        </pc:spChg>
      </pc:sldChg>
      <pc:sldChg chg="addSp delSp modSp mod">
        <pc:chgData name="ESTHER TORRES" userId="d0347203b8dfa259" providerId="LiveId" clId="{5D4D1853-38E7-45EB-BE01-91A83FE482DE}" dt="2024-01-13T17:39:05.536" v="514" actId="255"/>
        <pc:sldMkLst>
          <pc:docMk/>
          <pc:sldMk cId="1599126753" sldId="311"/>
        </pc:sldMkLst>
        <pc:spChg chg="mod">
          <ac:chgData name="ESTHER TORRES" userId="d0347203b8dfa259" providerId="LiveId" clId="{5D4D1853-38E7-45EB-BE01-91A83FE482DE}" dt="2024-01-13T17:18:23.524" v="404" actId="6549"/>
          <ac:spMkLst>
            <pc:docMk/>
            <pc:sldMk cId="1599126753" sldId="311"/>
            <ac:spMk id="2" creationId="{00000000-0000-0000-0000-000000000000}"/>
          </ac:spMkLst>
        </pc:spChg>
        <pc:graphicFrameChg chg="del">
          <ac:chgData name="ESTHER TORRES" userId="d0347203b8dfa259" providerId="LiveId" clId="{5D4D1853-38E7-45EB-BE01-91A83FE482DE}" dt="2024-01-13T17:17:53.773" v="348" actId="478"/>
          <ac:graphicFrameMkLst>
            <pc:docMk/>
            <pc:sldMk cId="1599126753" sldId="311"/>
            <ac:graphicFrameMk id="3" creationId="{1BB8E35A-0888-5952-1441-2F4DBC8D095C}"/>
          </ac:graphicFrameMkLst>
        </pc:graphicFrameChg>
        <pc:graphicFrameChg chg="add del mod">
          <ac:chgData name="ESTHER TORRES" userId="d0347203b8dfa259" providerId="LiveId" clId="{5D4D1853-38E7-45EB-BE01-91A83FE482DE}" dt="2024-01-13T17:38:43.472" v="509" actId="478"/>
          <ac:graphicFrameMkLst>
            <pc:docMk/>
            <pc:sldMk cId="1599126753" sldId="311"/>
            <ac:graphicFrameMk id="4" creationId="{F867ADE1-357F-71B3-5435-3EF8B9770E89}"/>
          </ac:graphicFrameMkLst>
        </pc:graphicFrameChg>
        <pc:graphicFrameChg chg="add mod">
          <ac:chgData name="ESTHER TORRES" userId="d0347203b8dfa259" providerId="LiveId" clId="{5D4D1853-38E7-45EB-BE01-91A83FE482DE}" dt="2024-01-13T17:39:05.536" v="514" actId="255"/>
          <ac:graphicFrameMkLst>
            <pc:docMk/>
            <pc:sldMk cId="1599126753" sldId="311"/>
            <ac:graphicFrameMk id="5" creationId="{F867ADE1-357F-71B3-5435-3EF8B9770E89}"/>
          </ac:graphicFrameMkLst>
        </pc:graphicFrameChg>
      </pc:sldChg>
      <pc:sldChg chg="addSp delSp modSp mod">
        <pc:chgData name="ESTHER TORRES" userId="d0347203b8dfa259" providerId="LiveId" clId="{5D4D1853-38E7-45EB-BE01-91A83FE482DE}" dt="2024-01-13T17:21:20.510" v="464" actId="255"/>
        <pc:sldMkLst>
          <pc:docMk/>
          <pc:sldMk cId="1681768433" sldId="312"/>
        </pc:sldMkLst>
        <pc:spChg chg="mod">
          <ac:chgData name="ESTHER TORRES" userId="d0347203b8dfa259" providerId="LiveId" clId="{5D4D1853-38E7-45EB-BE01-91A83FE482DE}" dt="2024-01-13T17:19:48.085" v="457" actId="6549"/>
          <ac:spMkLst>
            <pc:docMk/>
            <pc:sldMk cId="1681768433" sldId="312"/>
            <ac:spMk id="2" creationId="{00000000-0000-0000-0000-000000000000}"/>
          </ac:spMkLst>
        </pc:spChg>
        <pc:graphicFrameChg chg="del">
          <ac:chgData name="ESTHER TORRES" userId="d0347203b8dfa259" providerId="LiveId" clId="{5D4D1853-38E7-45EB-BE01-91A83FE482DE}" dt="2024-01-13T17:19:58.096" v="458" actId="478"/>
          <ac:graphicFrameMkLst>
            <pc:docMk/>
            <pc:sldMk cId="1681768433" sldId="312"/>
            <ac:graphicFrameMk id="3" creationId="{7988AA46-84DF-2120-8E64-D64C77F83C9C}"/>
          </ac:graphicFrameMkLst>
        </pc:graphicFrameChg>
        <pc:graphicFrameChg chg="add mod">
          <ac:chgData name="ESTHER TORRES" userId="d0347203b8dfa259" providerId="LiveId" clId="{5D4D1853-38E7-45EB-BE01-91A83FE482DE}" dt="2024-01-13T17:21:20.510" v="464" actId="255"/>
          <ac:graphicFrameMkLst>
            <pc:docMk/>
            <pc:sldMk cId="1681768433" sldId="312"/>
            <ac:graphicFrameMk id="4" creationId="{AC9DDAA5-DF35-B12D-446B-300197E10149}"/>
          </ac:graphicFrameMkLst>
        </pc:graphicFrameChg>
      </pc:sldChg>
      <pc:sldChg chg="addSp delSp modSp mod">
        <pc:chgData name="ESTHER TORRES" userId="d0347203b8dfa259" providerId="LiveId" clId="{5D4D1853-38E7-45EB-BE01-91A83FE482DE}" dt="2024-01-13T17:42:07.494" v="521" actId="1076"/>
        <pc:sldMkLst>
          <pc:docMk/>
          <pc:sldMk cId="1558653488" sldId="313"/>
        </pc:sldMkLst>
        <pc:spChg chg="mod">
          <ac:chgData name="ESTHER TORRES" userId="d0347203b8dfa259" providerId="LiveId" clId="{5D4D1853-38E7-45EB-BE01-91A83FE482DE}" dt="2024-01-13T17:33:22.723" v="503" actId="20577"/>
          <ac:spMkLst>
            <pc:docMk/>
            <pc:sldMk cId="1558653488" sldId="313"/>
            <ac:spMk id="2" creationId="{00000000-0000-0000-0000-000000000000}"/>
          </ac:spMkLst>
        </pc:spChg>
        <pc:graphicFrameChg chg="del">
          <ac:chgData name="ESTHER TORRES" userId="d0347203b8dfa259" providerId="LiveId" clId="{5D4D1853-38E7-45EB-BE01-91A83FE482DE}" dt="2024-01-13T17:33:04.657" v="465" actId="478"/>
          <ac:graphicFrameMkLst>
            <pc:docMk/>
            <pc:sldMk cId="1558653488" sldId="313"/>
            <ac:graphicFrameMk id="3" creationId="{C594F0BA-81D7-B4A4-8D3F-489135DD3434}"/>
          </ac:graphicFrameMkLst>
        </pc:graphicFrameChg>
        <pc:graphicFrameChg chg="add del mod">
          <ac:chgData name="ESTHER TORRES" userId="d0347203b8dfa259" providerId="LiveId" clId="{5D4D1853-38E7-45EB-BE01-91A83FE482DE}" dt="2024-01-13T17:41:39.407" v="515" actId="478"/>
          <ac:graphicFrameMkLst>
            <pc:docMk/>
            <pc:sldMk cId="1558653488" sldId="313"/>
            <ac:graphicFrameMk id="4" creationId="{F70C0068-2521-FAF5-6DDD-8D51720C3540}"/>
          </ac:graphicFrameMkLst>
        </pc:graphicFrameChg>
        <pc:graphicFrameChg chg="add mod">
          <ac:chgData name="ESTHER TORRES" userId="d0347203b8dfa259" providerId="LiveId" clId="{5D4D1853-38E7-45EB-BE01-91A83FE482DE}" dt="2024-01-13T17:42:07.494" v="521" actId="1076"/>
          <ac:graphicFrameMkLst>
            <pc:docMk/>
            <pc:sldMk cId="1558653488" sldId="313"/>
            <ac:graphicFrameMk id="5" creationId="{F70C0068-2521-FAF5-6DDD-8D51720C3540}"/>
          </ac:graphicFrameMkLst>
        </pc:graphicFrameChg>
      </pc:sldChg>
      <pc:sldChg chg="addSp delSp modSp mod">
        <pc:chgData name="ESTHER TORRES" userId="d0347203b8dfa259" providerId="LiveId" clId="{5D4D1853-38E7-45EB-BE01-91A83FE482DE}" dt="2024-01-13T21:05:30.308" v="527" actId="255"/>
        <pc:sldMkLst>
          <pc:docMk/>
          <pc:sldMk cId="3991177021" sldId="314"/>
        </pc:sldMkLst>
        <pc:spChg chg="mod">
          <ac:chgData name="ESTHER TORRES" userId="d0347203b8dfa259" providerId="LiveId" clId="{5D4D1853-38E7-45EB-BE01-91A83FE482DE}" dt="2024-01-13T17:12:47.869" v="296" actId="20577"/>
          <ac:spMkLst>
            <pc:docMk/>
            <pc:sldMk cId="3991177021" sldId="314"/>
            <ac:spMk id="2" creationId="{00000000-0000-0000-0000-000000000000}"/>
          </ac:spMkLst>
        </pc:spChg>
        <pc:graphicFrameChg chg="del">
          <ac:chgData name="ESTHER TORRES" userId="d0347203b8dfa259" providerId="LiveId" clId="{5D4D1853-38E7-45EB-BE01-91A83FE482DE}" dt="2024-01-13T17:11:13.238" v="212" actId="478"/>
          <ac:graphicFrameMkLst>
            <pc:docMk/>
            <pc:sldMk cId="3991177021" sldId="314"/>
            <ac:graphicFrameMk id="3" creationId="{75585FA1-8D25-3A3A-F89C-1A0B55ED228E}"/>
          </ac:graphicFrameMkLst>
        </pc:graphicFrameChg>
        <pc:graphicFrameChg chg="add mod">
          <ac:chgData name="ESTHER TORRES" userId="d0347203b8dfa259" providerId="LiveId" clId="{5D4D1853-38E7-45EB-BE01-91A83FE482DE}" dt="2024-01-13T21:05:30.308" v="527" actId="255"/>
          <ac:graphicFrameMkLst>
            <pc:docMk/>
            <pc:sldMk cId="3991177021" sldId="314"/>
            <ac:graphicFrameMk id="4" creationId="{0F451841-4E3A-C661-9BB1-B70CADB0420A}"/>
          </ac:graphicFrameMkLst>
        </pc:graphicFrameChg>
      </pc:sldChg>
      <pc:sldChg chg="addSp delSp modSp mod">
        <pc:chgData name="ESTHER TORRES" userId="d0347203b8dfa259" providerId="LiveId" clId="{5D4D1853-38E7-45EB-BE01-91A83FE482DE}" dt="2024-01-13T22:38:03.079" v="1075" actId="20577"/>
        <pc:sldMkLst>
          <pc:docMk/>
          <pc:sldMk cId="297729505" sldId="315"/>
        </pc:sldMkLst>
        <pc:spChg chg="mod">
          <ac:chgData name="ESTHER TORRES" userId="d0347203b8dfa259" providerId="LiveId" clId="{5D4D1853-38E7-45EB-BE01-91A83FE482DE}" dt="2024-01-13T22:37:44.021" v="1070" actId="20577"/>
          <ac:spMkLst>
            <pc:docMk/>
            <pc:sldMk cId="297729505" sldId="315"/>
            <ac:spMk id="2" creationId="{CDC268C1-A461-F446-708C-5006C6E4536F}"/>
          </ac:spMkLst>
        </pc:spChg>
        <pc:spChg chg="add mod">
          <ac:chgData name="ESTHER TORRES" userId="d0347203b8dfa259" providerId="LiveId" clId="{5D4D1853-38E7-45EB-BE01-91A83FE482DE}" dt="2024-01-13T22:38:03.079" v="1075" actId="20577"/>
          <ac:spMkLst>
            <pc:docMk/>
            <pc:sldMk cId="297729505" sldId="315"/>
            <ac:spMk id="5" creationId="{7B674976-D871-3759-8D6A-FB7929DF68D1}"/>
          </ac:spMkLst>
        </pc:spChg>
        <pc:graphicFrameChg chg="del modGraphic">
          <ac:chgData name="ESTHER TORRES" userId="d0347203b8dfa259" providerId="LiveId" clId="{5D4D1853-38E7-45EB-BE01-91A83FE482DE}" dt="2024-01-13T22:30:42.744" v="621" actId="478"/>
          <ac:graphicFrameMkLst>
            <pc:docMk/>
            <pc:sldMk cId="297729505" sldId="315"/>
            <ac:graphicFrameMk id="4" creationId="{D1C49F65-1D5E-FC2E-F3D9-2BB32DDD1326}"/>
          </ac:graphicFrameMkLst>
        </pc:graphicFrameChg>
      </pc:sldChg>
      <pc:sldChg chg="addSp modSp mod">
        <pc:chgData name="ESTHER TORRES" userId="d0347203b8dfa259" providerId="LiveId" clId="{5D4D1853-38E7-45EB-BE01-91A83FE482DE}" dt="2024-01-13T22:56:34.709" v="1306" actId="20577"/>
        <pc:sldMkLst>
          <pc:docMk/>
          <pc:sldMk cId="4003502184" sldId="316"/>
        </pc:sldMkLst>
        <pc:spChg chg="mod">
          <ac:chgData name="ESTHER TORRES" userId="d0347203b8dfa259" providerId="LiveId" clId="{5D4D1853-38E7-45EB-BE01-91A83FE482DE}" dt="2024-01-13T22:56:34.709" v="1306" actId="20577"/>
          <ac:spMkLst>
            <pc:docMk/>
            <pc:sldMk cId="4003502184" sldId="316"/>
            <ac:spMk id="2" creationId="{CBF2ED71-1DFF-F889-5489-2494DB4D80AC}"/>
          </ac:spMkLst>
        </pc:spChg>
        <pc:spChg chg="mod">
          <ac:chgData name="ESTHER TORRES" userId="d0347203b8dfa259" providerId="LiveId" clId="{5D4D1853-38E7-45EB-BE01-91A83FE482DE}" dt="2024-01-13T22:30:14.776" v="619" actId="6549"/>
          <ac:spMkLst>
            <pc:docMk/>
            <pc:sldMk cId="4003502184" sldId="316"/>
            <ac:spMk id="3" creationId="{DAC99B47-C4B9-D077-1909-CC7741B0FFE3}"/>
          </ac:spMkLst>
        </pc:spChg>
        <pc:spChg chg="add mod">
          <ac:chgData name="ESTHER TORRES" userId="d0347203b8dfa259" providerId="LiveId" clId="{5D4D1853-38E7-45EB-BE01-91A83FE482DE}" dt="2024-01-13T22:45:39.893" v="1269" actId="20577"/>
          <ac:spMkLst>
            <pc:docMk/>
            <pc:sldMk cId="4003502184" sldId="316"/>
            <ac:spMk id="5" creationId="{FD94BE4C-E3F4-20F4-8211-08E2CB3B63BB}"/>
          </ac:spMkLst>
        </pc:spChg>
        <pc:picChg chg="add mod">
          <ac:chgData name="ESTHER TORRES" userId="d0347203b8dfa259" providerId="LiveId" clId="{5D4D1853-38E7-45EB-BE01-91A83FE482DE}" dt="2024-01-13T22:45:48.215" v="1270" actId="1076"/>
          <ac:picMkLst>
            <pc:docMk/>
            <pc:sldMk cId="4003502184" sldId="316"/>
            <ac:picMk id="4" creationId="{1197C54D-C70D-208D-2079-BAD27D4A4709}"/>
          </ac:picMkLst>
        </pc:picChg>
      </pc:sldChg>
      <pc:sldChg chg="addSp modSp new mod modAnim">
        <pc:chgData name="ESTHER TORRES" userId="d0347203b8dfa259" providerId="LiveId" clId="{5D4D1853-38E7-45EB-BE01-91A83FE482DE}" dt="2024-01-13T22:57:55.812" v="1342"/>
        <pc:sldMkLst>
          <pc:docMk/>
          <pc:sldMk cId="1874772660" sldId="317"/>
        </pc:sldMkLst>
        <pc:spChg chg="add mod">
          <ac:chgData name="ESTHER TORRES" userId="d0347203b8dfa259" providerId="LiveId" clId="{5D4D1853-38E7-45EB-BE01-91A83FE482DE}" dt="2024-01-13T22:57:30.444" v="1338" actId="403"/>
          <ac:spMkLst>
            <pc:docMk/>
            <pc:sldMk cId="1874772660" sldId="317"/>
            <ac:spMk id="3" creationId="{D1C7C224-8652-BAC0-B9B1-393E61C054D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7.PN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6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A37-43F2-B895-2088984E6B3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A37-43F2-B895-2088984E6B3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A37-43F2-B895-2088984E6B3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A37-43F2-B895-2088984E6B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Hoja1!$B$3:$F$3</c:f>
              <c:strCache>
                <c:ptCount val="5"/>
                <c:pt idx="0">
                  <c:v>Lectura Critica </c:v>
                </c:pt>
                <c:pt idx="1">
                  <c:v>Matemáticas</c:v>
                </c:pt>
                <c:pt idx="2">
                  <c:v>Comp Ciudadanas </c:v>
                </c:pt>
                <c:pt idx="3">
                  <c:v>C. Naturales </c:v>
                </c:pt>
                <c:pt idx="4">
                  <c:v>Inglés </c:v>
                </c:pt>
              </c:strCache>
            </c:strRef>
          </c:cat>
          <c:val>
            <c:numRef>
              <c:f>Hoja1!$B$4:$F$4</c:f>
              <c:numCache>
                <c:formatCode>General</c:formatCode>
                <c:ptCount val="5"/>
                <c:pt idx="0">
                  <c:v>60</c:v>
                </c:pt>
                <c:pt idx="1">
                  <c:v>60</c:v>
                </c:pt>
                <c:pt idx="2">
                  <c:v>56</c:v>
                </c:pt>
                <c:pt idx="3">
                  <c:v>56</c:v>
                </c:pt>
                <c:pt idx="4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D6-4792-9285-1D74E7E908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2790576"/>
        <c:axId val="512788280"/>
      </c:barChart>
      <c:catAx>
        <c:axId val="51279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12788280"/>
        <c:crosses val="autoZero"/>
        <c:auto val="1"/>
        <c:lblAlgn val="ctr"/>
        <c:lblOffset val="100"/>
        <c:noMultiLvlLbl val="0"/>
      </c:catAx>
      <c:valAx>
        <c:axId val="512788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1279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Hoja1!$L$87</c:f>
              <c:strCache>
                <c:ptCount val="1"/>
                <c:pt idx="0">
                  <c:v>ENSST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669-4BD7-A552-6CD650817C6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669-4BD7-A552-6CD650817C6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669-4BD7-A552-6CD650817C6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669-4BD7-A552-6CD650817C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Hoja1!$M$86:$Q$86</c:f>
              <c:strCache>
                <c:ptCount val="5"/>
                <c:pt idx="0">
                  <c:v>Lectura Critica </c:v>
                </c:pt>
                <c:pt idx="1">
                  <c:v>Matemáticas</c:v>
                </c:pt>
                <c:pt idx="2">
                  <c:v>Sociales  Ciudadanas </c:v>
                </c:pt>
                <c:pt idx="3">
                  <c:v>C. Naturales </c:v>
                </c:pt>
                <c:pt idx="4">
                  <c:v>Inglés </c:v>
                </c:pt>
              </c:strCache>
            </c:strRef>
          </c:cat>
          <c:val>
            <c:numRef>
              <c:f>Hoja1!$M$87:$Q$87</c:f>
              <c:numCache>
                <c:formatCode>General</c:formatCode>
                <c:ptCount val="5"/>
                <c:pt idx="0">
                  <c:v>60</c:v>
                </c:pt>
                <c:pt idx="1">
                  <c:v>60</c:v>
                </c:pt>
                <c:pt idx="2">
                  <c:v>56</c:v>
                </c:pt>
                <c:pt idx="3">
                  <c:v>56</c:v>
                </c:pt>
                <c:pt idx="4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2-4FBC-AE81-AC7AAAD354AA}"/>
            </c:ext>
          </c:extLst>
        </c:ser>
        <c:ser>
          <c:idx val="1"/>
          <c:order val="1"/>
          <c:tx>
            <c:strRef>
              <c:f>Hoja1!$L$88</c:f>
              <c:strCache>
                <c:ptCount val="1"/>
                <c:pt idx="0">
                  <c:v>TUNJA 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Hoja1!$M$86:$Q$86</c:f>
              <c:strCache>
                <c:ptCount val="5"/>
                <c:pt idx="0">
                  <c:v>Lectura Critica </c:v>
                </c:pt>
                <c:pt idx="1">
                  <c:v>Matemáticas</c:v>
                </c:pt>
                <c:pt idx="2">
                  <c:v>Sociales  Ciudadanas </c:v>
                </c:pt>
                <c:pt idx="3">
                  <c:v>C. Naturales </c:v>
                </c:pt>
                <c:pt idx="4">
                  <c:v>Inglés </c:v>
                </c:pt>
              </c:strCache>
            </c:strRef>
          </c:cat>
          <c:val>
            <c:numRef>
              <c:f>Hoja1!$M$88:$Q$88</c:f>
              <c:numCache>
                <c:formatCode>General</c:formatCode>
                <c:ptCount val="5"/>
                <c:pt idx="0">
                  <c:v>60</c:v>
                </c:pt>
                <c:pt idx="1">
                  <c:v>60</c:v>
                </c:pt>
                <c:pt idx="2">
                  <c:v>56</c:v>
                </c:pt>
                <c:pt idx="3">
                  <c:v>57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C2-4FBC-AE81-AC7AAAD354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40979328"/>
        <c:axId val="540976048"/>
      </c:barChart>
      <c:catAx>
        <c:axId val="54097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40976048"/>
        <c:crosses val="autoZero"/>
        <c:auto val="1"/>
        <c:lblAlgn val="ctr"/>
        <c:lblOffset val="100"/>
        <c:noMultiLvlLbl val="0"/>
      </c:catAx>
      <c:valAx>
        <c:axId val="54097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4097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5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'[icfes 2023.xlsx]Hoja1'!$L$103</c:f>
              <c:strCache>
                <c:ptCount val="1"/>
                <c:pt idx="0">
                  <c:v>ENSST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'[icfes 2023.xlsx]Hoja1'!$M$102:$Q$102</c:f>
              <c:strCache>
                <c:ptCount val="5"/>
                <c:pt idx="0">
                  <c:v>Lectura Critica </c:v>
                </c:pt>
                <c:pt idx="1">
                  <c:v>Matemáticas</c:v>
                </c:pt>
                <c:pt idx="2">
                  <c:v>Sociales  Ciudadanas </c:v>
                </c:pt>
                <c:pt idx="3">
                  <c:v>C. Naturales </c:v>
                </c:pt>
                <c:pt idx="4">
                  <c:v>Inglés </c:v>
                </c:pt>
              </c:strCache>
            </c:strRef>
          </c:cat>
          <c:val>
            <c:numRef>
              <c:f>'[icfes 2023.xlsx]Hoja1'!$M$103:$Q$103</c:f>
              <c:numCache>
                <c:formatCode>General</c:formatCode>
                <c:ptCount val="5"/>
                <c:pt idx="0">
                  <c:v>59</c:v>
                </c:pt>
                <c:pt idx="1">
                  <c:v>59</c:v>
                </c:pt>
                <c:pt idx="2">
                  <c:v>55</c:v>
                </c:pt>
                <c:pt idx="3">
                  <c:v>56</c:v>
                </c:pt>
                <c:pt idx="4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96-47B2-A912-225A7E94810B}"/>
            </c:ext>
          </c:extLst>
        </c:ser>
        <c:ser>
          <c:idx val="1"/>
          <c:order val="1"/>
          <c:tx>
            <c:strRef>
              <c:f>'[icfes 2023.xlsx]Hoja1'!$L$104</c:f>
              <c:strCache>
                <c:ptCount val="1"/>
                <c:pt idx="0">
                  <c:v>OFICIALES TUNJA 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'[icfes 2023.xlsx]Hoja1'!$M$102:$Q$102</c:f>
              <c:strCache>
                <c:ptCount val="5"/>
                <c:pt idx="0">
                  <c:v>Lectura Critica </c:v>
                </c:pt>
                <c:pt idx="1">
                  <c:v>Matemáticas</c:v>
                </c:pt>
                <c:pt idx="2">
                  <c:v>Sociales  Ciudadanas </c:v>
                </c:pt>
                <c:pt idx="3">
                  <c:v>C. Naturales </c:v>
                </c:pt>
                <c:pt idx="4">
                  <c:v>Inglés </c:v>
                </c:pt>
              </c:strCache>
            </c:strRef>
          </c:cat>
          <c:val>
            <c:numRef>
              <c:f>'[icfes 2023.xlsx]Hoja1'!$M$104:$Q$104</c:f>
              <c:numCache>
                <c:formatCode>General</c:formatCode>
                <c:ptCount val="5"/>
                <c:pt idx="0">
                  <c:v>59</c:v>
                </c:pt>
                <c:pt idx="1">
                  <c:v>59</c:v>
                </c:pt>
                <c:pt idx="2">
                  <c:v>55</c:v>
                </c:pt>
                <c:pt idx="3">
                  <c:v>56</c:v>
                </c:pt>
                <c:pt idx="4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96-47B2-A912-225A7E9481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38322264"/>
        <c:axId val="638326200"/>
      </c:barChart>
      <c:catAx>
        <c:axId val="638322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38326200"/>
        <c:crosses val="autoZero"/>
        <c:auto val="1"/>
        <c:lblAlgn val="ctr"/>
        <c:lblOffset val="100"/>
        <c:noMultiLvlLbl val="0"/>
      </c:catAx>
      <c:valAx>
        <c:axId val="638326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383222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RESULTADOS</a:t>
            </a:r>
            <a:r>
              <a:rPr lang="es-CO" baseline="0"/>
              <a:t> ULTIMOS CINCO AÑOS </a:t>
            </a:r>
            <a:endParaRPr lang="es-C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'[icfes 2023.xlsx]Hoja1'!$L$3</c:f>
              <c:strCache>
                <c:ptCount val="1"/>
                <c:pt idx="0">
                  <c:v>Lectura Critica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'[icfes 2023.xlsx]Hoja1'!$K$4:$K$8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'[icfes 2023.xlsx]Hoja1'!$L$4:$L$8</c:f>
              <c:numCache>
                <c:formatCode>0</c:formatCode>
                <c:ptCount val="5"/>
                <c:pt idx="0">
                  <c:v>57.06</c:v>
                </c:pt>
                <c:pt idx="1">
                  <c:v>57</c:v>
                </c:pt>
                <c:pt idx="2">
                  <c:v>58</c:v>
                </c:pt>
                <c:pt idx="3">
                  <c:v>60</c:v>
                </c:pt>
                <c:pt idx="4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AB-44A6-B679-2D81B940F556}"/>
            </c:ext>
          </c:extLst>
        </c:ser>
        <c:ser>
          <c:idx val="1"/>
          <c:order val="1"/>
          <c:tx>
            <c:strRef>
              <c:f>'[icfes 2023.xlsx]Hoja1'!$M$3</c:f>
              <c:strCache>
                <c:ptCount val="1"/>
                <c:pt idx="0">
                  <c:v>Matemáticas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'[icfes 2023.xlsx]Hoja1'!$K$4:$K$8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'[icfes 2023.xlsx]Hoja1'!$M$4:$M$8</c:f>
              <c:numCache>
                <c:formatCode>0</c:formatCode>
                <c:ptCount val="5"/>
                <c:pt idx="0">
                  <c:v>58.4</c:v>
                </c:pt>
                <c:pt idx="1">
                  <c:v>58.2</c:v>
                </c:pt>
                <c:pt idx="2">
                  <c:v>56</c:v>
                </c:pt>
                <c:pt idx="3">
                  <c:v>60</c:v>
                </c:pt>
                <c:pt idx="4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AB-44A6-B679-2D81B940F556}"/>
            </c:ext>
          </c:extLst>
        </c:ser>
        <c:ser>
          <c:idx val="2"/>
          <c:order val="2"/>
          <c:tx>
            <c:strRef>
              <c:f>'[icfes 2023.xlsx]Hoja1'!$N$3</c:f>
              <c:strCache>
                <c:ptCount val="1"/>
                <c:pt idx="0">
                  <c:v>Comp Ciudadanas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'[icfes 2023.xlsx]Hoja1'!$K$4:$K$8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'[icfes 2023.xlsx]Hoja1'!$N$4:$N$8</c:f>
              <c:numCache>
                <c:formatCode>0</c:formatCode>
                <c:ptCount val="5"/>
                <c:pt idx="0">
                  <c:v>56.84</c:v>
                </c:pt>
                <c:pt idx="1">
                  <c:v>51.88</c:v>
                </c:pt>
                <c:pt idx="2">
                  <c:v>53</c:v>
                </c:pt>
                <c:pt idx="3">
                  <c:v>56</c:v>
                </c:pt>
                <c:pt idx="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AB-44A6-B679-2D81B940F556}"/>
            </c:ext>
          </c:extLst>
        </c:ser>
        <c:ser>
          <c:idx val="3"/>
          <c:order val="3"/>
          <c:tx>
            <c:strRef>
              <c:f>'[icfes 2023.xlsx]Hoja1'!$O$3</c:f>
              <c:strCache>
                <c:ptCount val="1"/>
                <c:pt idx="0">
                  <c:v>C. Naturales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'[icfes 2023.xlsx]Hoja1'!$K$4:$K$8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'[icfes 2023.xlsx]Hoja1'!$O$4:$O$8</c:f>
              <c:numCache>
                <c:formatCode>0</c:formatCode>
                <c:ptCount val="5"/>
                <c:pt idx="0">
                  <c:v>56.22</c:v>
                </c:pt>
                <c:pt idx="1">
                  <c:v>54.18</c:v>
                </c:pt>
                <c:pt idx="2">
                  <c:v>52</c:v>
                </c:pt>
                <c:pt idx="3">
                  <c:v>56</c:v>
                </c:pt>
                <c:pt idx="4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AB-44A6-B679-2D81B940F556}"/>
            </c:ext>
          </c:extLst>
        </c:ser>
        <c:ser>
          <c:idx val="4"/>
          <c:order val="4"/>
          <c:tx>
            <c:strRef>
              <c:f>'[icfes 2023.xlsx]Hoja1'!$P$3</c:f>
              <c:strCache>
                <c:ptCount val="1"/>
                <c:pt idx="0">
                  <c:v>Inglés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'[icfes 2023.xlsx]Hoja1'!$K$4:$K$8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'[icfes 2023.xlsx]Hoja1'!$P$4:$P$8</c:f>
              <c:numCache>
                <c:formatCode>0</c:formatCode>
                <c:ptCount val="5"/>
                <c:pt idx="0">
                  <c:v>58.15</c:v>
                </c:pt>
                <c:pt idx="1">
                  <c:v>56.39</c:v>
                </c:pt>
                <c:pt idx="2">
                  <c:v>56.4</c:v>
                </c:pt>
                <c:pt idx="3">
                  <c:v>58</c:v>
                </c:pt>
                <c:pt idx="4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AB-44A6-B679-2D81B940F5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0956976"/>
        <c:axId val="390951576"/>
      </c:barChart>
      <c:catAx>
        <c:axId val="39095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90951576"/>
        <c:crosses val="autoZero"/>
        <c:auto val="1"/>
        <c:lblAlgn val="ctr"/>
        <c:lblOffset val="100"/>
        <c:noMultiLvlLbl val="0"/>
      </c:catAx>
      <c:valAx>
        <c:axId val="390951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9095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'[icfes 2023.xlsx]Hoja1'!$C$29:$C$33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'[icfes 2023.xlsx]Hoja1'!$D$29:$D$33</c:f>
              <c:numCache>
                <c:formatCode>General</c:formatCode>
                <c:ptCount val="5"/>
                <c:pt idx="0">
                  <c:v>277.04000000000002</c:v>
                </c:pt>
                <c:pt idx="1">
                  <c:v>277</c:v>
                </c:pt>
                <c:pt idx="2">
                  <c:v>275</c:v>
                </c:pt>
                <c:pt idx="3">
                  <c:v>290</c:v>
                </c:pt>
                <c:pt idx="4">
                  <c:v>288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54-4340-AE60-5A71D2AF76D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14370832"/>
        <c:axId val="514356792"/>
      </c:lineChart>
      <c:catAx>
        <c:axId val="51437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14356792"/>
        <c:crosses val="autoZero"/>
        <c:auto val="1"/>
        <c:lblAlgn val="ctr"/>
        <c:lblOffset val="100"/>
        <c:noMultiLvlLbl val="0"/>
      </c:catAx>
      <c:valAx>
        <c:axId val="514356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1437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'[icfes 2023.xlsx]Hoja1'!$C$51:$C$55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'[icfes 2023.xlsx]Hoja1'!$D$51:$D$55</c:f>
              <c:numCache>
                <c:formatCode>General</c:formatCode>
                <c:ptCount val="5"/>
                <c:pt idx="0">
                  <c:v>57.06</c:v>
                </c:pt>
                <c:pt idx="1">
                  <c:v>57</c:v>
                </c:pt>
                <c:pt idx="2" formatCode="0.00">
                  <c:v>58</c:v>
                </c:pt>
                <c:pt idx="3">
                  <c:v>60</c:v>
                </c:pt>
                <c:pt idx="4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8E-4B2C-AC0C-98BE99CABB6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6976008"/>
        <c:axId val="96979968"/>
      </c:lineChart>
      <c:catAx>
        <c:axId val="96976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6979968"/>
        <c:crosses val="autoZero"/>
        <c:auto val="1"/>
        <c:lblAlgn val="ctr"/>
        <c:lblOffset val="100"/>
        <c:noMultiLvlLbl val="0"/>
      </c:catAx>
      <c:valAx>
        <c:axId val="9697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6976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3648293963254E-2"/>
          <c:y val="0.17634259259259263"/>
          <c:w val="0.90286351706036749"/>
          <c:h val="0.7208876494604841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'[icfes 2023.xlsx]Hoja1'!$K$29:$K$33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'[icfes 2023.xlsx]Hoja1'!$L$29:$L$33</c:f>
              <c:numCache>
                <c:formatCode>General</c:formatCode>
                <c:ptCount val="5"/>
                <c:pt idx="0">
                  <c:v>58.4</c:v>
                </c:pt>
                <c:pt idx="1">
                  <c:v>58.2</c:v>
                </c:pt>
                <c:pt idx="2">
                  <c:v>56</c:v>
                </c:pt>
                <c:pt idx="3">
                  <c:v>60</c:v>
                </c:pt>
                <c:pt idx="4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FD-4794-A847-95CFF48855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3903192"/>
        <c:axId val="513904632"/>
      </c:lineChart>
      <c:catAx>
        <c:axId val="513903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13904632"/>
        <c:crosses val="autoZero"/>
        <c:auto val="1"/>
        <c:lblAlgn val="ctr"/>
        <c:lblOffset val="100"/>
        <c:noMultiLvlLbl val="0"/>
      </c:catAx>
      <c:valAx>
        <c:axId val="513904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13903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'[icfes 2023.xlsx]Hoja1'!$K$37:$K$41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'[icfes 2023.xlsx]Hoja1'!$L$37:$L$41</c:f>
              <c:numCache>
                <c:formatCode>General</c:formatCode>
                <c:ptCount val="5"/>
                <c:pt idx="0">
                  <c:v>56.84</c:v>
                </c:pt>
                <c:pt idx="1">
                  <c:v>51.88</c:v>
                </c:pt>
                <c:pt idx="2">
                  <c:v>53</c:v>
                </c:pt>
                <c:pt idx="3">
                  <c:v>56</c:v>
                </c:pt>
                <c:pt idx="4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59-4963-A960-5D1570777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4391008"/>
        <c:axId val="514394608"/>
      </c:lineChart>
      <c:catAx>
        <c:axId val="51439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14394608"/>
        <c:crosses val="autoZero"/>
        <c:auto val="1"/>
        <c:lblAlgn val="ctr"/>
        <c:lblOffset val="100"/>
        <c:noMultiLvlLbl val="0"/>
      </c:catAx>
      <c:valAx>
        <c:axId val="51439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1439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'[icfes 2023.xlsx]Hoja1'!$K$45:$K$49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'[icfes 2023.xlsx]Hoja1'!$L$45:$L$49</c:f>
              <c:numCache>
                <c:formatCode>General</c:formatCode>
                <c:ptCount val="5"/>
                <c:pt idx="0">
                  <c:v>56.22</c:v>
                </c:pt>
                <c:pt idx="1">
                  <c:v>54.18</c:v>
                </c:pt>
                <c:pt idx="2">
                  <c:v>52</c:v>
                </c:pt>
                <c:pt idx="3">
                  <c:v>56</c:v>
                </c:pt>
                <c:pt idx="4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44-4A42-8439-8F90966F980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6977088"/>
        <c:axId val="96979608"/>
      </c:lineChart>
      <c:catAx>
        <c:axId val="9697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6979608"/>
        <c:crosses val="autoZero"/>
        <c:auto val="1"/>
        <c:lblAlgn val="ctr"/>
        <c:lblOffset val="100"/>
        <c:noMultiLvlLbl val="0"/>
      </c:catAx>
      <c:valAx>
        <c:axId val="96979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697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'[icfes 2023.xlsx]Hoja1'!$K$54:$K$58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'[icfes 2023.xlsx]Hoja1'!$L$54:$L$58</c:f>
              <c:numCache>
                <c:formatCode>General</c:formatCode>
                <c:ptCount val="5"/>
                <c:pt idx="0">
                  <c:v>58.15</c:v>
                </c:pt>
                <c:pt idx="1">
                  <c:v>56.39</c:v>
                </c:pt>
                <c:pt idx="2">
                  <c:v>56.4</c:v>
                </c:pt>
                <c:pt idx="3">
                  <c:v>58</c:v>
                </c:pt>
                <c:pt idx="4">
                  <c:v>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E4-431E-816D-C784EC76C0D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14368312"/>
        <c:axId val="514369032"/>
      </c:lineChart>
      <c:catAx>
        <c:axId val="514368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14369032"/>
        <c:crosses val="autoZero"/>
        <c:auto val="1"/>
        <c:lblAlgn val="ctr"/>
        <c:lblOffset val="100"/>
        <c:noMultiLvlLbl val="0"/>
      </c:catAx>
      <c:valAx>
        <c:axId val="514369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14368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3630796150481"/>
          <c:y val="9.2592592592592587E-2"/>
          <c:w val="0.75951924759405076"/>
          <c:h val="0.52548264800233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Hoja1!$L$66</c:f>
              <c:strCache>
                <c:ptCount val="1"/>
                <c:pt idx="0">
                  <c:v>ENSST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13E-4DCA-A7A7-CC4C545B886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13E-4DCA-A7A7-CC4C545B886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13E-4DCA-A7A7-CC4C545B886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13E-4DCA-A7A7-CC4C545B88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Hoja1!$M$65:$Q$65</c:f>
              <c:strCache>
                <c:ptCount val="5"/>
                <c:pt idx="0">
                  <c:v>Lectura Critica </c:v>
                </c:pt>
                <c:pt idx="1">
                  <c:v>Matemáticas</c:v>
                </c:pt>
                <c:pt idx="2">
                  <c:v>Comp Ciudadanas </c:v>
                </c:pt>
                <c:pt idx="3">
                  <c:v>C. Naturales </c:v>
                </c:pt>
                <c:pt idx="4">
                  <c:v>Inglés </c:v>
                </c:pt>
              </c:strCache>
            </c:strRef>
          </c:cat>
          <c:val>
            <c:numRef>
              <c:f>Hoja1!$M$66:$Q$66</c:f>
              <c:numCache>
                <c:formatCode>General</c:formatCode>
                <c:ptCount val="5"/>
                <c:pt idx="0">
                  <c:v>60</c:v>
                </c:pt>
                <c:pt idx="1">
                  <c:v>60</c:v>
                </c:pt>
                <c:pt idx="2">
                  <c:v>56</c:v>
                </c:pt>
                <c:pt idx="3">
                  <c:v>56</c:v>
                </c:pt>
                <c:pt idx="4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03-4D7E-B479-0EFAAF211B0F}"/>
            </c:ext>
          </c:extLst>
        </c:ser>
        <c:ser>
          <c:idx val="1"/>
          <c:order val="1"/>
          <c:tx>
            <c:strRef>
              <c:f>Hoja1!$L$67</c:f>
              <c:strCache>
                <c:ptCount val="1"/>
                <c:pt idx="0">
                  <c:v>Colombia 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13E-4DCA-A7A7-CC4C545B886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13E-4DCA-A7A7-CC4C545B88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Hoja1!$M$65:$Q$65</c:f>
              <c:strCache>
                <c:ptCount val="5"/>
                <c:pt idx="0">
                  <c:v>Lectura Critica </c:v>
                </c:pt>
                <c:pt idx="1">
                  <c:v>Matemáticas</c:v>
                </c:pt>
                <c:pt idx="2">
                  <c:v>Comp Ciudadanas </c:v>
                </c:pt>
                <c:pt idx="3">
                  <c:v>C. Naturales </c:v>
                </c:pt>
                <c:pt idx="4">
                  <c:v>Inglés </c:v>
                </c:pt>
              </c:strCache>
            </c:strRef>
          </c:cat>
          <c:val>
            <c:numRef>
              <c:f>Hoja1!$M$67:$Q$67</c:f>
              <c:numCache>
                <c:formatCode>General</c:formatCode>
                <c:ptCount val="5"/>
                <c:pt idx="0">
                  <c:v>54</c:v>
                </c:pt>
                <c:pt idx="1">
                  <c:v>52</c:v>
                </c:pt>
                <c:pt idx="2">
                  <c:v>48</c:v>
                </c:pt>
                <c:pt idx="3">
                  <c:v>50</c:v>
                </c:pt>
                <c:pt idx="4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03-4D7E-B479-0EFAAF211B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3645384"/>
        <c:axId val="623648336"/>
      </c:barChart>
      <c:catAx>
        <c:axId val="623645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23648336"/>
        <c:crosses val="autoZero"/>
        <c:auto val="1"/>
        <c:lblAlgn val="ctr"/>
        <c:lblOffset val="100"/>
        <c:noMultiLvlLbl val="0"/>
      </c:catAx>
      <c:valAx>
        <c:axId val="62364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236453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223536257598633"/>
          <c:y val="0.89069128161699596"/>
          <c:w val="0.24910628900669896"/>
          <c:h val="9.08924587108424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5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77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0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13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544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15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18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5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5C6B4A9-1611-4792-9094-5F34BCA07E0B}" type="datetimeFigureOut">
              <a:rPr lang="en-US" smtClean="0"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630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9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9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59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8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89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75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72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8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49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0609" y="1258312"/>
            <a:ext cx="6942926" cy="1646302"/>
          </a:xfrm>
        </p:spPr>
        <p:txBody>
          <a:bodyPr>
            <a:no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Escuela Normal Superior Santiago de Tunja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0609" y="3118593"/>
            <a:ext cx="6942926" cy="2251895"/>
          </a:xfrm>
        </p:spPr>
        <p:txBody>
          <a:bodyPr>
            <a:no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</a:rPr>
              <a:t>Resultados saber 11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</a:rPr>
              <a:t>2023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</a:rPr>
              <a:t>ICFES.</a:t>
            </a:r>
          </a:p>
          <a:p>
            <a:pPr algn="ctr"/>
            <a:endParaRPr lang="es-CO" sz="1100" b="1" dirty="0">
              <a:solidFill>
                <a:schemeClr val="bg1"/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528034" y="5370488"/>
            <a:ext cx="4224270" cy="7809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s-CO" sz="1400" b="1" dirty="0">
                <a:solidFill>
                  <a:schemeClr val="bg1"/>
                </a:solidFill>
              </a:rPr>
              <a:t>Esther Torres  Cruz. Coordinadora Académica </a:t>
            </a:r>
          </a:p>
          <a:p>
            <a:pPr algn="l">
              <a:spcBef>
                <a:spcPts val="0"/>
              </a:spcBef>
            </a:pPr>
            <a:endParaRPr lang="es-CO" sz="1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Resultado de imagen para Escuela Normal Superior Santiago de Tunj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6" r="16032" b="15726"/>
          <a:stretch/>
        </p:blipFill>
        <p:spPr bwMode="auto">
          <a:xfrm>
            <a:off x="6983715" y="927281"/>
            <a:ext cx="4507606" cy="538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07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0351" y="528089"/>
            <a:ext cx="8596668" cy="1320800"/>
          </a:xfrm>
        </p:spPr>
        <p:txBody>
          <a:bodyPr/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COMPARATIVOS COMPETENCIAS CIUDADANAS 2019 – 2023</a:t>
            </a:r>
          </a:p>
        </p:txBody>
      </p:sp>
      <p:pic>
        <p:nvPicPr>
          <p:cNvPr id="8" name="Picture 2" descr="Resultado de imagen para Escuela Normal Superior Santiago de Tunja">
            <a:extLst>
              <a:ext uri="{FF2B5EF4-FFF2-40B4-BE49-F238E27FC236}">
                <a16:creationId xmlns:a16="http://schemas.microsoft.com/office/drawing/2014/main" id="{5453173F-D3DD-4810-9BE9-79BA0F2D2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6" r="16032" b="18520"/>
          <a:stretch/>
        </p:blipFill>
        <p:spPr bwMode="auto">
          <a:xfrm>
            <a:off x="9873803" y="0"/>
            <a:ext cx="1758178" cy="203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867ADE1-357F-71B3-5435-3EF8B9770E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808048"/>
              </p:ext>
            </p:extLst>
          </p:nvPr>
        </p:nvGraphicFramePr>
        <p:xfrm>
          <a:off x="994228" y="2507342"/>
          <a:ext cx="10094685" cy="3603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99126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0351" y="528089"/>
            <a:ext cx="8596668" cy="1320800"/>
          </a:xfrm>
        </p:spPr>
        <p:txBody>
          <a:bodyPr/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COMPARATIVOS CIENCIAS NATURALES 2019 – 2023</a:t>
            </a:r>
          </a:p>
        </p:txBody>
      </p:sp>
      <p:pic>
        <p:nvPicPr>
          <p:cNvPr id="8" name="Picture 2" descr="Resultado de imagen para Escuela Normal Superior Santiago de Tunja">
            <a:extLst>
              <a:ext uri="{FF2B5EF4-FFF2-40B4-BE49-F238E27FC236}">
                <a16:creationId xmlns:a16="http://schemas.microsoft.com/office/drawing/2014/main" id="{5453173F-D3DD-4810-9BE9-79BA0F2D2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6" r="16032" b="18520"/>
          <a:stretch/>
        </p:blipFill>
        <p:spPr bwMode="auto">
          <a:xfrm>
            <a:off x="9873803" y="0"/>
            <a:ext cx="1758178" cy="203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AC9DDAA5-DF35-B12D-446B-300197E101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043532"/>
              </p:ext>
            </p:extLst>
          </p:nvPr>
        </p:nvGraphicFramePr>
        <p:xfrm>
          <a:off x="1458684" y="2376978"/>
          <a:ext cx="8596667" cy="3515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1768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0351" y="528089"/>
            <a:ext cx="8596668" cy="1320800"/>
          </a:xfrm>
        </p:spPr>
        <p:txBody>
          <a:bodyPr/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COMPARATIVOS INGLES </a:t>
            </a:r>
            <a:br>
              <a:rPr lang="es-CO" b="1" dirty="0">
                <a:solidFill>
                  <a:schemeClr val="bg1"/>
                </a:solidFill>
              </a:rPr>
            </a:br>
            <a:r>
              <a:rPr lang="es-CO" b="1" dirty="0">
                <a:solidFill>
                  <a:schemeClr val="bg1"/>
                </a:solidFill>
              </a:rPr>
              <a:t>2019 – 2023</a:t>
            </a:r>
          </a:p>
        </p:txBody>
      </p:sp>
      <p:pic>
        <p:nvPicPr>
          <p:cNvPr id="8" name="Picture 2" descr="Resultado de imagen para Escuela Normal Superior Santiago de Tunja">
            <a:extLst>
              <a:ext uri="{FF2B5EF4-FFF2-40B4-BE49-F238E27FC236}">
                <a16:creationId xmlns:a16="http://schemas.microsoft.com/office/drawing/2014/main" id="{5453173F-D3DD-4810-9BE9-79BA0F2D2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6" r="16032" b="18520"/>
          <a:stretch/>
        </p:blipFill>
        <p:spPr bwMode="auto">
          <a:xfrm>
            <a:off x="9873803" y="0"/>
            <a:ext cx="1758178" cy="203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70C0068-2521-FAF5-6DDD-8D51720C35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098336"/>
              </p:ext>
            </p:extLst>
          </p:nvPr>
        </p:nvGraphicFramePr>
        <p:xfrm>
          <a:off x="1650350" y="2376978"/>
          <a:ext cx="9383419" cy="3561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8653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7207" y="734291"/>
            <a:ext cx="11213206" cy="1513133"/>
          </a:xfrm>
        </p:spPr>
        <p:txBody>
          <a:bodyPr>
            <a:normAutofit/>
          </a:bodyPr>
          <a:lstStyle/>
          <a:p>
            <a:pPr algn="ctr"/>
            <a:r>
              <a:rPr lang="es-CO" sz="2700" b="1" dirty="0">
                <a:solidFill>
                  <a:schemeClr val="bg1"/>
                </a:solidFill>
              </a:rPr>
              <a:t>Comparativo</a:t>
            </a:r>
            <a:br>
              <a:rPr lang="es-CO" sz="2700" b="1" dirty="0">
                <a:solidFill>
                  <a:schemeClr val="bg1"/>
                </a:solidFill>
              </a:rPr>
            </a:br>
            <a:r>
              <a:rPr lang="es-CO" sz="2700" b="1" dirty="0">
                <a:solidFill>
                  <a:schemeClr val="bg1"/>
                </a:solidFill>
              </a:rPr>
              <a:t> ENSST Vs Colombia 2023</a:t>
            </a:r>
            <a:br>
              <a:rPr lang="es-CO" b="1" dirty="0">
                <a:solidFill>
                  <a:schemeClr val="bg1"/>
                </a:solidFill>
              </a:rPr>
            </a:br>
            <a:endParaRPr lang="es-CO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Resultado de imagen para Escuela Normal Superior Santiago de Tunj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6" r="16032"/>
          <a:stretch/>
        </p:blipFill>
        <p:spPr bwMode="auto">
          <a:xfrm>
            <a:off x="10122191" y="0"/>
            <a:ext cx="1307736" cy="185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AF81D7F-5318-42CE-DADA-C6305C159C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8272934"/>
              </p:ext>
            </p:extLst>
          </p:nvPr>
        </p:nvGraphicFramePr>
        <p:xfrm>
          <a:off x="831045" y="1853248"/>
          <a:ext cx="10943748" cy="4531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6439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791" y="622643"/>
            <a:ext cx="11351535" cy="1425263"/>
          </a:xfrm>
        </p:spPr>
        <p:txBody>
          <a:bodyPr>
            <a:no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</a:rPr>
              <a:t>Comparativo ENSST Vs </a:t>
            </a:r>
            <a:br>
              <a:rPr lang="es-CO" sz="2400" b="1" dirty="0">
                <a:solidFill>
                  <a:schemeClr val="bg1"/>
                </a:solidFill>
              </a:rPr>
            </a:br>
            <a:r>
              <a:rPr lang="es-CO" sz="2400" b="1" dirty="0">
                <a:solidFill>
                  <a:schemeClr val="bg1"/>
                </a:solidFill>
              </a:rPr>
              <a:t>Tunja Todos 2023 </a:t>
            </a:r>
          </a:p>
        </p:txBody>
      </p:sp>
      <p:pic>
        <p:nvPicPr>
          <p:cNvPr id="5" name="Picture 2" descr="Resultado de imagen para Escuela Normal Superior Santiago de Tunj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6" r="16032"/>
          <a:stretch/>
        </p:blipFill>
        <p:spPr bwMode="auto">
          <a:xfrm>
            <a:off x="10122191" y="0"/>
            <a:ext cx="1307736" cy="185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964195EC-F32E-9900-03D3-3574CD579A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2083259"/>
              </p:ext>
            </p:extLst>
          </p:nvPr>
        </p:nvGraphicFramePr>
        <p:xfrm>
          <a:off x="1524000" y="2467303"/>
          <a:ext cx="9070428" cy="3633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0518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93984" y="606576"/>
            <a:ext cx="10282589" cy="16952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sz="9600" b="1" dirty="0">
                <a:solidFill>
                  <a:schemeClr val="bg1"/>
                </a:solidFill>
              </a:rPr>
              <a:t>Comparativo</a:t>
            </a:r>
          </a:p>
          <a:p>
            <a:pPr algn="ctr"/>
            <a:r>
              <a:rPr lang="es-CO" sz="9600" b="1" dirty="0">
                <a:solidFill>
                  <a:schemeClr val="bg1"/>
                </a:solidFill>
              </a:rPr>
              <a:t>ENSST Vs Tunja Oficiales 2023</a:t>
            </a:r>
            <a:br>
              <a:rPr lang="es-CO" b="1" dirty="0">
                <a:solidFill>
                  <a:schemeClr val="bg1"/>
                </a:solidFill>
              </a:rPr>
            </a:br>
            <a:br>
              <a:rPr lang="es-CO" b="1" dirty="0">
                <a:solidFill>
                  <a:schemeClr val="bg1"/>
                </a:solidFill>
              </a:rPr>
            </a:br>
            <a:r>
              <a:rPr lang="es-CO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2" descr="Resultado de imagen para Escuela Normal Superior Santiago de Tunj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6" r="16032"/>
          <a:stretch/>
        </p:blipFill>
        <p:spPr bwMode="auto">
          <a:xfrm>
            <a:off x="10122191" y="0"/>
            <a:ext cx="1307736" cy="185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22A26D2-6159-6067-757A-929E1816FD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267300"/>
              </p:ext>
            </p:extLst>
          </p:nvPr>
        </p:nvGraphicFramePr>
        <p:xfrm>
          <a:off x="693984" y="2459824"/>
          <a:ext cx="9761146" cy="4398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8446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/>
          <p:cNvSpPr txBox="1">
            <a:spLocks/>
          </p:cNvSpPr>
          <p:nvPr/>
        </p:nvSpPr>
        <p:spPr>
          <a:xfrm>
            <a:off x="1821152" y="362855"/>
            <a:ext cx="8508609" cy="914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sz="4200" b="1" dirty="0">
                <a:solidFill>
                  <a:schemeClr val="bg1"/>
                </a:solidFill>
              </a:rPr>
              <a:t>Los mejores Promedios ENSST 2023</a:t>
            </a:r>
          </a:p>
        </p:txBody>
      </p:sp>
      <p:pic>
        <p:nvPicPr>
          <p:cNvPr id="7" name="Picture 2" descr="Resultado de imagen para Escuela Normal Superior Santiago de Tunj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6" r="16032"/>
          <a:stretch/>
        </p:blipFill>
        <p:spPr bwMode="auto">
          <a:xfrm>
            <a:off x="10435772" y="0"/>
            <a:ext cx="718384" cy="101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75076D9-54A3-8002-0E62-991BA5BC3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327574"/>
              </p:ext>
            </p:extLst>
          </p:nvPr>
        </p:nvGraphicFramePr>
        <p:xfrm>
          <a:off x="1178560" y="2275841"/>
          <a:ext cx="10546078" cy="4219305"/>
        </p:xfrm>
        <a:graphic>
          <a:graphicData uri="http://schemas.openxmlformats.org/drawingml/2006/table">
            <a:tbl>
              <a:tblPr/>
              <a:tblGrid>
                <a:gridCol w="1542915">
                  <a:extLst>
                    <a:ext uri="{9D8B030D-6E8A-4147-A177-3AD203B41FA5}">
                      <a16:colId xmlns:a16="http://schemas.microsoft.com/office/drawing/2014/main" val="1329912474"/>
                    </a:ext>
                  </a:extLst>
                </a:gridCol>
                <a:gridCol w="1475095">
                  <a:extLst>
                    <a:ext uri="{9D8B030D-6E8A-4147-A177-3AD203B41FA5}">
                      <a16:colId xmlns:a16="http://schemas.microsoft.com/office/drawing/2014/main" val="735792028"/>
                    </a:ext>
                  </a:extLst>
                </a:gridCol>
                <a:gridCol w="1169903">
                  <a:extLst>
                    <a:ext uri="{9D8B030D-6E8A-4147-A177-3AD203B41FA5}">
                      <a16:colId xmlns:a16="http://schemas.microsoft.com/office/drawing/2014/main" val="1610684833"/>
                    </a:ext>
                  </a:extLst>
                </a:gridCol>
                <a:gridCol w="1475095">
                  <a:extLst>
                    <a:ext uri="{9D8B030D-6E8A-4147-A177-3AD203B41FA5}">
                      <a16:colId xmlns:a16="http://schemas.microsoft.com/office/drawing/2014/main" val="493035612"/>
                    </a:ext>
                  </a:extLst>
                </a:gridCol>
                <a:gridCol w="813845">
                  <a:extLst>
                    <a:ext uri="{9D8B030D-6E8A-4147-A177-3AD203B41FA5}">
                      <a16:colId xmlns:a16="http://schemas.microsoft.com/office/drawing/2014/main" val="3148349899"/>
                    </a:ext>
                  </a:extLst>
                </a:gridCol>
                <a:gridCol w="813845">
                  <a:extLst>
                    <a:ext uri="{9D8B030D-6E8A-4147-A177-3AD203B41FA5}">
                      <a16:colId xmlns:a16="http://schemas.microsoft.com/office/drawing/2014/main" val="1996960200"/>
                    </a:ext>
                  </a:extLst>
                </a:gridCol>
                <a:gridCol w="813845">
                  <a:extLst>
                    <a:ext uri="{9D8B030D-6E8A-4147-A177-3AD203B41FA5}">
                      <a16:colId xmlns:a16="http://schemas.microsoft.com/office/drawing/2014/main" val="4158163919"/>
                    </a:ext>
                  </a:extLst>
                </a:gridCol>
                <a:gridCol w="813845">
                  <a:extLst>
                    <a:ext uri="{9D8B030D-6E8A-4147-A177-3AD203B41FA5}">
                      <a16:colId xmlns:a16="http://schemas.microsoft.com/office/drawing/2014/main" val="4061557810"/>
                    </a:ext>
                  </a:extLst>
                </a:gridCol>
                <a:gridCol w="813845">
                  <a:extLst>
                    <a:ext uri="{9D8B030D-6E8A-4147-A177-3AD203B41FA5}">
                      <a16:colId xmlns:a16="http://schemas.microsoft.com/office/drawing/2014/main" val="3574154517"/>
                    </a:ext>
                  </a:extLst>
                </a:gridCol>
                <a:gridCol w="813845">
                  <a:extLst>
                    <a:ext uri="{9D8B030D-6E8A-4147-A177-3AD203B41FA5}">
                      <a16:colId xmlns:a16="http://schemas.microsoft.com/office/drawing/2014/main" val="509725080"/>
                    </a:ext>
                  </a:extLst>
                </a:gridCol>
              </a:tblGrid>
              <a:tr h="15544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Primer Apellido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Segundo Apellido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Primer Nombre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Segundo Nombre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PUNTAJE GLOBAL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05533"/>
                  </a:ext>
                </a:extLst>
              </a:tr>
              <a:tr h="66620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MUNEVAR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NELSON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664425"/>
                  </a:ext>
                </a:extLst>
              </a:tr>
              <a:tr h="66620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ESPITIA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AGUDELO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DANIEL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ESTEBAN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189896"/>
                  </a:ext>
                </a:extLst>
              </a:tr>
              <a:tr h="66620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BUITRAGO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VEGA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YHON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SEBASTIAN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942308"/>
                  </a:ext>
                </a:extLst>
              </a:tr>
              <a:tr h="66620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HURTADO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SUAREZ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KATHERIN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523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500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9104" y="357652"/>
            <a:ext cx="8596668" cy="1320800"/>
          </a:xfrm>
        </p:spPr>
        <p:txBody>
          <a:bodyPr/>
          <a:lstStyle/>
          <a:p>
            <a:r>
              <a:rPr lang="es-CO" b="1" dirty="0">
                <a:solidFill>
                  <a:schemeClr val="bg1"/>
                </a:solidFill>
              </a:rPr>
              <a:t>Puntajes más bajos ENSST- 2023</a:t>
            </a:r>
          </a:p>
        </p:txBody>
      </p:sp>
      <p:pic>
        <p:nvPicPr>
          <p:cNvPr id="8" name="Picture 2" descr="Resultado de imagen para Escuela Normal Superior Santiago de Tunj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6" r="16032"/>
          <a:stretch/>
        </p:blipFill>
        <p:spPr bwMode="auto">
          <a:xfrm>
            <a:off x="10435772" y="0"/>
            <a:ext cx="718384" cy="101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036D5D3-F94A-CF41-41C8-BD9EF00743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070037"/>
              </p:ext>
            </p:extLst>
          </p:nvPr>
        </p:nvGraphicFramePr>
        <p:xfrm>
          <a:off x="995680" y="2036104"/>
          <a:ext cx="10850879" cy="4222452"/>
        </p:xfrm>
        <a:graphic>
          <a:graphicData uri="http://schemas.openxmlformats.org/drawingml/2006/table">
            <a:tbl>
              <a:tblPr/>
              <a:tblGrid>
                <a:gridCol w="1587507">
                  <a:extLst>
                    <a:ext uri="{9D8B030D-6E8A-4147-A177-3AD203B41FA5}">
                      <a16:colId xmlns:a16="http://schemas.microsoft.com/office/drawing/2014/main" val="2345303143"/>
                    </a:ext>
                  </a:extLst>
                </a:gridCol>
                <a:gridCol w="1517728">
                  <a:extLst>
                    <a:ext uri="{9D8B030D-6E8A-4147-A177-3AD203B41FA5}">
                      <a16:colId xmlns:a16="http://schemas.microsoft.com/office/drawing/2014/main" val="426022349"/>
                    </a:ext>
                  </a:extLst>
                </a:gridCol>
                <a:gridCol w="1203714">
                  <a:extLst>
                    <a:ext uri="{9D8B030D-6E8A-4147-A177-3AD203B41FA5}">
                      <a16:colId xmlns:a16="http://schemas.microsoft.com/office/drawing/2014/main" val="3400808613"/>
                    </a:ext>
                  </a:extLst>
                </a:gridCol>
                <a:gridCol w="1517728">
                  <a:extLst>
                    <a:ext uri="{9D8B030D-6E8A-4147-A177-3AD203B41FA5}">
                      <a16:colId xmlns:a16="http://schemas.microsoft.com/office/drawing/2014/main" val="1236000405"/>
                    </a:ext>
                  </a:extLst>
                </a:gridCol>
                <a:gridCol w="837367">
                  <a:extLst>
                    <a:ext uri="{9D8B030D-6E8A-4147-A177-3AD203B41FA5}">
                      <a16:colId xmlns:a16="http://schemas.microsoft.com/office/drawing/2014/main" val="3196374608"/>
                    </a:ext>
                  </a:extLst>
                </a:gridCol>
                <a:gridCol w="837367">
                  <a:extLst>
                    <a:ext uri="{9D8B030D-6E8A-4147-A177-3AD203B41FA5}">
                      <a16:colId xmlns:a16="http://schemas.microsoft.com/office/drawing/2014/main" val="3781174581"/>
                    </a:ext>
                  </a:extLst>
                </a:gridCol>
                <a:gridCol w="837367">
                  <a:extLst>
                    <a:ext uri="{9D8B030D-6E8A-4147-A177-3AD203B41FA5}">
                      <a16:colId xmlns:a16="http://schemas.microsoft.com/office/drawing/2014/main" val="2820170670"/>
                    </a:ext>
                  </a:extLst>
                </a:gridCol>
                <a:gridCol w="837367">
                  <a:extLst>
                    <a:ext uri="{9D8B030D-6E8A-4147-A177-3AD203B41FA5}">
                      <a16:colId xmlns:a16="http://schemas.microsoft.com/office/drawing/2014/main" val="3618109112"/>
                    </a:ext>
                  </a:extLst>
                </a:gridCol>
                <a:gridCol w="837367">
                  <a:extLst>
                    <a:ext uri="{9D8B030D-6E8A-4147-A177-3AD203B41FA5}">
                      <a16:colId xmlns:a16="http://schemas.microsoft.com/office/drawing/2014/main" val="915751908"/>
                    </a:ext>
                  </a:extLst>
                </a:gridCol>
                <a:gridCol w="837367">
                  <a:extLst>
                    <a:ext uri="{9D8B030D-6E8A-4147-A177-3AD203B41FA5}">
                      <a16:colId xmlns:a16="http://schemas.microsoft.com/office/drawing/2014/main" val="455226065"/>
                    </a:ext>
                  </a:extLst>
                </a:gridCol>
              </a:tblGrid>
              <a:tr h="70374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BARAJAS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YULIETH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790955"/>
                  </a:ext>
                </a:extLst>
              </a:tr>
              <a:tr h="70374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FUERTE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SUAREZ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LEIDY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DAYHANA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115919"/>
                  </a:ext>
                </a:extLst>
              </a:tr>
              <a:tr h="70374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</a:rPr>
                        <a:t>JIMENEZ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</a:rPr>
                        <a:t>CHAPARRO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</a:rPr>
                        <a:t>LAURA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Arial" panose="020B0604020202020204" pitchFamily="34" charset="0"/>
                        </a:rPr>
                        <a:t>SOFIA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239095"/>
                  </a:ext>
                </a:extLst>
              </a:tr>
              <a:tr h="70374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YANQUEN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HERNANDEZ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HAROLD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SANTIAGO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249234"/>
                  </a:ext>
                </a:extLst>
              </a:tr>
              <a:tr h="70374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FAGUA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SOFIA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514160"/>
                  </a:ext>
                </a:extLst>
              </a:tr>
              <a:tr h="70374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GARCIA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GONZALEZ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DIDIER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JHAIR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582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22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1101589" cy="1320800"/>
          </a:xfrm>
        </p:spPr>
        <p:txBody>
          <a:bodyPr/>
          <a:lstStyle/>
          <a:p>
            <a:pPr algn="ctr"/>
            <a:r>
              <a:rPr lang="es-CO" dirty="0"/>
              <a:t>Ranking de colegios de Tunja oficiales </a:t>
            </a:r>
          </a:p>
        </p:txBody>
      </p:sp>
      <p:pic>
        <p:nvPicPr>
          <p:cNvPr id="4" name="Picture 2" descr="Resultado de imagen para Escuela Normal Superior Santiago de Tunj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6" r="16032"/>
          <a:stretch/>
        </p:blipFill>
        <p:spPr bwMode="auto">
          <a:xfrm>
            <a:off x="10250434" y="-56272"/>
            <a:ext cx="1062168" cy="150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3.png">
            <a:extLst>
              <a:ext uri="{FF2B5EF4-FFF2-40B4-BE49-F238E27FC236}">
                <a16:creationId xmlns:a16="http://schemas.microsoft.com/office/drawing/2014/main" id="{6E8DF50E-0303-434B-9AB9-EFBDF616D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3225" y="112750600"/>
            <a:ext cx="1333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4.png">
            <a:extLst>
              <a:ext uri="{FF2B5EF4-FFF2-40B4-BE49-F238E27FC236}">
                <a16:creationId xmlns:a16="http://schemas.microsoft.com/office/drawing/2014/main" id="{C8A8A502-FA3B-4F75-A654-F4AA769BE3D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58950" y="107788075"/>
            <a:ext cx="76200" cy="149225"/>
          </a:xfrm>
          <a:prstGeom prst="rect">
            <a:avLst/>
          </a:prstGeom>
        </p:spPr>
      </p:pic>
      <p:pic>
        <p:nvPicPr>
          <p:cNvPr id="22" name="image4.png">
            <a:extLst>
              <a:ext uri="{FF2B5EF4-FFF2-40B4-BE49-F238E27FC236}">
                <a16:creationId xmlns:a16="http://schemas.microsoft.com/office/drawing/2014/main" id="{D93ABBD4-F2D2-430E-A255-BD6DE6FCA1B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39900" y="108159550"/>
            <a:ext cx="76200" cy="149225"/>
          </a:xfrm>
          <a:prstGeom prst="rect">
            <a:avLst/>
          </a:prstGeom>
        </p:spPr>
      </p:pic>
      <p:pic>
        <p:nvPicPr>
          <p:cNvPr id="23" name="image4.png">
            <a:extLst>
              <a:ext uri="{FF2B5EF4-FFF2-40B4-BE49-F238E27FC236}">
                <a16:creationId xmlns:a16="http://schemas.microsoft.com/office/drawing/2014/main" id="{1337B82F-DB65-401F-ACFE-6ABD03CE7C9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49425" y="108588175"/>
            <a:ext cx="76200" cy="149225"/>
          </a:xfrm>
          <a:prstGeom prst="rect">
            <a:avLst/>
          </a:prstGeom>
        </p:spPr>
      </p:pic>
      <p:pic>
        <p:nvPicPr>
          <p:cNvPr id="24" name="image4.png">
            <a:extLst>
              <a:ext uri="{FF2B5EF4-FFF2-40B4-BE49-F238E27FC236}">
                <a16:creationId xmlns:a16="http://schemas.microsoft.com/office/drawing/2014/main" id="{23F94519-0C1A-4220-B76C-1CD34EAD17E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39900" y="109007275"/>
            <a:ext cx="76200" cy="149225"/>
          </a:xfrm>
          <a:prstGeom prst="rect">
            <a:avLst/>
          </a:prstGeom>
        </p:spPr>
      </p:pic>
      <p:pic>
        <p:nvPicPr>
          <p:cNvPr id="25" name="image4.png">
            <a:extLst>
              <a:ext uri="{FF2B5EF4-FFF2-40B4-BE49-F238E27FC236}">
                <a16:creationId xmlns:a16="http://schemas.microsoft.com/office/drawing/2014/main" id="{C4881A65-DA77-4282-BCAC-7320A6038C5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30375" y="109674025"/>
            <a:ext cx="76200" cy="149225"/>
          </a:xfrm>
          <a:prstGeom prst="rect">
            <a:avLst/>
          </a:prstGeom>
        </p:spPr>
      </p:pic>
      <p:pic>
        <p:nvPicPr>
          <p:cNvPr id="26" name="image4.png">
            <a:extLst>
              <a:ext uri="{FF2B5EF4-FFF2-40B4-BE49-F238E27FC236}">
                <a16:creationId xmlns:a16="http://schemas.microsoft.com/office/drawing/2014/main" id="{FBD1D652-05EA-477E-A0D0-34683F5E6DA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49425" y="110045500"/>
            <a:ext cx="76200" cy="149225"/>
          </a:xfrm>
          <a:prstGeom prst="rect">
            <a:avLst/>
          </a:prstGeom>
        </p:spPr>
      </p:pic>
      <p:pic>
        <p:nvPicPr>
          <p:cNvPr id="27" name="image4.png">
            <a:extLst>
              <a:ext uri="{FF2B5EF4-FFF2-40B4-BE49-F238E27FC236}">
                <a16:creationId xmlns:a16="http://schemas.microsoft.com/office/drawing/2014/main" id="{99569AE4-B1D4-4E75-8952-CA78BB9CC0F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82750" y="110864650"/>
            <a:ext cx="76200" cy="149225"/>
          </a:xfrm>
          <a:prstGeom prst="rect">
            <a:avLst/>
          </a:prstGeom>
        </p:spPr>
      </p:pic>
      <p:pic>
        <p:nvPicPr>
          <p:cNvPr id="28" name="image4.png">
            <a:extLst>
              <a:ext uri="{FF2B5EF4-FFF2-40B4-BE49-F238E27FC236}">
                <a16:creationId xmlns:a16="http://schemas.microsoft.com/office/drawing/2014/main" id="{D48E30F9-EDB3-4C71-B82A-B73DD3B9195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44650" y="111559975"/>
            <a:ext cx="76200" cy="149225"/>
          </a:xfrm>
          <a:prstGeom prst="rect">
            <a:avLst/>
          </a:prstGeom>
        </p:spPr>
      </p:pic>
      <p:pic>
        <p:nvPicPr>
          <p:cNvPr id="29" name="image4.png">
            <a:extLst>
              <a:ext uri="{FF2B5EF4-FFF2-40B4-BE49-F238E27FC236}">
                <a16:creationId xmlns:a16="http://schemas.microsoft.com/office/drawing/2014/main" id="{515B4001-6D31-415A-A90A-9FFC5F234A8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73225" y="111988600"/>
            <a:ext cx="76200" cy="149225"/>
          </a:xfrm>
          <a:prstGeom prst="rect">
            <a:avLst/>
          </a:prstGeom>
        </p:spPr>
      </p:pic>
      <p:pic>
        <p:nvPicPr>
          <p:cNvPr id="30" name="image4.png">
            <a:extLst>
              <a:ext uri="{FF2B5EF4-FFF2-40B4-BE49-F238E27FC236}">
                <a16:creationId xmlns:a16="http://schemas.microsoft.com/office/drawing/2014/main" id="{55FFE24C-9331-4405-AA95-C16B45D9ADF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63700" y="112321975"/>
            <a:ext cx="76200" cy="149225"/>
          </a:xfrm>
          <a:prstGeom prst="rect">
            <a:avLst/>
          </a:prstGeom>
        </p:spPr>
      </p:pic>
      <p:pic>
        <p:nvPicPr>
          <p:cNvPr id="31" name="image4.png">
            <a:extLst>
              <a:ext uri="{FF2B5EF4-FFF2-40B4-BE49-F238E27FC236}">
                <a16:creationId xmlns:a16="http://schemas.microsoft.com/office/drawing/2014/main" id="{B998AA68-8AA0-4F38-A730-76AC5FB2AF4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4411325" y="110416975"/>
            <a:ext cx="76200" cy="149225"/>
          </a:xfrm>
          <a:prstGeom prst="rect">
            <a:avLst/>
          </a:prstGeom>
        </p:spPr>
      </p:pic>
      <p:pic>
        <p:nvPicPr>
          <p:cNvPr id="32" name="image4.png">
            <a:extLst>
              <a:ext uri="{FF2B5EF4-FFF2-40B4-BE49-F238E27FC236}">
                <a16:creationId xmlns:a16="http://schemas.microsoft.com/office/drawing/2014/main" id="{3335925A-00AC-4030-939B-EBF68369730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63700" y="111188500"/>
            <a:ext cx="76200" cy="149225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E0F2FB0-4BE5-B193-FF6B-5D53D033B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767373"/>
              </p:ext>
            </p:extLst>
          </p:nvPr>
        </p:nvGraphicFramePr>
        <p:xfrm>
          <a:off x="2417274" y="2290527"/>
          <a:ext cx="7432895" cy="4442010"/>
        </p:xfrm>
        <a:graphic>
          <a:graphicData uri="http://schemas.openxmlformats.org/drawingml/2006/table">
            <a:tbl>
              <a:tblPr/>
              <a:tblGrid>
                <a:gridCol w="569607">
                  <a:extLst>
                    <a:ext uri="{9D8B030D-6E8A-4147-A177-3AD203B41FA5}">
                      <a16:colId xmlns:a16="http://schemas.microsoft.com/office/drawing/2014/main" val="3523103905"/>
                    </a:ext>
                  </a:extLst>
                </a:gridCol>
                <a:gridCol w="1690143">
                  <a:extLst>
                    <a:ext uri="{9D8B030D-6E8A-4147-A177-3AD203B41FA5}">
                      <a16:colId xmlns:a16="http://schemas.microsoft.com/office/drawing/2014/main" val="151101693"/>
                    </a:ext>
                  </a:extLst>
                </a:gridCol>
                <a:gridCol w="972338">
                  <a:extLst>
                    <a:ext uri="{9D8B030D-6E8A-4147-A177-3AD203B41FA5}">
                      <a16:colId xmlns:a16="http://schemas.microsoft.com/office/drawing/2014/main" val="1010111337"/>
                    </a:ext>
                  </a:extLst>
                </a:gridCol>
                <a:gridCol w="1343438">
                  <a:extLst>
                    <a:ext uri="{9D8B030D-6E8A-4147-A177-3AD203B41FA5}">
                      <a16:colId xmlns:a16="http://schemas.microsoft.com/office/drawing/2014/main" val="283657398"/>
                    </a:ext>
                  </a:extLst>
                </a:gridCol>
                <a:gridCol w="1618553">
                  <a:extLst>
                    <a:ext uri="{9D8B030D-6E8A-4147-A177-3AD203B41FA5}">
                      <a16:colId xmlns:a16="http://schemas.microsoft.com/office/drawing/2014/main" val="3735197688"/>
                    </a:ext>
                  </a:extLst>
                </a:gridCol>
                <a:gridCol w="1238816">
                  <a:extLst>
                    <a:ext uri="{9D8B030D-6E8A-4147-A177-3AD203B41FA5}">
                      <a16:colId xmlns:a16="http://schemas.microsoft.com/office/drawing/2014/main" val="4113397825"/>
                    </a:ext>
                  </a:extLst>
                </a:gridCol>
              </a:tblGrid>
              <a:tr h="44371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52" marR="7952" marT="7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INSTITUCION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EVALUADOS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PONDERADO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 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COMPARACION</a:t>
                      </a:r>
                    </a:p>
                  </a:txBody>
                  <a:tcPr marL="7952" marR="7952" marT="7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584199"/>
                  </a:ext>
                </a:extLst>
              </a:tr>
              <a:tr h="22591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52" marR="7952" marT="7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COLBOY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63,92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SUBE</a:t>
                      </a:r>
                    </a:p>
                  </a:txBody>
                  <a:tcPr marL="7952" marR="7952" marT="7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72860"/>
                  </a:ext>
                </a:extLst>
              </a:tr>
              <a:tr h="22591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52" marR="7952" marT="7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ENSLAP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59,38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7952" marR="7952" marT="7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289834"/>
                  </a:ext>
                </a:extLst>
              </a:tr>
              <a:tr h="32886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52" marR="7952" marT="7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GUSTAVO ROJAS 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59,08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SUBE</a:t>
                      </a:r>
                    </a:p>
                  </a:txBody>
                  <a:tcPr marL="7952" marR="7952" marT="7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229110"/>
                  </a:ext>
                </a:extLst>
              </a:tr>
              <a:tr h="22591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52" marR="7952" marT="7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N.S FATIMA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58,77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7952" marR="7952" marT="7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763532"/>
                  </a:ext>
                </a:extLst>
              </a:tr>
              <a:tr h="22591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52" marR="7952" marT="7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JULIUS SIBER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57,77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SUBE</a:t>
                      </a:r>
                    </a:p>
                  </a:txBody>
                  <a:tcPr marL="7952" marR="7952" marT="7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484165"/>
                  </a:ext>
                </a:extLst>
              </a:tr>
              <a:tr h="22591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52" marR="7952" marT="7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ENSST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57,23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7952" marR="7952" marT="7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347932"/>
                  </a:ext>
                </a:extLst>
              </a:tr>
              <a:tr h="32886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52" marR="7952" marT="7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ANTONIO JOSE SAND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57,31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SUBE</a:t>
                      </a:r>
                    </a:p>
                  </a:txBody>
                  <a:tcPr marL="7952" marR="7952" marT="7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441706"/>
                  </a:ext>
                </a:extLst>
              </a:tr>
              <a:tr h="22591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52" marR="7952" marT="7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EMILIANI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55,92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7952" marR="7952" marT="7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326451"/>
                  </a:ext>
                </a:extLst>
              </a:tr>
              <a:tr h="32886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52" marR="7952" marT="7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SILVINO RODRIGUEZ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55,46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SUBE</a:t>
                      </a:r>
                    </a:p>
                  </a:txBody>
                  <a:tcPr marL="7952" marR="7952" marT="7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50774"/>
                  </a:ext>
                </a:extLst>
              </a:tr>
              <a:tr h="22591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52" marR="7952" marT="7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INEM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52,85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SUBE</a:t>
                      </a:r>
                    </a:p>
                  </a:txBody>
                  <a:tcPr marL="7952" marR="7952" marT="7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75619"/>
                  </a:ext>
                </a:extLst>
              </a:tr>
              <a:tr h="32886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952" marR="7952" marT="7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GIMNASIO GRAN COL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52,69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7952" marR="7952" marT="7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921610"/>
                  </a:ext>
                </a:extLst>
              </a:tr>
              <a:tr h="32886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52" marR="7952" marT="7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RURAL DEL SUR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51,15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7952" marR="7952" marT="7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045695"/>
                  </a:ext>
                </a:extLst>
              </a:tr>
              <a:tr h="32886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52" marR="7952" marT="7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GONZALO SUAREZ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50,23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7952" marR="7952" marT="7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81236"/>
                  </a:ext>
                </a:extLst>
              </a:tr>
              <a:tr h="44371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952" marR="7952" marT="7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LIBERTADOR SIMON BOL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47,15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7952" marR="7952" marT="7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SUBE</a:t>
                      </a:r>
                    </a:p>
                  </a:txBody>
                  <a:tcPr marL="7952" marR="7952" marT="7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3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68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68C1-A461-F446-708C-5006C6E45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PROPUESTAS DE MEJORAMIENTO</a:t>
            </a:r>
            <a:endParaRPr lang="es-CO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B674976-D871-3759-8D6A-FB7929DF6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POR REVISAR LOS APRENDIZAJES   CON MENORES RESULTADOS PARA TRABAJOS EN CLASE.</a:t>
            </a:r>
          </a:p>
          <a:p>
            <a:r>
              <a:rPr lang="es-ES" dirty="0"/>
              <a:t>IMPLEMENTAR EVALUACIONES TIPO PRUEBA SABER EN TODAS LAS AREAS</a:t>
            </a:r>
          </a:p>
          <a:p>
            <a:r>
              <a:rPr lang="es-ES" dirty="0"/>
              <a:t>IMPLEMENTAR MARTES DE PRUEBA COMO PARTE DE LA EVALUACION (SABER) EN LAS AREAS EVALUADAS. (20%)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772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0309" y="480813"/>
            <a:ext cx="9111981" cy="1634809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Escala Nacional Saber 11 Interpretación de Resultados </a:t>
            </a:r>
            <a:br>
              <a:rPr lang="es-CO" b="1" dirty="0">
                <a:solidFill>
                  <a:schemeClr val="bg1"/>
                </a:solidFill>
              </a:rPr>
            </a:br>
            <a:r>
              <a:rPr lang="es-CO" b="1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1596982" y="2704563"/>
            <a:ext cx="3335626" cy="1378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bg1"/>
                </a:solidFill>
              </a:rPr>
              <a:t>Puntaje global 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2112136" y="4018203"/>
            <a:ext cx="2341353" cy="923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bg1"/>
                </a:solidFill>
              </a:rPr>
              <a:t>De 0 a 500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5814813" y="2704563"/>
            <a:ext cx="3335626" cy="1378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bg1"/>
                </a:solidFill>
              </a:rPr>
              <a:t>Puntaje por áreas 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6329967" y="4018203"/>
            <a:ext cx="2341353" cy="923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bg1"/>
                </a:solidFill>
              </a:rPr>
              <a:t>De 0 a 100</a:t>
            </a:r>
          </a:p>
        </p:txBody>
      </p:sp>
      <p:pic>
        <p:nvPicPr>
          <p:cNvPr id="10" name="Picture 2" descr="Resultado de imagen para Escuela Normal Superior Santiago de Tunja">
            <a:extLst>
              <a:ext uri="{FF2B5EF4-FFF2-40B4-BE49-F238E27FC236}">
                <a16:creationId xmlns:a16="http://schemas.microsoft.com/office/drawing/2014/main" id="{198CBFBE-E7F2-47BB-BE87-FF0A03842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6" r="16032" b="18520"/>
          <a:stretch/>
        </p:blipFill>
        <p:spPr bwMode="auto">
          <a:xfrm>
            <a:off x="9907978" y="0"/>
            <a:ext cx="1758178" cy="203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101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F2ED71-1DFF-F889-5489-2494DB4D8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 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C99B47-C4B9-D077-1909-CC7741B0F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s-ES" dirty="0"/>
          </a:p>
          <a:p>
            <a:pPr algn="ctr"/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97C54D-C70D-208D-2079-BAD27D4A4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26" y="2181886"/>
            <a:ext cx="6878370" cy="45855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D94BE4C-E3F4-20F4-8211-08E2CB3B63BB}"/>
              </a:ext>
            </a:extLst>
          </p:cNvPr>
          <p:cNvSpPr txBox="1"/>
          <p:nvPr/>
        </p:nvSpPr>
        <p:spPr>
          <a:xfrm>
            <a:off x="8365402" y="3194314"/>
            <a:ext cx="300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TRABAJO EN EQUIPO MULTIPLICA RESULTADOS.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03502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A62C4E-34EC-0523-CA99-C28069D38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C7C224-8652-BAC0-B9B1-393E61C054D9}"/>
              </a:ext>
            </a:extLst>
          </p:cNvPr>
          <p:cNvSpPr txBox="1"/>
          <p:nvPr/>
        </p:nvSpPr>
        <p:spPr>
          <a:xfrm>
            <a:off x="2673531" y="2734491"/>
            <a:ext cx="49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Gracias por su atención 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87477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449" y="730606"/>
            <a:ext cx="9903851" cy="1193446"/>
          </a:xfrm>
        </p:spPr>
        <p:txBody>
          <a:bodyPr>
            <a:no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</a:rPr>
              <a:t>Número de estudiantes evaluados</a:t>
            </a:r>
            <a:br>
              <a:rPr lang="es-CO" sz="4400" b="1" dirty="0">
                <a:solidFill>
                  <a:schemeClr val="bg1"/>
                </a:solidFill>
              </a:rPr>
            </a:br>
            <a:r>
              <a:rPr lang="es-CO" sz="4400" b="1" dirty="0">
                <a:solidFill>
                  <a:schemeClr val="bg1"/>
                </a:solidFill>
              </a:rPr>
              <a:t>2023</a:t>
            </a:r>
          </a:p>
        </p:txBody>
      </p:sp>
      <p:sp>
        <p:nvSpPr>
          <p:cNvPr id="3" name="Redondear rectángulo de esquina diagonal 2"/>
          <p:cNvSpPr/>
          <p:nvPr/>
        </p:nvSpPr>
        <p:spPr>
          <a:xfrm>
            <a:off x="2608570" y="2657613"/>
            <a:ext cx="2395470" cy="566671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</a:rPr>
              <a:t>Nivel</a:t>
            </a:r>
          </a:p>
        </p:txBody>
      </p:sp>
      <p:sp>
        <p:nvSpPr>
          <p:cNvPr id="4" name="Redondear rectángulo de esquina diagonal 3"/>
          <p:cNvSpPr/>
          <p:nvPr/>
        </p:nvSpPr>
        <p:spPr>
          <a:xfrm>
            <a:off x="2608570" y="3498321"/>
            <a:ext cx="2395470" cy="56667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Nacional</a:t>
            </a:r>
          </a:p>
        </p:txBody>
      </p:sp>
      <p:sp>
        <p:nvSpPr>
          <p:cNvPr id="5" name="Redondear rectángulo de esquina diagonal 4"/>
          <p:cNvSpPr/>
          <p:nvPr/>
        </p:nvSpPr>
        <p:spPr>
          <a:xfrm>
            <a:off x="2608570" y="5479533"/>
            <a:ext cx="2395470" cy="56667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Institucional</a:t>
            </a:r>
          </a:p>
        </p:txBody>
      </p:sp>
      <p:sp>
        <p:nvSpPr>
          <p:cNvPr id="6" name="Redondear rectángulo de esquina diagonal 5"/>
          <p:cNvSpPr/>
          <p:nvPr/>
        </p:nvSpPr>
        <p:spPr>
          <a:xfrm>
            <a:off x="2608570" y="4819129"/>
            <a:ext cx="2395470" cy="56667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Municipal</a:t>
            </a:r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2608570" y="4158725"/>
            <a:ext cx="2395470" cy="56667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Departamental</a:t>
            </a:r>
          </a:p>
        </p:txBody>
      </p:sp>
      <p:sp>
        <p:nvSpPr>
          <p:cNvPr id="9" name="Redondear rectángulo de esquina diagonal 8"/>
          <p:cNvSpPr/>
          <p:nvPr/>
        </p:nvSpPr>
        <p:spPr>
          <a:xfrm>
            <a:off x="5143562" y="2657613"/>
            <a:ext cx="2395470" cy="566671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</a:rPr>
              <a:t>Nombre</a:t>
            </a:r>
          </a:p>
        </p:txBody>
      </p:sp>
      <p:sp>
        <p:nvSpPr>
          <p:cNvPr id="10" name="Redondear rectángulo de esquina diagonal 9"/>
          <p:cNvSpPr/>
          <p:nvPr/>
        </p:nvSpPr>
        <p:spPr>
          <a:xfrm>
            <a:off x="5143562" y="3498321"/>
            <a:ext cx="2395470" cy="56667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Colombia</a:t>
            </a:r>
          </a:p>
        </p:txBody>
      </p:sp>
      <p:sp>
        <p:nvSpPr>
          <p:cNvPr id="11" name="Redondear rectángulo de esquina diagonal 10"/>
          <p:cNvSpPr/>
          <p:nvPr/>
        </p:nvSpPr>
        <p:spPr>
          <a:xfrm>
            <a:off x="5143562" y="5479533"/>
            <a:ext cx="2395470" cy="56667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ENSST</a:t>
            </a:r>
          </a:p>
        </p:txBody>
      </p:sp>
      <p:sp>
        <p:nvSpPr>
          <p:cNvPr id="12" name="Redondear rectángulo de esquina diagonal 11"/>
          <p:cNvSpPr/>
          <p:nvPr/>
        </p:nvSpPr>
        <p:spPr>
          <a:xfrm>
            <a:off x="5143562" y="4819129"/>
            <a:ext cx="2395470" cy="56667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Tunja</a:t>
            </a:r>
          </a:p>
        </p:txBody>
      </p:sp>
      <p:sp>
        <p:nvSpPr>
          <p:cNvPr id="13" name="Redondear rectángulo de esquina diagonal 12"/>
          <p:cNvSpPr/>
          <p:nvPr/>
        </p:nvSpPr>
        <p:spPr>
          <a:xfrm>
            <a:off x="5143562" y="4158725"/>
            <a:ext cx="2395470" cy="56667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Boyacá</a:t>
            </a:r>
          </a:p>
        </p:txBody>
      </p:sp>
      <p:sp>
        <p:nvSpPr>
          <p:cNvPr id="14" name="Redondear rectángulo de esquina diagonal 13"/>
          <p:cNvSpPr/>
          <p:nvPr/>
        </p:nvSpPr>
        <p:spPr>
          <a:xfrm>
            <a:off x="7678554" y="2657613"/>
            <a:ext cx="2395470" cy="566671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</a:rPr>
              <a:t>Evaluados 2021</a:t>
            </a:r>
          </a:p>
        </p:txBody>
      </p:sp>
      <p:sp>
        <p:nvSpPr>
          <p:cNvPr id="15" name="Redondear rectángulo de esquina diagonal 14"/>
          <p:cNvSpPr/>
          <p:nvPr/>
        </p:nvSpPr>
        <p:spPr>
          <a:xfrm>
            <a:off x="7678554" y="3498321"/>
            <a:ext cx="2395470" cy="56667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/>
              <a:t>507,409</a:t>
            </a:r>
            <a:endParaRPr lang="es-CO" sz="4400" b="1" dirty="0"/>
          </a:p>
        </p:txBody>
      </p:sp>
      <p:sp>
        <p:nvSpPr>
          <p:cNvPr id="24" name="Redondear rectángulo de esquina diagonal 23"/>
          <p:cNvSpPr/>
          <p:nvPr/>
        </p:nvSpPr>
        <p:spPr>
          <a:xfrm>
            <a:off x="7678554" y="5479533"/>
            <a:ext cx="2395470" cy="56667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/>
              <a:t>235</a:t>
            </a:r>
          </a:p>
        </p:txBody>
      </p:sp>
      <p:sp>
        <p:nvSpPr>
          <p:cNvPr id="25" name="Redondear rectángulo de esquina diagonal 24"/>
          <p:cNvSpPr/>
          <p:nvPr/>
        </p:nvSpPr>
        <p:spPr>
          <a:xfrm>
            <a:off x="7678554" y="4819129"/>
            <a:ext cx="2395470" cy="56667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2471</a:t>
            </a:r>
            <a:endParaRPr lang="es-CO" sz="3200" b="1" dirty="0"/>
          </a:p>
        </p:txBody>
      </p:sp>
      <p:sp>
        <p:nvSpPr>
          <p:cNvPr id="26" name="Redondear rectángulo de esquina diagonal 25"/>
          <p:cNvSpPr/>
          <p:nvPr/>
        </p:nvSpPr>
        <p:spPr>
          <a:xfrm>
            <a:off x="7678554" y="4158725"/>
            <a:ext cx="2395470" cy="56667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/>
              <a:t>15.552</a:t>
            </a:r>
          </a:p>
        </p:txBody>
      </p:sp>
      <p:pic>
        <p:nvPicPr>
          <p:cNvPr id="27" name="Picture 2" descr="Resultado de imagen para Escuela Normal Superior Santiago de Tunj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6" r="16032"/>
          <a:stretch/>
        </p:blipFill>
        <p:spPr bwMode="auto">
          <a:xfrm>
            <a:off x="10122191" y="0"/>
            <a:ext cx="1307736" cy="185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87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528550" y="973137"/>
            <a:ext cx="8761413" cy="708025"/>
          </a:xfrm>
        </p:spPr>
        <p:txBody>
          <a:bodyPr/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Promedio del puntaje global y de</a:t>
            </a:r>
            <a:br>
              <a:rPr lang="es-CO" b="1" dirty="0">
                <a:solidFill>
                  <a:schemeClr val="bg1"/>
                </a:solidFill>
              </a:rPr>
            </a:br>
            <a:r>
              <a:rPr lang="es-CO" b="1" dirty="0">
                <a:solidFill>
                  <a:schemeClr val="bg1"/>
                </a:solidFill>
              </a:rPr>
              <a:t>Nivel de agregación</a:t>
            </a:r>
            <a:br>
              <a:rPr lang="es-CO" b="1" dirty="0">
                <a:solidFill>
                  <a:schemeClr val="bg1"/>
                </a:solidFill>
              </a:rPr>
            </a:br>
            <a:r>
              <a:rPr lang="es-CO" b="1" dirty="0">
                <a:solidFill>
                  <a:schemeClr val="bg1"/>
                </a:solidFill>
              </a:rPr>
              <a:t>Colombia	Promedio</a:t>
            </a:r>
            <a:br>
              <a:rPr lang="es-CO" b="1" dirty="0">
                <a:solidFill>
                  <a:schemeClr val="bg1"/>
                </a:solidFill>
              </a:rPr>
            </a:br>
            <a:r>
              <a:rPr lang="es-CO" b="1" dirty="0">
                <a:solidFill>
                  <a:schemeClr val="bg1"/>
                </a:solidFill>
              </a:rPr>
              <a:t>257 ▲	Desviación</a:t>
            </a:r>
            <a:br>
              <a:rPr lang="es-CO" b="1" dirty="0">
                <a:solidFill>
                  <a:schemeClr val="bg1"/>
                </a:solidFill>
              </a:rPr>
            </a:br>
            <a:r>
              <a:rPr lang="es-CO" b="1" dirty="0">
                <a:solidFill>
                  <a:schemeClr val="bg1"/>
                </a:solidFill>
              </a:rPr>
              <a:t>51 •</a:t>
            </a:r>
            <a:br>
              <a:rPr lang="es-CO" b="1" dirty="0">
                <a:solidFill>
                  <a:schemeClr val="bg1"/>
                </a:solidFill>
              </a:rPr>
            </a:br>
            <a:r>
              <a:rPr lang="es-CO" b="1" dirty="0">
                <a:solidFill>
                  <a:schemeClr val="bg1"/>
                </a:solidFill>
              </a:rPr>
              <a:t>ET	293	48</a:t>
            </a:r>
            <a:br>
              <a:rPr lang="es-CO" b="1" dirty="0">
                <a:solidFill>
                  <a:schemeClr val="bg1"/>
                </a:solidFill>
              </a:rPr>
            </a:br>
            <a:r>
              <a:rPr lang="es-CO" b="1" dirty="0">
                <a:solidFill>
                  <a:schemeClr val="bg1"/>
                </a:solidFill>
              </a:rPr>
              <a:t>Oficiales urbanos ET	285</a:t>
            </a:r>
            <a:r>
              <a:rPr lang="es-CO" sz="1400" b="1" dirty="0">
                <a:solidFill>
                  <a:schemeClr val="bg1"/>
                </a:solidFill>
              </a:rPr>
              <a:t>vados</a:t>
            </a:r>
            <a:r>
              <a:rPr lang="es-CO" b="1" dirty="0">
                <a:solidFill>
                  <a:schemeClr val="bg1"/>
                </a:solidFill>
              </a:rPr>
              <a:t> ET	310 •	48 •</a:t>
            </a:r>
            <a:br>
              <a:rPr lang="es-CO" b="1" dirty="0">
                <a:solidFill>
                  <a:schemeClr val="bg1"/>
                </a:solidFill>
              </a:rPr>
            </a:br>
            <a:r>
              <a:rPr lang="es-CO" b="1" dirty="0">
                <a:solidFill>
                  <a:schemeClr val="bg1"/>
                </a:solidFill>
              </a:rPr>
              <a:t>GC 2 ET	264 ▲	44 ▲</a:t>
            </a:r>
            <a:br>
              <a:rPr lang="es-CO" b="1" dirty="0">
                <a:solidFill>
                  <a:schemeClr val="bg1"/>
                </a:solidFill>
              </a:rPr>
            </a:br>
            <a:r>
              <a:rPr lang="es-CO" b="1" dirty="0">
                <a:solidFill>
                  <a:schemeClr val="bg1"/>
                </a:solidFill>
              </a:rPr>
              <a:t>GC 3 ET	302 •	42 ▲</a:t>
            </a:r>
            <a:br>
              <a:rPr lang="es-CO" b="1" dirty="0">
                <a:solidFill>
                  <a:schemeClr val="bg1"/>
                </a:solidFill>
              </a:rPr>
            </a:br>
            <a:r>
              <a:rPr lang="es-CO" b="1" dirty="0">
                <a:solidFill>
                  <a:schemeClr val="bg1"/>
                </a:solidFill>
              </a:rPr>
              <a:t>GC 4 ET	345 ▼	38 ▲</a:t>
            </a:r>
            <a:br>
              <a:rPr lang="es-CO" b="1" dirty="0">
                <a:solidFill>
                  <a:schemeClr val="bg1"/>
                </a:solidFill>
              </a:rPr>
            </a:br>
            <a:br>
              <a:rPr lang="es-CO" b="1" dirty="0">
                <a:solidFill>
                  <a:schemeClr val="bg1"/>
                </a:solidFill>
              </a:rPr>
            </a:br>
            <a:r>
              <a:rPr lang="es-CO" b="1" dirty="0" err="1">
                <a:solidFill>
                  <a:schemeClr val="bg1"/>
                </a:solidFill>
              </a:rPr>
              <a:t>sestándar</a:t>
            </a:r>
            <a:r>
              <a:rPr lang="es-CO" b="1" dirty="0">
                <a:solidFill>
                  <a:schemeClr val="bg1"/>
                </a:solidFill>
              </a:rPr>
              <a:t>   PROM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Resultado de imagen para Escuela Normal Superior Santiago de Tunja">
            <a:extLst>
              <a:ext uri="{FF2B5EF4-FFF2-40B4-BE49-F238E27FC236}">
                <a16:creationId xmlns:a16="http://schemas.microsoft.com/office/drawing/2014/main" id="{FA0D0F52-2234-4124-98E8-A120085E8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6" r="16032" b="18520"/>
          <a:stretch/>
        </p:blipFill>
        <p:spPr bwMode="auto">
          <a:xfrm>
            <a:off x="10433822" y="-41931"/>
            <a:ext cx="1758178" cy="203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BC8D621-E945-BAA6-6433-8DB3DC9E3DD1}"/>
              </a:ext>
            </a:extLst>
          </p:cNvPr>
          <p:cNvSpPr txBox="1"/>
          <p:nvPr/>
        </p:nvSpPr>
        <p:spPr>
          <a:xfrm>
            <a:off x="1528550" y="671117"/>
            <a:ext cx="7869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DESEMPEÑO GLOBAL </a:t>
            </a:r>
            <a:endParaRPr lang="es-CO" b="1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8DE6524-D0E3-113B-AA52-3B693364F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3913" y="2892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527A5EC-33B8-E8F3-26C4-72456F5D0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038" y="1107760"/>
            <a:ext cx="7453622" cy="533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04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89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8887" y="506565"/>
            <a:ext cx="9696262" cy="132080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</a:rPr>
              <a:t>Escuela Normal Superior Santiago de Tunja </a:t>
            </a:r>
            <a:br>
              <a:rPr lang="es-CO" sz="3200" b="1" dirty="0">
                <a:solidFill>
                  <a:schemeClr val="bg1"/>
                </a:solidFill>
              </a:rPr>
            </a:br>
            <a:r>
              <a:rPr lang="es-CO" sz="3200" b="1" dirty="0">
                <a:solidFill>
                  <a:schemeClr val="bg1"/>
                </a:solidFill>
              </a:rPr>
              <a:t>Promedios Saber 11 - 2023</a:t>
            </a:r>
          </a:p>
        </p:txBody>
      </p:sp>
      <p:pic>
        <p:nvPicPr>
          <p:cNvPr id="9" name="Picture 2" descr="Resultado de imagen para Escuela Normal Superior Santiago de Tunja">
            <a:extLst>
              <a:ext uri="{FF2B5EF4-FFF2-40B4-BE49-F238E27FC236}">
                <a16:creationId xmlns:a16="http://schemas.microsoft.com/office/drawing/2014/main" id="{94942B8C-5301-4645-A27E-D81D72C0A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6" r="16032" b="18520"/>
          <a:stretch/>
        </p:blipFill>
        <p:spPr bwMode="auto">
          <a:xfrm>
            <a:off x="9873803" y="0"/>
            <a:ext cx="1758178" cy="203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6EC83EB8-ADEC-7C02-3AA4-D3FF6FB334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478255"/>
              </p:ext>
            </p:extLst>
          </p:nvPr>
        </p:nvGraphicFramePr>
        <p:xfrm>
          <a:off x="914589" y="2333930"/>
          <a:ext cx="9696262" cy="370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1847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1882" y="478153"/>
            <a:ext cx="8596668" cy="1320800"/>
          </a:xfrm>
        </p:spPr>
        <p:txBody>
          <a:bodyPr/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COMPARATIVOS PROMEDIOS ENSST</a:t>
            </a:r>
            <a:br>
              <a:rPr lang="es-CO" b="1" dirty="0">
                <a:solidFill>
                  <a:schemeClr val="bg1"/>
                </a:solidFill>
              </a:rPr>
            </a:br>
            <a:r>
              <a:rPr lang="es-CO" b="1" dirty="0">
                <a:solidFill>
                  <a:schemeClr val="bg1"/>
                </a:solidFill>
              </a:rPr>
              <a:t> 2019 – 2020 – 2021-2022 - 2023 </a:t>
            </a:r>
          </a:p>
        </p:txBody>
      </p:sp>
      <p:pic>
        <p:nvPicPr>
          <p:cNvPr id="7" name="Picture 2" descr="Resultado de imagen para Escuela Normal Superior Santiago de Tunja">
            <a:extLst>
              <a:ext uri="{FF2B5EF4-FFF2-40B4-BE49-F238E27FC236}">
                <a16:creationId xmlns:a16="http://schemas.microsoft.com/office/drawing/2014/main" id="{ED74B357-A18D-4877-BD9A-6A3DDAB08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6" r="16032" b="18520"/>
          <a:stretch/>
        </p:blipFill>
        <p:spPr bwMode="auto">
          <a:xfrm>
            <a:off x="9873803" y="0"/>
            <a:ext cx="1758178" cy="203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5C09608-BBDB-2338-960B-739FB565BD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011798"/>
              </p:ext>
            </p:extLst>
          </p:nvPr>
        </p:nvGraphicFramePr>
        <p:xfrm>
          <a:off x="1300479" y="1378858"/>
          <a:ext cx="10151291" cy="5000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277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1882" y="478153"/>
            <a:ext cx="8596668" cy="1320800"/>
          </a:xfrm>
        </p:spPr>
        <p:txBody>
          <a:bodyPr/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TENDENCIA  ENSST</a:t>
            </a:r>
            <a:br>
              <a:rPr lang="es-CO" b="1" dirty="0">
                <a:solidFill>
                  <a:schemeClr val="bg1"/>
                </a:solidFill>
              </a:rPr>
            </a:br>
            <a:r>
              <a:rPr lang="es-CO" b="1" dirty="0">
                <a:solidFill>
                  <a:schemeClr val="bg1"/>
                </a:solidFill>
              </a:rPr>
              <a:t>2019  – 2023</a:t>
            </a:r>
          </a:p>
        </p:txBody>
      </p:sp>
      <p:pic>
        <p:nvPicPr>
          <p:cNvPr id="8" name="Picture 2" descr="Resultado de imagen para Escuela Normal Superior Santiago de Tunja">
            <a:extLst>
              <a:ext uri="{FF2B5EF4-FFF2-40B4-BE49-F238E27FC236}">
                <a16:creationId xmlns:a16="http://schemas.microsoft.com/office/drawing/2014/main" id="{5453173F-D3DD-4810-9BE9-79BA0F2D2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6" r="16032" b="18520"/>
          <a:stretch/>
        </p:blipFill>
        <p:spPr bwMode="auto">
          <a:xfrm>
            <a:off x="9873803" y="0"/>
            <a:ext cx="1758178" cy="203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61224D8-20B4-00E4-A6CE-B6EF98C866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665250"/>
              </p:ext>
            </p:extLst>
          </p:nvPr>
        </p:nvGraphicFramePr>
        <p:xfrm>
          <a:off x="1277257" y="2277105"/>
          <a:ext cx="9506857" cy="3557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8723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0351" y="528089"/>
            <a:ext cx="8596668" cy="1320800"/>
          </a:xfrm>
        </p:spPr>
        <p:txBody>
          <a:bodyPr/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COMPARATIVOS LECTURA CRITICA </a:t>
            </a:r>
            <a:br>
              <a:rPr lang="es-CO" b="1" dirty="0">
                <a:solidFill>
                  <a:schemeClr val="bg1"/>
                </a:solidFill>
              </a:rPr>
            </a:br>
            <a:r>
              <a:rPr lang="es-CO" b="1" dirty="0">
                <a:solidFill>
                  <a:schemeClr val="bg1"/>
                </a:solidFill>
              </a:rPr>
              <a:t>2019 – 2023</a:t>
            </a:r>
          </a:p>
        </p:txBody>
      </p:sp>
      <p:pic>
        <p:nvPicPr>
          <p:cNvPr id="8" name="Picture 2" descr="Resultado de imagen para Escuela Normal Superior Santiago de Tunja">
            <a:extLst>
              <a:ext uri="{FF2B5EF4-FFF2-40B4-BE49-F238E27FC236}">
                <a16:creationId xmlns:a16="http://schemas.microsoft.com/office/drawing/2014/main" id="{5453173F-D3DD-4810-9BE9-79BA0F2D2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6" r="16032" b="18520"/>
          <a:stretch/>
        </p:blipFill>
        <p:spPr bwMode="auto">
          <a:xfrm>
            <a:off x="9873803" y="0"/>
            <a:ext cx="1758178" cy="203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F451841-4E3A-C661-9BB1-B70CADB042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554137"/>
              </p:ext>
            </p:extLst>
          </p:nvPr>
        </p:nvGraphicFramePr>
        <p:xfrm>
          <a:off x="1059544" y="2376979"/>
          <a:ext cx="9898742" cy="3777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1177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0351" y="528089"/>
            <a:ext cx="8596668" cy="1320800"/>
          </a:xfrm>
        </p:spPr>
        <p:txBody>
          <a:bodyPr/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COMPARATIVOS MATEMATICAS </a:t>
            </a:r>
            <a:br>
              <a:rPr lang="es-CO" b="1" dirty="0">
                <a:solidFill>
                  <a:schemeClr val="bg1"/>
                </a:solidFill>
              </a:rPr>
            </a:br>
            <a:r>
              <a:rPr lang="es-CO" b="1" dirty="0">
                <a:solidFill>
                  <a:schemeClr val="bg1"/>
                </a:solidFill>
              </a:rPr>
              <a:t>2019 – 2023</a:t>
            </a:r>
          </a:p>
        </p:txBody>
      </p:sp>
      <p:pic>
        <p:nvPicPr>
          <p:cNvPr id="8" name="Picture 2" descr="Resultado de imagen para Escuela Normal Superior Santiago de Tunja">
            <a:extLst>
              <a:ext uri="{FF2B5EF4-FFF2-40B4-BE49-F238E27FC236}">
                <a16:creationId xmlns:a16="http://schemas.microsoft.com/office/drawing/2014/main" id="{5453173F-D3DD-4810-9BE9-79BA0F2D2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6" r="16032" b="18520"/>
          <a:stretch/>
        </p:blipFill>
        <p:spPr bwMode="auto">
          <a:xfrm>
            <a:off x="9873803" y="0"/>
            <a:ext cx="1758178" cy="203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C5866E7-49F7-42B5-2DC8-C5EB40231F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939186"/>
              </p:ext>
            </p:extLst>
          </p:nvPr>
        </p:nvGraphicFramePr>
        <p:xfrm>
          <a:off x="1363123" y="2030136"/>
          <a:ext cx="10268858" cy="3820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6755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4706</TotalTime>
  <Words>534</Words>
  <Application>Microsoft Office PowerPoint</Application>
  <PresentationFormat>Panorámica</PresentationFormat>
  <Paragraphs>267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Sala de reuniones Ion</vt:lpstr>
      <vt:lpstr>Escuela Normal Superior Santiago de Tunja </vt:lpstr>
      <vt:lpstr>Escala Nacional Saber 11 Interpretación de Resultados  2021</vt:lpstr>
      <vt:lpstr>Número de estudiantes evaluados 2023</vt:lpstr>
      <vt:lpstr>Promedio del puntaje global y de Nivel de agregación Colombia Promedio 257 ▲ Desviación 51 • ET 293 48 Oficiales urbanos ET 285vados ET 310 • 48 • GC 2 ET 264 ▲ 44 ▲ GC 3 ET 302 • 42 ▲ GC 4 ET 345 ▼ 38 ▲  sestándar   PROM</vt:lpstr>
      <vt:lpstr>Escuela Normal Superior Santiago de Tunja  Promedios Saber 11 - 2023</vt:lpstr>
      <vt:lpstr>COMPARATIVOS PROMEDIOS ENSST  2019 – 2020 – 2021-2022 - 2023 </vt:lpstr>
      <vt:lpstr>TENDENCIA  ENSST 2019  – 2023</vt:lpstr>
      <vt:lpstr>COMPARATIVOS LECTURA CRITICA  2019 – 2023</vt:lpstr>
      <vt:lpstr>COMPARATIVOS MATEMATICAS  2019 – 2023</vt:lpstr>
      <vt:lpstr>COMPARATIVOS COMPETENCIAS CIUDADANAS 2019 – 2023</vt:lpstr>
      <vt:lpstr>COMPARATIVOS CIENCIAS NATURALES 2019 – 2023</vt:lpstr>
      <vt:lpstr>COMPARATIVOS INGLES  2019 – 2023</vt:lpstr>
      <vt:lpstr>Comparativo  ENSST Vs Colombia 2023 </vt:lpstr>
      <vt:lpstr>Comparativo ENSST Vs  Tunja Todos 2023 </vt:lpstr>
      <vt:lpstr>Presentación de PowerPoint</vt:lpstr>
      <vt:lpstr>Presentación de PowerPoint</vt:lpstr>
      <vt:lpstr>Puntajes más bajos ENSST- 2023</vt:lpstr>
      <vt:lpstr>Ranking de colegios de Tunja oficiales </vt:lpstr>
      <vt:lpstr>PROPUESTAS DE MEJORAMIENTO</vt:lpstr>
      <vt:lpstr>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ESTHER TORRES</cp:lastModifiedBy>
  <cp:revision>340</cp:revision>
  <dcterms:created xsi:type="dcterms:W3CDTF">2016-11-23T23:41:28Z</dcterms:created>
  <dcterms:modified xsi:type="dcterms:W3CDTF">2024-01-13T22:58:03Z</dcterms:modified>
</cp:coreProperties>
</file>